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hDIuLyKvbTpAaa0nSoDwHmng5S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3820c0aa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53820c0aa1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/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" type="subTitle"/>
          </p:nvPr>
        </p:nvSpPr>
        <p:spPr>
          <a:xfrm>
            <a:off x="482600" y="3602038"/>
            <a:ext cx="10506991" cy="227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8"/>
          <p:cNvSpPr txBox="1"/>
          <p:nvPr>
            <p:ph idx="10" type="dt"/>
          </p:nvPr>
        </p:nvSpPr>
        <p:spPr>
          <a:xfrm>
            <a:off x="484632" y="100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1" type="ftr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2" type="sldNum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9" name="Google Shape;19;p18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7"/>
          <p:cNvSpPr txBox="1"/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" type="body"/>
          </p:nvPr>
        </p:nvSpPr>
        <p:spPr>
          <a:xfrm rot="5400000">
            <a:off x="4191213" y="-603890"/>
            <a:ext cx="3092949" cy="10506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0" type="dt"/>
          </p:nvPr>
        </p:nvSpPr>
        <p:spPr>
          <a:xfrm>
            <a:off x="484632" y="100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1" type="ftr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12" type="sldNum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88" name="Google Shape;88;p27"/>
          <p:cNvCxnSpPr/>
          <p:nvPr/>
        </p:nvCxnSpPr>
        <p:spPr>
          <a:xfrm>
            <a:off x="482600" y="2918401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" name="Google Shape;89;p27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8"/>
          <p:cNvSpPr txBox="1"/>
          <p:nvPr>
            <p:ph type="title"/>
          </p:nvPr>
        </p:nvSpPr>
        <p:spPr>
          <a:xfrm rot="5400000">
            <a:off x="6953262" y="2066856"/>
            <a:ext cx="5124777" cy="2947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" type="body"/>
          </p:nvPr>
        </p:nvSpPr>
        <p:spPr>
          <a:xfrm rot="5400000">
            <a:off x="1550470" y="-87430"/>
            <a:ext cx="5124777" cy="7256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10" type="dt"/>
          </p:nvPr>
        </p:nvSpPr>
        <p:spPr>
          <a:xfrm>
            <a:off x="484632" y="100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1" type="ftr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12" type="sldNum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3820c0aa1_0_111"/>
          <p:cNvSpPr txBox="1"/>
          <p:nvPr>
            <p:ph type="ctrTitle"/>
          </p:nvPr>
        </p:nvSpPr>
        <p:spPr>
          <a:xfrm>
            <a:off x="482600" y="978408"/>
            <a:ext cx="10506900" cy="25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253820c0aa1_0_111"/>
          <p:cNvSpPr txBox="1"/>
          <p:nvPr>
            <p:ph idx="1" type="subTitle"/>
          </p:nvPr>
        </p:nvSpPr>
        <p:spPr>
          <a:xfrm>
            <a:off x="482600" y="3602038"/>
            <a:ext cx="10506900" cy="22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7" name="Google Shape;107;g253820c0aa1_0_111"/>
          <p:cNvSpPr txBox="1"/>
          <p:nvPr>
            <p:ph idx="10" type="dt"/>
          </p:nvPr>
        </p:nvSpPr>
        <p:spPr>
          <a:xfrm>
            <a:off x="484632" y="10058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253820c0aa1_0_111"/>
          <p:cNvSpPr txBox="1"/>
          <p:nvPr>
            <p:ph idx="11" type="ftr"/>
          </p:nvPr>
        </p:nvSpPr>
        <p:spPr>
          <a:xfrm>
            <a:off x="484632" y="6419088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253820c0aa1_0_111"/>
          <p:cNvSpPr txBox="1"/>
          <p:nvPr>
            <p:ph idx="12" type="sldNum"/>
          </p:nvPr>
        </p:nvSpPr>
        <p:spPr>
          <a:xfrm>
            <a:off x="10989591" y="1005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10" name="Google Shape;110;g253820c0aa1_0_111"/>
          <p:cNvCxnSpPr/>
          <p:nvPr/>
        </p:nvCxnSpPr>
        <p:spPr>
          <a:xfrm>
            <a:off x="482600" y="489855"/>
            <a:ext cx="11147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3820c0aa1_0_118"/>
          <p:cNvSpPr txBox="1"/>
          <p:nvPr>
            <p:ph type="title"/>
          </p:nvPr>
        </p:nvSpPr>
        <p:spPr>
          <a:xfrm>
            <a:off x="482600" y="978408"/>
            <a:ext cx="10634400" cy="21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253820c0aa1_0_118"/>
          <p:cNvSpPr txBox="1"/>
          <p:nvPr>
            <p:ph idx="1" type="body"/>
          </p:nvPr>
        </p:nvSpPr>
        <p:spPr>
          <a:xfrm>
            <a:off x="482600" y="3306870"/>
            <a:ext cx="10506900" cy="25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g253820c0aa1_0_118"/>
          <p:cNvSpPr txBox="1"/>
          <p:nvPr>
            <p:ph idx="10" type="dt"/>
          </p:nvPr>
        </p:nvSpPr>
        <p:spPr>
          <a:xfrm>
            <a:off x="484632" y="10058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253820c0aa1_0_118"/>
          <p:cNvSpPr txBox="1"/>
          <p:nvPr>
            <p:ph idx="11" type="ftr"/>
          </p:nvPr>
        </p:nvSpPr>
        <p:spPr>
          <a:xfrm>
            <a:off x="484632" y="6419088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g253820c0aa1_0_118"/>
          <p:cNvSpPr txBox="1"/>
          <p:nvPr>
            <p:ph idx="12" type="sldNum"/>
          </p:nvPr>
        </p:nvSpPr>
        <p:spPr>
          <a:xfrm>
            <a:off x="10989591" y="1005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3820c0aa1_0_124"/>
          <p:cNvSpPr/>
          <p:nvPr/>
        </p:nvSpPr>
        <p:spPr>
          <a:xfrm>
            <a:off x="481007" y="3922232"/>
            <a:ext cx="11147100" cy="2434800"/>
          </a:xfrm>
          <a:prstGeom prst="rect">
            <a:avLst/>
          </a:prstGeom>
          <a:solidFill>
            <a:schemeClr val="accent1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253820c0aa1_0_124"/>
          <p:cNvSpPr txBox="1"/>
          <p:nvPr>
            <p:ph type="title"/>
          </p:nvPr>
        </p:nvSpPr>
        <p:spPr>
          <a:xfrm>
            <a:off x="482600" y="978409"/>
            <a:ext cx="10515600" cy="27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253820c0aa1_0_124"/>
          <p:cNvSpPr txBox="1"/>
          <p:nvPr>
            <p:ph idx="1" type="body"/>
          </p:nvPr>
        </p:nvSpPr>
        <p:spPr>
          <a:xfrm>
            <a:off x="482600" y="4171445"/>
            <a:ext cx="10515600" cy="19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1" name="Google Shape;121;g253820c0aa1_0_124"/>
          <p:cNvSpPr txBox="1"/>
          <p:nvPr>
            <p:ph idx="10" type="dt"/>
          </p:nvPr>
        </p:nvSpPr>
        <p:spPr>
          <a:xfrm>
            <a:off x="484632" y="10058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253820c0aa1_0_124"/>
          <p:cNvSpPr txBox="1"/>
          <p:nvPr>
            <p:ph idx="11" type="ftr"/>
          </p:nvPr>
        </p:nvSpPr>
        <p:spPr>
          <a:xfrm>
            <a:off x="484632" y="6419088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253820c0aa1_0_124"/>
          <p:cNvSpPr txBox="1"/>
          <p:nvPr>
            <p:ph idx="12" type="sldNum"/>
          </p:nvPr>
        </p:nvSpPr>
        <p:spPr>
          <a:xfrm>
            <a:off x="10989591" y="1005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24" name="Google Shape;124;g253820c0aa1_0_124"/>
          <p:cNvCxnSpPr/>
          <p:nvPr/>
        </p:nvCxnSpPr>
        <p:spPr>
          <a:xfrm>
            <a:off x="481007" y="3922232"/>
            <a:ext cx="11147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5" name="Google Shape;125;g253820c0aa1_0_124"/>
          <p:cNvCxnSpPr/>
          <p:nvPr/>
        </p:nvCxnSpPr>
        <p:spPr>
          <a:xfrm>
            <a:off x="482600" y="6368138"/>
            <a:ext cx="11147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" name="Google Shape;126;g253820c0aa1_0_124"/>
          <p:cNvCxnSpPr/>
          <p:nvPr/>
        </p:nvCxnSpPr>
        <p:spPr>
          <a:xfrm>
            <a:off x="481007" y="6368138"/>
            <a:ext cx="11147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3820c0aa1_0_134"/>
          <p:cNvSpPr/>
          <p:nvPr/>
        </p:nvSpPr>
        <p:spPr>
          <a:xfrm>
            <a:off x="481007" y="483577"/>
            <a:ext cx="11147100" cy="2434800"/>
          </a:xfrm>
          <a:prstGeom prst="rect">
            <a:avLst/>
          </a:prstGeom>
          <a:solidFill>
            <a:schemeClr val="accent1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253820c0aa1_0_134"/>
          <p:cNvSpPr txBox="1"/>
          <p:nvPr>
            <p:ph type="title"/>
          </p:nvPr>
        </p:nvSpPr>
        <p:spPr>
          <a:xfrm>
            <a:off x="482599" y="978408"/>
            <a:ext cx="11147100" cy="17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253820c0aa1_0_134"/>
          <p:cNvSpPr txBox="1"/>
          <p:nvPr>
            <p:ph idx="1" type="body"/>
          </p:nvPr>
        </p:nvSpPr>
        <p:spPr>
          <a:xfrm>
            <a:off x="482600" y="3103131"/>
            <a:ext cx="5418600" cy="30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g253820c0aa1_0_134"/>
          <p:cNvSpPr txBox="1"/>
          <p:nvPr>
            <p:ph idx="2" type="body"/>
          </p:nvPr>
        </p:nvSpPr>
        <p:spPr>
          <a:xfrm>
            <a:off x="6211120" y="3103131"/>
            <a:ext cx="5418600" cy="30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g253820c0aa1_0_134"/>
          <p:cNvSpPr txBox="1"/>
          <p:nvPr>
            <p:ph idx="10" type="dt"/>
          </p:nvPr>
        </p:nvSpPr>
        <p:spPr>
          <a:xfrm>
            <a:off x="484632" y="10058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253820c0aa1_0_134"/>
          <p:cNvSpPr txBox="1"/>
          <p:nvPr>
            <p:ph idx="11" type="ftr"/>
          </p:nvPr>
        </p:nvSpPr>
        <p:spPr>
          <a:xfrm>
            <a:off x="484632" y="6419088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253820c0aa1_0_134"/>
          <p:cNvSpPr txBox="1"/>
          <p:nvPr>
            <p:ph idx="12" type="sldNum"/>
          </p:nvPr>
        </p:nvSpPr>
        <p:spPr>
          <a:xfrm>
            <a:off x="10989591" y="1005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35" name="Google Shape;135;g253820c0aa1_0_134"/>
          <p:cNvCxnSpPr/>
          <p:nvPr/>
        </p:nvCxnSpPr>
        <p:spPr>
          <a:xfrm>
            <a:off x="482600" y="2918401"/>
            <a:ext cx="11147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" name="Google Shape;136;g253820c0aa1_0_134"/>
          <p:cNvCxnSpPr/>
          <p:nvPr/>
        </p:nvCxnSpPr>
        <p:spPr>
          <a:xfrm>
            <a:off x="482600" y="489855"/>
            <a:ext cx="11147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3820c0aa1_0_144"/>
          <p:cNvSpPr txBox="1"/>
          <p:nvPr>
            <p:ph type="title"/>
          </p:nvPr>
        </p:nvSpPr>
        <p:spPr>
          <a:xfrm>
            <a:off x="484631" y="978407"/>
            <a:ext cx="11145000" cy="133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253820c0aa1_0_144"/>
          <p:cNvSpPr txBox="1"/>
          <p:nvPr>
            <p:ph idx="1" type="body"/>
          </p:nvPr>
        </p:nvSpPr>
        <p:spPr>
          <a:xfrm>
            <a:off x="484632" y="2500921"/>
            <a:ext cx="53463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0" name="Google Shape;140;g253820c0aa1_0_144"/>
          <p:cNvSpPr txBox="1"/>
          <p:nvPr>
            <p:ph idx="2" type="body"/>
          </p:nvPr>
        </p:nvSpPr>
        <p:spPr>
          <a:xfrm>
            <a:off x="484632" y="3428999"/>
            <a:ext cx="5346300" cy="27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g253820c0aa1_0_144"/>
          <p:cNvSpPr txBox="1"/>
          <p:nvPr>
            <p:ph idx="3" type="body"/>
          </p:nvPr>
        </p:nvSpPr>
        <p:spPr>
          <a:xfrm>
            <a:off x="6257120" y="2500921"/>
            <a:ext cx="5372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2" name="Google Shape;142;g253820c0aa1_0_144"/>
          <p:cNvSpPr txBox="1"/>
          <p:nvPr>
            <p:ph idx="4" type="body"/>
          </p:nvPr>
        </p:nvSpPr>
        <p:spPr>
          <a:xfrm>
            <a:off x="6257120" y="3428999"/>
            <a:ext cx="5372700" cy="27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g253820c0aa1_0_144"/>
          <p:cNvSpPr txBox="1"/>
          <p:nvPr>
            <p:ph idx="10" type="dt"/>
          </p:nvPr>
        </p:nvSpPr>
        <p:spPr>
          <a:xfrm>
            <a:off x="484632" y="10058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g253820c0aa1_0_144"/>
          <p:cNvSpPr txBox="1"/>
          <p:nvPr>
            <p:ph idx="11" type="ftr"/>
          </p:nvPr>
        </p:nvSpPr>
        <p:spPr>
          <a:xfrm>
            <a:off x="484632" y="6419088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253820c0aa1_0_144"/>
          <p:cNvSpPr txBox="1"/>
          <p:nvPr>
            <p:ph idx="12" type="sldNum"/>
          </p:nvPr>
        </p:nvSpPr>
        <p:spPr>
          <a:xfrm>
            <a:off x="10989591" y="-7190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3820c0aa1_0_153"/>
          <p:cNvSpPr/>
          <p:nvPr/>
        </p:nvSpPr>
        <p:spPr>
          <a:xfrm>
            <a:off x="481007" y="3933311"/>
            <a:ext cx="11147100" cy="2434800"/>
          </a:xfrm>
          <a:prstGeom prst="rect">
            <a:avLst/>
          </a:prstGeom>
          <a:solidFill>
            <a:schemeClr val="accent1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253820c0aa1_0_153"/>
          <p:cNvSpPr txBox="1"/>
          <p:nvPr>
            <p:ph type="title"/>
          </p:nvPr>
        </p:nvSpPr>
        <p:spPr>
          <a:xfrm>
            <a:off x="482600" y="978408"/>
            <a:ext cx="10634400" cy="259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253820c0aa1_0_153"/>
          <p:cNvSpPr txBox="1"/>
          <p:nvPr>
            <p:ph idx="10" type="dt"/>
          </p:nvPr>
        </p:nvSpPr>
        <p:spPr>
          <a:xfrm>
            <a:off x="484632" y="10058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g253820c0aa1_0_153"/>
          <p:cNvSpPr txBox="1"/>
          <p:nvPr>
            <p:ph idx="11" type="ftr"/>
          </p:nvPr>
        </p:nvSpPr>
        <p:spPr>
          <a:xfrm>
            <a:off x="484632" y="6419088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253820c0aa1_0_153"/>
          <p:cNvSpPr txBox="1"/>
          <p:nvPr>
            <p:ph idx="12" type="sldNum"/>
          </p:nvPr>
        </p:nvSpPr>
        <p:spPr>
          <a:xfrm>
            <a:off x="10989591" y="1005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52" name="Google Shape;152;g253820c0aa1_0_153"/>
          <p:cNvCxnSpPr/>
          <p:nvPr/>
        </p:nvCxnSpPr>
        <p:spPr>
          <a:xfrm>
            <a:off x="482600" y="3933311"/>
            <a:ext cx="11147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3" name="Google Shape;153;g253820c0aa1_0_153"/>
          <p:cNvCxnSpPr/>
          <p:nvPr/>
        </p:nvCxnSpPr>
        <p:spPr>
          <a:xfrm>
            <a:off x="481007" y="6368138"/>
            <a:ext cx="11147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3820c0aa1_0_161"/>
          <p:cNvSpPr txBox="1"/>
          <p:nvPr>
            <p:ph idx="10" type="dt"/>
          </p:nvPr>
        </p:nvSpPr>
        <p:spPr>
          <a:xfrm>
            <a:off x="484632" y="10058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g253820c0aa1_0_161"/>
          <p:cNvSpPr txBox="1"/>
          <p:nvPr>
            <p:ph idx="11" type="ftr"/>
          </p:nvPr>
        </p:nvSpPr>
        <p:spPr>
          <a:xfrm>
            <a:off x="484632" y="6419088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253820c0aa1_0_161"/>
          <p:cNvSpPr txBox="1"/>
          <p:nvPr>
            <p:ph idx="12" type="sldNum"/>
          </p:nvPr>
        </p:nvSpPr>
        <p:spPr>
          <a:xfrm>
            <a:off x="10989591" y="1005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3820c0aa1_0_165"/>
          <p:cNvSpPr txBox="1"/>
          <p:nvPr>
            <p:ph type="title"/>
          </p:nvPr>
        </p:nvSpPr>
        <p:spPr>
          <a:xfrm>
            <a:off x="484632" y="978408"/>
            <a:ext cx="4287300" cy="245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g253820c0aa1_0_165"/>
          <p:cNvSpPr txBox="1"/>
          <p:nvPr>
            <p:ph idx="1" type="body"/>
          </p:nvPr>
        </p:nvSpPr>
        <p:spPr>
          <a:xfrm>
            <a:off x="5183187" y="987425"/>
            <a:ext cx="64464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61" name="Google Shape;161;g253820c0aa1_0_165"/>
          <p:cNvSpPr txBox="1"/>
          <p:nvPr>
            <p:ph idx="2" type="body"/>
          </p:nvPr>
        </p:nvSpPr>
        <p:spPr>
          <a:xfrm>
            <a:off x="484632" y="3645074"/>
            <a:ext cx="4287300" cy="22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2" name="Google Shape;162;g253820c0aa1_0_165"/>
          <p:cNvSpPr txBox="1"/>
          <p:nvPr>
            <p:ph idx="10" type="dt"/>
          </p:nvPr>
        </p:nvSpPr>
        <p:spPr>
          <a:xfrm>
            <a:off x="484632" y="10058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g253820c0aa1_0_165"/>
          <p:cNvSpPr txBox="1"/>
          <p:nvPr>
            <p:ph idx="11" type="ftr"/>
          </p:nvPr>
        </p:nvSpPr>
        <p:spPr>
          <a:xfrm>
            <a:off x="484632" y="6419088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g253820c0aa1_0_165"/>
          <p:cNvSpPr txBox="1"/>
          <p:nvPr>
            <p:ph idx="12" type="sldNum"/>
          </p:nvPr>
        </p:nvSpPr>
        <p:spPr>
          <a:xfrm>
            <a:off x="10989591" y="1005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0" type="dt"/>
          </p:nvPr>
        </p:nvSpPr>
        <p:spPr>
          <a:xfrm>
            <a:off x="484632" y="100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1" type="ftr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2" type="sldNum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3820c0aa1_0_172"/>
          <p:cNvSpPr txBox="1"/>
          <p:nvPr>
            <p:ph type="title"/>
          </p:nvPr>
        </p:nvSpPr>
        <p:spPr>
          <a:xfrm>
            <a:off x="484632" y="978407"/>
            <a:ext cx="4287300" cy="245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g253820c0aa1_0_172"/>
          <p:cNvSpPr/>
          <p:nvPr>
            <p:ph idx="2" type="pic"/>
          </p:nvPr>
        </p:nvSpPr>
        <p:spPr>
          <a:xfrm>
            <a:off x="5183187" y="987425"/>
            <a:ext cx="64464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g253820c0aa1_0_172"/>
          <p:cNvSpPr txBox="1"/>
          <p:nvPr>
            <p:ph idx="1" type="body"/>
          </p:nvPr>
        </p:nvSpPr>
        <p:spPr>
          <a:xfrm>
            <a:off x="484632" y="3645074"/>
            <a:ext cx="4287300" cy="22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9" name="Google Shape;169;g253820c0aa1_0_172"/>
          <p:cNvSpPr txBox="1"/>
          <p:nvPr>
            <p:ph idx="10" type="dt"/>
          </p:nvPr>
        </p:nvSpPr>
        <p:spPr>
          <a:xfrm>
            <a:off x="484632" y="10058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g253820c0aa1_0_172"/>
          <p:cNvSpPr txBox="1"/>
          <p:nvPr>
            <p:ph idx="11" type="ftr"/>
          </p:nvPr>
        </p:nvSpPr>
        <p:spPr>
          <a:xfrm>
            <a:off x="484632" y="6419088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g253820c0aa1_0_172"/>
          <p:cNvSpPr txBox="1"/>
          <p:nvPr>
            <p:ph idx="12" type="sldNum"/>
          </p:nvPr>
        </p:nvSpPr>
        <p:spPr>
          <a:xfrm>
            <a:off x="10989591" y="1005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3820c0aa1_0_179"/>
          <p:cNvSpPr/>
          <p:nvPr/>
        </p:nvSpPr>
        <p:spPr>
          <a:xfrm>
            <a:off x="482600" y="483576"/>
            <a:ext cx="11147100" cy="2434800"/>
          </a:xfrm>
          <a:prstGeom prst="rect">
            <a:avLst/>
          </a:prstGeom>
          <a:solidFill>
            <a:schemeClr val="accent1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253820c0aa1_0_179"/>
          <p:cNvSpPr txBox="1"/>
          <p:nvPr>
            <p:ph type="title"/>
          </p:nvPr>
        </p:nvSpPr>
        <p:spPr>
          <a:xfrm>
            <a:off x="482600" y="978408"/>
            <a:ext cx="10506900" cy="17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g253820c0aa1_0_179"/>
          <p:cNvSpPr txBox="1"/>
          <p:nvPr>
            <p:ph idx="1" type="body"/>
          </p:nvPr>
        </p:nvSpPr>
        <p:spPr>
          <a:xfrm rot="5400000">
            <a:off x="4191233" y="-603819"/>
            <a:ext cx="3093000" cy="105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g253820c0aa1_0_179"/>
          <p:cNvSpPr txBox="1"/>
          <p:nvPr>
            <p:ph idx="10" type="dt"/>
          </p:nvPr>
        </p:nvSpPr>
        <p:spPr>
          <a:xfrm>
            <a:off x="484632" y="10058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g253820c0aa1_0_179"/>
          <p:cNvSpPr txBox="1"/>
          <p:nvPr>
            <p:ph idx="11" type="ftr"/>
          </p:nvPr>
        </p:nvSpPr>
        <p:spPr>
          <a:xfrm>
            <a:off x="484632" y="6419088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g253820c0aa1_0_179"/>
          <p:cNvSpPr txBox="1"/>
          <p:nvPr>
            <p:ph idx="12" type="sldNum"/>
          </p:nvPr>
        </p:nvSpPr>
        <p:spPr>
          <a:xfrm>
            <a:off x="10989591" y="1005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79" name="Google Shape;179;g253820c0aa1_0_179"/>
          <p:cNvCxnSpPr/>
          <p:nvPr/>
        </p:nvCxnSpPr>
        <p:spPr>
          <a:xfrm>
            <a:off x="482600" y="2918401"/>
            <a:ext cx="11147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0" name="Google Shape;180;g253820c0aa1_0_179"/>
          <p:cNvCxnSpPr/>
          <p:nvPr/>
        </p:nvCxnSpPr>
        <p:spPr>
          <a:xfrm>
            <a:off x="482600" y="489855"/>
            <a:ext cx="11147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3820c0aa1_0_188"/>
          <p:cNvSpPr txBox="1"/>
          <p:nvPr>
            <p:ph type="title"/>
          </p:nvPr>
        </p:nvSpPr>
        <p:spPr>
          <a:xfrm rot="5400000">
            <a:off x="6953241" y="2066958"/>
            <a:ext cx="5124900" cy="29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g253820c0aa1_0_188"/>
          <p:cNvSpPr txBox="1"/>
          <p:nvPr>
            <p:ph idx="1" type="body"/>
          </p:nvPr>
        </p:nvSpPr>
        <p:spPr>
          <a:xfrm rot="5400000">
            <a:off x="1550435" y="-87342"/>
            <a:ext cx="5124900" cy="72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g253820c0aa1_0_188"/>
          <p:cNvSpPr txBox="1"/>
          <p:nvPr>
            <p:ph idx="10" type="dt"/>
          </p:nvPr>
        </p:nvSpPr>
        <p:spPr>
          <a:xfrm>
            <a:off x="484632" y="10058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g253820c0aa1_0_188"/>
          <p:cNvSpPr txBox="1"/>
          <p:nvPr>
            <p:ph idx="11" type="ftr"/>
          </p:nvPr>
        </p:nvSpPr>
        <p:spPr>
          <a:xfrm>
            <a:off x="484632" y="6419088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g253820c0aa1_0_188"/>
          <p:cNvSpPr txBox="1"/>
          <p:nvPr>
            <p:ph idx="12" type="sldNum"/>
          </p:nvPr>
        </p:nvSpPr>
        <p:spPr>
          <a:xfrm>
            <a:off x="10989591" y="1005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0"/>
          <p:cNvSpPr txBox="1"/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482600" y="4171445"/>
            <a:ext cx="10515600" cy="1918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484632" y="100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33" name="Google Shape;33;p20"/>
          <p:cNvCxnSpPr/>
          <p:nvPr/>
        </p:nvCxnSpPr>
        <p:spPr>
          <a:xfrm>
            <a:off x="481007" y="3922232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" name="Google Shape;34;p20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" name="Google Shape;35;p20"/>
          <p:cNvCxnSpPr/>
          <p:nvPr/>
        </p:nvCxnSpPr>
        <p:spPr>
          <a:xfrm>
            <a:off x="481007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1"/>
          <p:cNvSpPr txBox="1"/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" type="body"/>
          </p:nvPr>
        </p:nvSpPr>
        <p:spPr>
          <a:xfrm>
            <a:off x="482600" y="3103131"/>
            <a:ext cx="5418551" cy="3073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2" type="body"/>
          </p:nvPr>
        </p:nvSpPr>
        <p:spPr>
          <a:xfrm>
            <a:off x="6211120" y="3103131"/>
            <a:ext cx="5418551" cy="3073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0" type="dt"/>
          </p:nvPr>
        </p:nvSpPr>
        <p:spPr>
          <a:xfrm>
            <a:off x="484632" y="100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1" type="ftr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44" name="Google Shape;44;p21"/>
          <p:cNvCxnSpPr/>
          <p:nvPr/>
        </p:nvCxnSpPr>
        <p:spPr>
          <a:xfrm>
            <a:off x="482600" y="2918401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" name="Google Shape;45;p21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/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" type="body"/>
          </p:nvPr>
        </p:nvSpPr>
        <p:spPr>
          <a:xfrm>
            <a:off x="484632" y="2500921"/>
            <a:ext cx="534622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2"/>
          <p:cNvSpPr txBox="1"/>
          <p:nvPr>
            <p:ph idx="2" type="body"/>
          </p:nvPr>
        </p:nvSpPr>
        <p:spPr>
          <a:xfrm>
            <a:off x="484632" y="3428999"/>
            <a:ext cx="5346222" cy="276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3" type="body"/>
          </p:nvPr>
        </p:nvSpPr>
        <p:spPr>
          <a:xfrm>
            <a:off x="6257120" y="2500921"/>
            <a:ext cx="537255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22"/>
          <p:cNvSpPr txBox="1"/>
          <p:nvPr>
            <p:ph idx="4" type="body"/>
          </p:nvPr>
        </p:nvSpPr>
        <p:spPr>
          <a:xfrm>
            <a:off x="6257120" y="3428999"/>
            <a:ext cx="5372551" cy="276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0" type="dt"/>
          </p:nvPr>
        </p:nvSpPr>
        <p:spPr>
          <a:xfrm>
            <a:off x="484632" y="100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1" type="ftr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10989591" y="-7190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3"/>
          <p:cNvSpPr txBox="1"/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484632" y="100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61" name="Google Shape;61;p23"/>
          <p:cNvCxnSpPr/>
          <p:nvPr/>
        </p:nvCxnSpPr>
        <p:spPr>
          <a:xfrm>
            <a:off x="482600" y="3933311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" name="Google Shape;62;p23"/>
          <p:cNvCxnSpPr/>
          <p:nvPr/>
        </p:nvCxnSpPr>
        <p:spPr>
          <a:xfrm>
            <a:off x="481007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 txBox="1"/>
          <p:nvPr>
            <p:ph idx="10" type="dt"/>
          </p:nvPr>
        </p:nvSpPr>
        <p:spPr>
          <a:xfrm>
            <a:off x="484632" y="100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1" type="ftr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2" type="sldNum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/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" type="body"/>
          </p:nvPr>
        </p:nvSpPr>
        <p:spPr>
          <a:xfrm>
            <a:off x="5183187" y="987425"/>
            <a:ext cx="6446484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25"/>
          <p:cNvSpPr txBox="1"/>
          <p:nvPr>
            <p:ph idx="2" type="body"/>
          </p:nvPr>
        </p:nvSpPr>
        <p:spPr>
          <a:xfrm>
            <a:off x="484632" y="3645074"/>
            <a:ext cx="4287393" cy="222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484632" y="100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/>
          <p:nvPr>
            <p:ph idx="2" type="pic"/>
          </p:nvPr>
        </p:nvSpPr>
        <p:spPr>
          <a:xfrm>
            <a:off x="5183187" y="987425"/>
            <a:ext cx="644648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26"/>
          <p:cNvSpPr txBox="1"/>
          <p:nvPr>
            <p:ph idx="1" type="body"/>
          </p:nvPr>
        </p:nvSpPr>
        <p:spPr>
          <a:xfrm>
            <a:off x="484632" y="3645074"/>
            <a:ext cx="4287393" cy="222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26"/>
          <p:cNvSpPr txBox="1"/>
          <p:nvPr>
            <p:ph idx="10" type="dt"/>
          </p:nvPr>
        </p:nvSpPr>
        <p:spPr>
          <a:xfrm>
            <a:off x="484632" y="100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1" type="ftr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2" type="sldNum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484632" y="100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1" name="Google Shape;11;p17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" name="Google Shape;12;p17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3820c0aa1_0_103"/>
          <p:cNvSpPr txBox="1"/>
          <p:nvPr>
            <p:ph type="title"/>
          </p:nvPr>
        </p:nvSpPr>
        <p:spPr>
          <a:xfrm>
            <a:off x="482600" y="978408"/>
            <a:ext cx="10506900" cy="21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g253820c0aa1_0_103"/>
          <p:cNvSpPr txBox="1"/>
          <p:nvPr>
            <p:ph idx="1" type="body"/>
          </p:nvPr>
        </p:nvSpPr>
        <p:spPr>
          <a:xfrm>
            <a:off x="482600" y="3306870"/>
            <a:ext cx="10506900" cy="25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g253820c0aa1_0_103"/>
          <p:cNvSpPr txBox="1"/>
          <p:nvPr>
            <p:ph idx="10" type="dt"/>
          </p:nvPr>
        </p:nvSpPr>
        <p:spPr>
          <a:xfrm>
            <a:off x="484632" y="10058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g253820c0aa1_0_103"/>
          <p:cNvSpPr txBox="1"/>
          <p:nvPr>
            <p:ph idx="11" type="ftr"/>
          </p:nvPr>
        </p:nvSpPr>
        <p:spPr>
          <a:xfrm>
            <a:off x="484632" y="6419088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g253820c0aa1_0_103"/>
          <p:cNvSpPr txBox="1"/>
          <p:nvPr>
            <p:ph idx="12" type="sldNum"/>
          </p:nvPr>
        </p:nvSpPr>
        <p:spPr>
          <a:xfrm>
            <a:off x="10989591" y="1005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02" name="Google Shape;102;g253820c0aa1_0_103"/>
          <p:cNvCxnSpPr/>
          <p:nvPr/>
        </p:nvCxnSpPr>
        <p:spPr>
          <a:xfrm>
            <a:off x="482600" y="489855"/>
            <a:ext cx="11147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g253820c0aa1_0_103"/>
          <p:cNvCxnSpPr/>
          <p:nvPr/>
        </p:nvCxnSpPr>
        <p:spPr>
          <a:xfrm>
            <a:off x="482600" y="6368138"/>
            <a:ext cx="11147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g253820c0aa1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92" name="Google Shape;192;g253820c0aa1_0_97"/>
          <p:cNvSpPr txBox="1"/>
          <p:nvPr>
            <p:ph type="ctrTitle"/>
          </p:nvPr>
        </p:nvSpPr>
        <p:spPr>
          <a:xfrm>
            <a:off x="482600" y="978408"/>
            <a:ext cx="10506900" cy="25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b="1" lang="fr-F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Power point karaoké</a:t>
            </a:r>
            <a:endParaRPr/>
          </a:p>
        </p:txBody>
      </p:sp>
      <p:sp>
        <p:nvSpPr>
          <p:cNvPr id="193" name="Google Shape;193;g253820c0aa1_0_97"/>
          <p:cNvSpPr txBox="1"/>
          <p:nvPr>
            <p:ph idx="1" type="subTitle"/>
          </p:nvPr>
        </p:nvSpPr>
        <p:spPr>
          <a:xfrm>
            <a:off x="482600" y="3602038"/>
            <a:ext cx="10506900" cy="22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rPr b="1" lang="fr-FR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Agicap unconf (June 20th, 2023)</a:t>
            </a:r>
            <a:br>
              <a:rPr lang="fr-FR" sz="2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1" name="Google Shape;271;p10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2" name="Google Shape;272;p10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3" name="Google Shape;273;p10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4" name="Google Shape;274;p10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5" name="Google Shape;275;p10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texte, capture d’écran, Logiciel multimédia, logiciel&#10;&#10;Description générée automatiquement" id="276" name="Google Shape;27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1" name="Google Shape;281;p11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2" name="Google Shape;282;p11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3" name="Google Shape;283;p11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4" name="Google Shape;284;p11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5" name="Google Shape;285;p11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jouet, gâteau d’anniversaire, bougie, Peluche&#10;&#10;Description générée automatiquement" id="286" name="Google Shape;286;p11"/>
          <p:cNvPicPr preferRelativeResize="0"/>
          <p:nvPr/>
        </p:nvPicPr>
        <p:blipFill rotWithShape="1">
          <a:blip r:embed="rId3">
            <a:alphaModFix/>
          </a:blip>
          <a:srcRect b="15730" l="0" r="0" t="0"/>
          <a:stretch/>
        </p:blipFill>
        <p:spPr>
          <a:xfrm>
            <a:off x="20" y="10"/>
            <a:ext cx="12191980" cy="685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Google Shape;291;p12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2" name="Google Shape;292;p12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3" name="Google Shape;293;p12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4" name="Google Shape;294;p12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5" name="Google Shape;295;p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engers: Endgame : l'affiche du film crée la polémique" id="296" name="Google Shape;29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" y="10"/>
            <a:ext cx="12191980" cy="685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'EPS – RÉCIT DP – Éducation physique et à la santé" id="301" name="Google Shape;30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9400"/>
            <a:ext cx="12192000" cy="37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Google Shape;306;p14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7" name="Google Shape;307;p14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8" name="Google Shape;308;p14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9" name="Google Shape;309;p14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0" name="Google Shape;310;p14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carte, Dessin d’enfant, dessin humoristique&#10;&#10;Description générée automatiquement" id="311" name="Google Shape;311;p14"/>
          <p:cNvPicPr preferRelativeResize="0"/>
          <p:nvPr/>
        </p:nvPicPr>
        <p:blipFill rotWithShape="1">
          <a:blip r:embed="rId3">
            <a:alphaModFix/>
          </a:blip>
          <a:srcRect b="0" l="12444" r="0" t="0"/>
          <a:stretch/>
        </p:blipFill>
        <p:spPr>
          <a:xfrm>
            <a:off x="20" y="10"/>
            <a:ext cx="12191980" cy="685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15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7" name="Google Shape;317;p15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8" name="Google Shape;318;p15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9" name="Google Shape;319;p15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0" name="Google Shape;320;p15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hotos Drole, 1 450 000+ photos de haute qualité gratuites" id="321" name="Google Shape;321;p15"/>
          <p:cNvPicPr preferRelativeResize="0"/>
          <p:nvPr/>
        </p:nvPicPr>
        <p:blipFill rotWithShape="1">
          <a:blip r:embed="rId3">
            <a:alphaModFix/>
          </a:blip>
          <a:srcRect b="15413" l="0" r="0" t="0"/>
          <a:stretch/>
        </p:blipFill>
        <p:spPr>
          <a:xfrm>
            <a:off x="20" y="10"/>
            <a:ext cx="12191980" cy="685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"/>
          <p:cNvSpPr txBox="1"/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 txBox="1"/>
          <p:nvPr>
            <p:ph idx="1" type="body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328" name="Google Shape;32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35328" y="-167640"/>
            <a:ext cx="15462656" cy="719328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6"/>
          <p:cNvSpPr txBox="1"/>
          <p:nvPr/>
        </p:nvSpPr>
        <p:spPr>
          <a:xfrm>
            <a:off x="525780" y="717630"/>
            <a:ext cx="11140440" cy="6308010"/>
          </a:xfrm>
          <a:prstGeom prst="rect">
            <a:avLst/>
          </a:prstGeom>
          <a:solidFill>
            <a:srgbClr val="FFFF8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you’re done!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give a round of applause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"/>
          <p:cNvSpPr txBox="1"/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9" name="Google Shape;199;p2"/>
          <p:cNvSpPr txBox="1"/>
          <p:nvPr>
            <p:ph idx="1" type="body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00" name="Google Shape;2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35328" y="-167640"/>
            <a:ext cx="15462656" cy="71932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p2"/>
          <p:cNvGrpSpPr/>
          <p:nvPr/>
        </p:nvGrpSpPr>
        <p:grpSpPr>
          <a:xfrm>
            <a:off x="525780" y="717630"/>
            <a:ext cx="11140440" cy="6308010"/>
            <a:chOff x="525780" y="717630"/>
            <a:chExt cx="11140440" cy="6308010"/>
          </a:xfrm>
        </p:grpSpPr>
        <p:sp>
          <p:nvSpPr>
            <p:cNvPr id="202" name="Google Shape;202;p2"/>
            <p:cNvSpPr txBox="1"/>
            <p:nvPr/>
          </p:nvSpPr>
          <p:spPr>
            <a:xfrm>
              <a:off x="525780" y="717630"/>
              <a:ext cx="11140440" cy="6308010"/>
            </a:xfrm>
            <a:prstGeom prst="rect">
              <a:avLst/>
            </a:prstGeom>
            <a:solidFill>
              <a:srgbClr val="FFFF8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fr-FR" sz="4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How to play</a:t>
              </a:r>
              <a:endPara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 txBox="1"/>
            <p:nvPr/>
          </p:nvSpPr>
          <p:spPr>
            <a:xfrm>
              <a:off x="3364794" y="2383540"/>
              <a:ext cx="5462412" cy="3754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fr-FR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Spend 15-30 seconds per slide</a:t>
              </a:r>
              <a:endParaRPr/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fr-FR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Advance slides yourself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fr-FR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Rate your friends on:</a:t>
              </a:r>
              <a:endParaRPr/>
            </a:p>
            <a:p>
              <a:pPr indent="-457200" lvl="1" marL="9144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fr-F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Flow</a:t>
              </a:r>
              <a:endParaRPr/>
            </a:p>
            <a:p>
              <a:pPr indent="-457200" lvl="1" marL="9144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fr-F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Gesture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457200" lvl="1" marL="9144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fr-F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Jargon</a:t>
              </a:r>
              <a:endParaRPr/>
            </a:p>
            <a:p>
              <a:pPr indent="-457200" lvl="1" marL="9144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fr-F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Credibility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457200" lvl="1" marL="9144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fr-F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Getting through the deck</a:t>
              </a:r>
              <a:endParaRPr/>
            </a:p>
            <a:p>
              <a:pPr indent="-342900" lvl="1" marL="9144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04800" lvl="1" marL="9144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/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9" name="Google Shape;209;p3"/>
          <p:cNvSpPr txBox="1"/>
          <p:nvPr>
            <p:ph idx="1" type="body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10" name="Google Shape;2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35328" y="-167640"/>
            <a:ext cx="15462656" cy="719328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"/>
          <p:cNvSpPr txBox="1"/>
          <p:nvPr/>
        </p:nvSpPr>
        <p:spPr>
          <a:xfrm>
            <a:off x="525780" y="0"/>
            <a:ext cx="11140440" cy="7025640"/>
          </a:xfrm>
          <a:prstGeom prst="rect">
            <a:avLst/>
          </a:prstGeom>
          <a:solidFill>
            <a:srgbClr val="FFFF8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Décacorne, Centaure, Saucisse...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Les nouveaux statuts des startups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6" name="Google Shape;216;p4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7" name="Google Shape;217;p4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8" name="Google Shape;218;p4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9" name="Google Shape;219;p4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0" name="Google Shape;220;p4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chat, reflet, lunettes de soleil, verre&#10;&#10;Description générée automatiquement" id="221" name="Google Shape;2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" y="10"/>
            <a:ext cx="12191980" cy="685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5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7" name="Google Shape;227;p5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8" name="Google Shape;228;p5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9" name="Google Shape;229;p5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0" name="Google Shape;230;p5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texte, panda, ours, vélo&#10;&#10;Description générée automatiquement" id="231" name="Google Shape;231;p5"/>
          <p:cNvPicPr preferRelativeResize="0"/>
          <p:nvPr/>
        </p:nvPicPr>
        <p:blipFill rotWithShape="1">
          <a:blip r:embed="rId3">
            <a:alphaModFix/>
          </a:blip>
          <a:srcRect b="8095" l="0" r="0" t="16905"/>
          <a:stretch/>
        </p:blipFill>
        <p:spPr>
          <a:xfrm>
            <a:off x="20" y="10"/>
            <a:ext cx="12191980" cy="685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e image contenant personne, Visage humain, habits, intérieur&#10;&#10;Description générée automatiquement" id="236" name="Google Shape;2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5" y="0"/>
            <a:ext cx="1218497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1" name="Google Shape;241;p7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2" name="Google Shape;242;p7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3" name="Google Shape;243;p7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4" name="Google Shape;244;p7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5" name="Google Shape;245;p7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etter Medium Stats - Chrome Web Store" id="246" name="Google Shape;246;p7"/>
          <p:cNvPicPr preferRelativeResize="0"/>
          <p:nvPr/>
        </p:nvPicPr>
        <p:blipFill rotWithShape="1">
          <a:blip r:embed="rId3">
            <a:alphaModFix/>
          </a:blip>
          <a:srcRect b="10000" l="0" r="0" t="0"/>
          <a:stretch/>
        </p:blipFill>
        <p:spPr>
          <a:xfrm>
            <a:off x="20" y="10"/>
            <a:ext cx="12191980" cy="685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Google Shape;251;p8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2" name="Google Shape;252;p8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3" name="Google Shape;253;p8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4" name="Google Shape;254;p8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5" name="Google Shape;255;p8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e Cerveau" id="256" name="Google Shape;256;p8"/>
          <p:cNvPicPr preferRelativeResize="0"/>
          <p:nvPr/>
        </p:nvPicPr>
        <p:blipFill rotWithShape="1">
          <a:blip r:embed="rId3">
            <a:alphaModFix/>
          </a:blip>
          <a:srcRect b="16666" l="0" r="0" t="0"/>
          <a:stretch/>
        </p:blipFill>
        <p:spPr>
          <a:xfrm>
            <a:off x="20" y="10"/>
            <a:ext cx="12191980" cy="685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Google Shape;261;p9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2" name="Google Shape;262;p9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3" name="Google Shape;263;p9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4" name="Google Shape;264;p9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5" name="Google Shape;265;p9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9"/>
          <p:cNvPicPr preferRelativeResize="0"/>
          <p:nvPr/>
        </p:nvPicPr>
        <p:blipFill rotWithShape="1">
          <a:blip r:embed="rId3">
            <a:alphaModFix/>
          </a:blip>
          <a:srcRect b="0" l="0" r="0" t="15730"/>
          <a:stretch/>
        </p:blipFill>
        <p:spPr>
          <a:xfrm>
            <a:off x="20" y="10"/>
            <a:ext cx="12191980" cy="685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vel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evel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2022-10-13T13:32:36Z</dcterms:created>
  <dc:creator>Thomas Pierrain</dc:creator>
</cp:coreProperties>
</file>