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gFP10yYpZP/fUEgzY0OS2arHJQ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537881ef9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2537881ef9d_0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9"/>
          <p:cNvSpPr txBox="1"/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9"/>
          <p:cNvSpPr txBox="1"/>
          <p:nvPr>
            <p:ph idx="1" type="subTitle"/>
          </p:nvPr>
        </p:nvSpPr>
        <p:spPr>
          <a:xfrm>
            <a:off x="482600" y="3602038"/>
            <a:ext cx="10506991" cy="2277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19"/>
          <p:cNvSpPr txBox="1"/>
          <p:nvPr>
            <p:ph idx="10" type="dt"/>
          </p:nvPr>
        </p:nvSpPr>
        <p:spPr>
          <a:xfrm>
            <a:off x="484632" y="10058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1" type="ftr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9"/>
          <p:cNvSpPr txBox="1"/>
          <p:nvPr>
            <p:ph idx="12" type="sldNum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19" name="Google Shape;19;p19"/>
          <p:cNvCxnSpPr/>
          <p:nvPr/>
        </p:nvCxnSpPr>
        <p:spPr>
          <a:xfrm>
            <a:off x="482600" y="489855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8"/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8"/>
          <p:cNvSpPr txBox="1"/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8"/>
          <p:cNvSpPr txBox="1"/>
          <p:nvPr>
            <p:ph idx="1" type="body"/>
          </p:nvPr>
        </p:nvSpPr>
        <p:spPr>
          <a:xfrm rot="5400000">
            <a:off x="4191213" y="-603890"/>
            <a:ext cx="3092949" cy="10506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8"/>
          <p:cNvSpPr txBox="1"/>
          <p:nvPr>
            <p:ph idx="10" type="dt"/>
          </p:nvPr>
        </p:nvSpPr>
        <p:spPr>
          <a:xfrm>
            <a:off x="484632" y="10058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8"/>
          <p:cNvSpPr txBox="1"/>
          <p:nvPr>
            <p:ph idx="11" type="ftr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8"/>
          <p:cNvSpPr txBox="1"/>
          <p:nvPr>
            <p:ph idx="12" type="sldNum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88" name="Google Shape;88;p28"/>
          <p:cNvCxnSpPr/>
          <p:nvPr/>
        </p:nvCxnSpPr>
        <p:spPr>
          <a:xfrm>
            <a:off x="482600" y="2918401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9" name="Google Shape;89;p28"/>
          <p:cNvCxnSpPr/>
          <p:nvPr/>
        </p:nvCxnSpPr>
        <p:spPr>
          <a:xfrm>
            <a:off x="482600" y="489855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9"/>
          <p:cNvSpPr txBox="1"/>
          <p:nvPr>
            <p:ph type="title"/>
          </p:nvPr>
        </p:nvSpPr>
        <p:spPr>
          <a:xfrm rot="5400000">
            <a:off x="6953262" y="2066856"/>
            <a:ext cx="5124777" cy="2947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9"/>
          <p:cNvSpPr txBox="1"/>
          <p:nvPr>
            <p:ph idx="1" type="body"/>
          </p:nvPr>
        </p:nvSpPr>
        <p:spPr>
          <a:xfrm rot="5400000">
            <a:off x="1550470" y="-87430"/>
            <a:ext cx="5124777" cy="7256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29"/>
          <p:cNvSpPr txBox="1"/>
          <p:nvPr>
            <p:ph idx="10" type="dt"/>
          </p:nvPr>
        </p:nvSpPr>
        <p:spPr>
          <a:xfrm>
            <a:off x="484632" y="10058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9"/>
          <p:cNvSpPr txBox="1"/>
          <p:nvPr>
            <p:ph idx="11" type="ftr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9"/>
          <p:cNvSpPr txBox="1"/>
          <p:nvPr>
            <p:ph idx="12" type="sldNum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37881ef9d_0_111"/>
          <p:cNvSpPr txBox="1"/>
          <p:nvPr>
            <p:ph type="ctrTitle"/>
          </p:nvPr>
        </p:nvSpPr>
        <p:spPr>
          <a:xfrm>
            <a:off x="482600" y="978408"/>
            <a:ext cx="10506900" cy="25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2537881ef9d_0_111"/>
          <p:cNvSpPr txBox="1"/>
          <p:nvPr>
            <p:ph idx="1" type="subTitle"/>
          </p:nvPr>
        </p:nvSpPr>
        <p:spPr>
          <a:xfrm>
            <a:off x="482600" y="3602038"/>
            <a:ext cx="10506900" cy="22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7" name="Google Shape;107;g2537881ef9d_0_111"/>
          <p:cNvSpPr txBox="1"/>
          <p:nvPr>
            <p:ph idx="10" type="dt"/>
          </p:nvPr>
        </p:nvSpPr>
        <p:spPr>
          <a:xfrm>
            <a:off x="484632" y="10058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g2537881ef9d_0_111"/>
          <p:cNvSpPr txBox="1"/>
          <p:nvPr>
            <p:ph idx="11" type="ftr"/>
          </p:nvPr>
        </p:nvSpPr>
        <p:spPr>
          <a:xfrm>
            <a:off x="484632" y="6419088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g2537881ef9d_0_111"/>
          <p:cNvSpPr txBox="1"/>
          <p:nvPr>
            <p:ph idx="12" type="sldNum"/>
          </p:nvPr>
        </p:nvSpPr>
        <p:spPr>
          <a:xfrm>
            <a:off x="10989591" y="1005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110" name="Google Shape;110;g2537881ef9d_0_111"/>
          <p:cNvCxnSpPr/>
          <p:nvPr/>
        </p:nvCxnSpPr>
        <p:spPr>
          <a:xfrm>
            <a:off x="482600" y="489855"/>
            <a:ext cx="11147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537881ef9d_0_118"/>
          <p:cNvSpPr txBox="1"/>
          <p:nvPr>
            <p:ph type="title"/>
          </p:nvPr>
        </p:nvSpPr>
        <p:spPr>
          <a:xfrm>
            <a:off x="482600" y="978408"/>
            <a:ext cx="10634400" cy="21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2537881ef9d_0_118"/>
          <p:cNvSpPr txBox="1"/>
          <p:nvPr>
            <p:ph idx="1" type="body"/>
          </p:nvPr>
        </p:nvSpPr>
        <p:spPr>
          <a:xfrm>
            <a:off x="482600" y="3306870"/>
            <a:ext cx="10506900" cy="25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g2537881ef9d_0_118"/>
          <p:cNvSpPr txBox="1"/>
          <p:nvPr>
            <p:ph idx="10" type="dt"/>
          </p:nvPr>
        </p:nvSpPr>
        <p:spPr>
          <a:xfrm>
            <a:off x="484632" y="10058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g2537881ef9d_0_118"/>
          <p:cNvSpPr txBox="1"/>
          <p:nvPr>
            <p:ph idx="11" type="ftr"/>
          </p:nvPr>
        </p:nvSpPr>
        <p:spPr>
          <a:xfrm>
            <a:off x="484632" y="6419088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g2537881ef9d_0_118"/>
          <p:cNvSpPr txBox="1"/>
          <p:nvPr>
            <p:ph idx="12" type="sldNum"/>
          </p:nvPr>
        </p:nvSpPr>
        <p:spPr>
          <a:xfrm>
            <a:off x="10989591" y="1005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37881ef9d_0_124"/>
          <p:cNvSpPr/>
          <p:nvPr/>
        </p:nvSpPr>
        <p:spPr>
          <a:xfrm>
            <a:off x="481007" y="3922232"/>
            <a:ext cx="11147100" cy="2434800"/>
          </a:xfrm>
          <a:prstGeom prst="rect">
            <a:avLst/>
          </a:prstGeom>
          <a:solidFill>
            <a:schemeClr val="accent1">
              <a:alpha val="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2537881ef9d_0_124"/>
          <p:cNvSpPr txBox="1"/>
          <p:nvPr>
            <p:ph type="title"/>
          </p:nvPr>
        </p:nvSpPr>
        <p:spPr>
          <a:xfrm>
            <a:off x="482600" y="978409"/>
            <a:ext cx="10515600" cy="271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g2537881ef9d_0_124"/>
          <p:cNvSpPr txBox="1"/>
          <p:nvPr>
            <p:ph idx="1" type="body"/>
          </p:nvPr>
        </p:nvSpPr>
        <p:spPr>
          <a:xfrm>
            <a:off x="482600" y="4171445"/>
            <a:ext cx="10515600" cy="19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1" name="Google Shape;121;g2537881ef9d_0_124"/>
          <p:cNvSpPr txBox="1"/>
          <p:nvPr>
            <p:ph idx="10" type="dt"/>
          </p:nvPr>
        </p:nvSpPr>
        <p:spPr>
          <a:xfrm>
            <a:off x="484632" y="10058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2537881ef9d_0_124"/>
          <p:cNvSpPr txBox="1"/>
          <p:nvPr>
            <p:ph idx="11" type="ftr"/>
          </p:nvPr>
        </p:nvSpPr>
        <p:spPr>
          <a:xfrm>
            <a:off x="484632" y="6419088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2537881ef9d_0_124"/>
          <p:cNvSpPr txBox="1"/>
          <p:nvPr>
            <p:ph idx="12" type="sldNum"/>
          </p:nvPr>
        </p:nvSpPr>
        <p:spPr>
          <a:xfrm>
            <a:off x="10989591" y="1005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124" name="Google Shape;124;g2537881ef9d_0_124"/>
          <p:cNvCxnSpPr/>
          <p:nvPr/>
        </p:nvCxnSpPr>
        <p:spPr>
          <a:xfrm>
            <a:off x="481007" y="3922232"/>
            <a:ext cx="111471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5" name="Google Shape;125;g2537881ef9d_0_124"/>
          <p:cNvCxnSpPr/>
          <p:nvPr/>
        </p:nvCxnSpPr>
        <p:spPr>
          <a:xfrm>
            <a:off x="482600" y="6368138"/>
            <a:ext cx="11147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6" name="Google Shape;126;g2537881ef9d_0_124"/>
          <p:cNvCxnSpPr/>
          <p:nvPr/>
        </p:nvCxnSpPr>
        <p:spPr>
          <a:xfrm>
            <a:off x="481007" y="6368138"/>
            <a:ext cx="11147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37881ef9d_0_134"/>
          <p:cNvSpPr/>
          <p:nvPr/>
        </p:nvSpPr>
        <p:spPr>
          <a:xfrm>
            <a:off x="481007" y="483577"/>
            <a:ext cx="11147100" cy="2434800"/>
          </a:xfrm>
          <a:prstGeom prst="rect">
            <a:avLst/>
          </a:prstGeom>
          <a:solidFill>
            <a:schemeClr val="accent1">
              <a:alpha val="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2537881ef9d_0_134"/>
          <p:cNvSpPr txBox="1"/>
          <p:nvPr>
            <p:ph type="title"/>
          </p:nvPr>
        </p:nvSpPr>
        <p:spPr>
          <a:xfrm>
            <a:off x="482599" y="978408"/>
            <a:ext cx="11147100" cy="17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g2537881ef9d_0_134"/>
          <p:cNvSpPr txBox="1"/>
          <p:nvPr>
            <p:ph idx="1" type="body"/>
          </p:nvPr>
        </p:nvSpPr>
        <p:spPr>
          <a:xfrm>
            <a:off x="482600" y="3103131"/>
            <a:ext cx="5418600" cy="30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g2537881ef9d_0_134"/>
          <p:cNvSpPr txBox="1"/>
          <p:nvPr>
            <p:ph idx="2" type="body"/>
          </p:nvPr>
        </p:nvSpPr>
        <p:spPr>
          <a:xfrm>
            <a:off x="6211120" y="3103131"/>
            <a:ext cx="5418600" cy="30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g2537881ef9d_0_134"/>
          <p:cNvSpPr txBox="1"/>
          <p:nvPr>
            <p:ph idx="10" type="dt"/>
          </p:nvPr>
        </p:nvSpPr>
        <p:spPr>
          <a:xfrm>
            <a:off x="484632" y="10058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g2537881ef9d_0_134"/>
          <p:cNvSpPr txBox="1"/>
          <p:nvPr>
            <p:ph idx="11" type="ftr"/>
          </p:nvPr>
        </p:nvSpPr>
        <p:spPr>
          <a:xfrm>
            <a:off x="484632" y="6419088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2537881ef9d_0_134"/>
          <p:cNvSpPr txBox="1"/>
          <p:nvPr>
            <p:ph idx="12" type="sldNum"/>
          </p:nvPr>
        </p:nvSpPr>
        <p:spPr>
          <a:xfrm>
            <a:off x="10989591" y="1005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135" name="Google Shape;135;g2537881ef9d_0_134"/>
          <p:cNvCxnSpPr/>
          <p:nvPr/>
        </p:nvCxnSpPr>
        <p:spPr>
          <a:xfrm>
            <a:off x="482600" y="2918401"/>
            <a:ext cx="111471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6" name="Google Shape;136;g2537881ef9d_0_134"/>
          <p:cNvCxnSpPr/>
          <p:nvPr/>
        </p:nvCxnSpPr>
        <p:spPr>
          <a:xfrm>
            <a:off x="482600" y="489855"/>
            <a:ext cx="11147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37881ef9d_0_144"/>
          <p:cNvSpPr txBox="1"/>
          <p:nvPr>
            <p:ph type="title"/>
          </p:nvPr>
        </p:nvSpPr>
        <p:spPr>
          <a:xfrm>
            <a:off x="484631" y="978407"/>
            <a:ext cx="11145000" cy="133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2537881ef9d_0_144"/>
          <p:cNvSpPr txBox="1"/>
          <p:nvPr>
            <p:ph idx="1" type="body"/>
          </p:nvPr>
        </p:nvSpPr>
        <p:spPr>
          <a:xfrm>
            <a:off x="484632" y="2500921"/>
            <a:ext cx="53463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0" name="Google Shape;140;g2537881ef9d_0_144"/>
          <p:cNvSpPr txBox="1"/>
          <p:nvPr>
            <p:ph idx="2" type="body"/>
          </p:nvPr>
        </p:nvSpPr>
        <p:spPr>
          <a:xfrm>
            <a:off x="484632" y="3428999"/>
            <a:ext cx="5346300" cy="27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g2537881ef9d_0_144"/>
          <p:cNvSpPr txBox="1"/>
          <p:nvPr>
            <p:ph idx="3" type="body"/>
          </p:nvPr>
        </p:nvSpPr>
        <p:spPr>
          <a:xfrm>
            <a:off x="6257120" y="2500921"/>
            <a:ext cx="53727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2" name="Google Shape;142;g2537881ef9d_0_144"/>
          <p:cNvSpPr txBox="1"/>
          <p:nvPr>
            <p:ph idx="4" type="body"/>
          </p:nvPr>
        </p:nvSpPr>
        <p:spPr>
          <a:xfrm>
            <a:off x="6257120" y="3428999"/>
            <a:ext cx="5372700" cy="27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g2537881ef9d_0_144"/>
          <p:cNvSpPr txBox="1"/>
          <p:nvPr>
            <p:ph idx="10" type="dt"/>
          </p:nvPr>
        </p:nvSpPr>
        <p:spPr>
          <a:xfrm>
            <a:off x="484632" y="10058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g2537881ef9d_0_144"/>
          <p:cNvSpPr txBox="1"/>
          <p:nvPr>
            <p:ph idx="11" type="ftr"/>
          </p:nvPr>
        </p:nvSpPr>
        <p:spPr>
          <a:xfrm>
            <a:off x="484632" y="6419088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2537881ef9d_0_144"/>
          <p:cNvSpPr txBox="1"/>
          <p:nvPr>
            <p:ph idx="12" type="sldNum"/>
          </p:nvPr>
        </p:nvSpPr>
        <p:spPr>
          <a:xfrm>
            <a:off x="10989591" y="-7190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537881ef9d_0_153"/>
          <p:cNvSpPr/>
          <p:nvPr/>
        </p:nvSpPr>
        <p:spPr>
          <a:xfrm>
            <a:off x="481007" y="3933311"/>
            <a:ext cx="11147100" cy="2434800"/>
          </a:xfrm>
          <a:prstGeom prst="rect">
            <a:avLst/>
          </a:prstGeom>
          <a:solidFill>
            <a:schemeClr val="accent1">
              <a:alpha val="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2537881ef9d_0_153"/>
          <p:cNvSpPr txBox="1"/>
          <p:nvPr>
            <p:ph type="title"/>
          </p:nvPr>
        </p:nvSpPr>
        <p:spPr>
          <a:xfrm>
            <a:off x="482600" y="978408"/>
            <a:ext cx="10634400" cy="259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2537881ef9d_0_153"/>
          <p:cNvSpPr txBox="1"/>
          <p:nvPr>
            <p:ph idx="10" type="dt"/>
          </p:nvPr>
        </p:nvSpPr>
        <p:spPr>
          <a:xfrm>
            <a:off x="484632" y="10058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g2537881ef9d_0_153"/>
          <p:cNvSpPr txBox="1"/>
          <p:nvPr>
            <p:ph idx="11" type="ftr"/>
          </p:nvPr>
        </p:nvSpPr>
        <p:spPr>
          <a:xfrm>
            <a:off x="484632" y="6419088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2537881ef9d_0_153"/>
          <p:cNvSpPr txBox="1"/>
          <p:nvPr>
            <p:ph idx="12" type="sldNum"/>
          </p:nvPr>
        </p:nvSpPr>
        <p:spPr>
          <a:xfrm>
            <a:off x="10989591" y="1005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152" name="Google Shape;152;g2537881ef9d_0_153"/>
          <p:cNvCxnSpPr/>
          <p:nvPr/>
        </p:nvCxnSpPr>
        <p:spPr>
          <a:xfrm>
            <a:off x="482600" y="3933311"/>
            <a:ext cx="111471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3" name="Google Shape;153;g2537881ef9d_0_153"/>
          <p:cNvCxnSpPr/>
          <p:nvPr/>
        </p:nvCxnSpPr>
        <p:spPr>
          <a:xfrm>
            <a:off x="481007" y="6368138"/>
            <a:ext cx="11147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37881ef9d_0_161"/>
          <p:cNvSpPr txBox="1"/>
          <p:nvPr>
            <p:ph idx="10" type="dt"/>
          </p:nvPr>
        </p:nvSpPr>
        <p:spPr>
          <a:xfrm>
            <a:off x="484632" y="10058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g2537881ef9d_0_161"/>
          <p:cNvSpPr txBox="1"/>
          <p:nvPr>
            <p:ph idx="11" type="ftr"/>
          </p:nvPr>
        </p:nvSpPr>
        <p:spPr>
          <a:xfrm>
            <a:off x="484632" y="6419088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2537881ef9d_0_161"/>
          <p:cNvSpPr txBox="1"/>
          <p:nvPr>
            <p:ph idx="12" type="sldNum"/>
          </p:nvPr>
        </p:nvSpPr>
        <p:spPr>
          <a:xfrm>
            <a:off x="10989591" y="1005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37881ef9d_0_165"/>
          <p:cNvSpPr txBox="1"/>
          <p:nvPr>
            <p:ph type="title"/>
          </p:nvPr>
        </p:nvSpPr>
        <p:spPr>
          <a:xfrm>
            <a:off x="484632" y="978408"/>
            <a:ext cx="4287300" cy="245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g2537881ef9d_0_165"/>
          <p:cNvSpPr txBox="1"/>
          <p:nvPr>
            <p:ph idx="1" type="body"/>
          </p:nvPr>
        </p:nvSpPr>
        <p:spPr>
          <a:xfrm>
            <a:off x="5183187" y="987425"/>
            <a:ext cx="64464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61" name="Google Shape;161;g2537881ef9d_0_165"/>
          <p:cNvSpPr txBox="1"/>
          <p:nvPr>
            <p:ph idx="2" type="body"/>
          </p:nvPr>
        </p:nvSpPr>
        <p:spPr>
          <a:xfrm>
            <a:off x="484632" y="3645074"/>
            <a:ext cx="4287300" cy="22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62" name="Google Shape;162;g2537881ef9d_0_165"/>
          <p:cNvSpPr txBox="1"/>
          <p:nvPr>
            <p:ph idx="10" type="dt"/>
          </p:nvPr>
        </p:nvSpPr>
        <p:spPr>
          <a:xfrm>
            <a:off x="484632" y="10058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g2537881ef9d_0_165"/>
          <p:cNvSpPr txBox="1"/>
          <p:nvPr>
            <p:ph idx="11" type="ftr"/>
          </p:nvPr>
        </p:nvSpPr>
        <p:spPr>
          <a:xfrm>
            <a:off x="484632" y="6419088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g2537881ef9d_0_165"/>
          <p:cNvSpPr txBox="1"/>
          <p:nvPr>
            <p:ph idx="12" type="sldNum"/>
          </p:nvPr>
        </p:nvSpPr>
        <p:spPr>
          <a:xfrm>
            <a:off x="10989591" y="1005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0"/>
          <p:cNvSpPr txBox="1"/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" type="body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0" type="dt"/>
          </p:nvPr>
        </p:nvSpPr>
        <p:spPr>
          <a:xfrm>
            <a:off x="484632" y="10058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1" type="ftr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2" type="sldNum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537881ef9d_0_172"/>
          <p:cNvSpPr txBox="1"/>
          <p:nvPr>
            <p:ph type="title"/>
          </p:nvPr>
        </p:nvSpPr>
        <p:spPr>
          <a:xfrm>
            <a:off x="484632" y="978407"/>
            <a:ext cx="4287300" cy="245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g2537881ef9d_0_172"/>
          <p:cNvSpPr/>
          <p:nvPr>
            <p:ph idx="2" type="pic"/>
          </p:nvPr>
        </p:nvSpPr>
        <p:spPr>
          <a:xfrm>
            <a:off x="5183187" y="987425"/>
            <a:ext cx="64464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g2537881ef9d_0_172"/>
          <p:cNvSpPr txBox="1"/>
          <p:nvPr>
            <p:ph idx="1" type="body"/>
          </p:nvPr>
        </p:nvSpPr>
        <p:spPr>
          <a:xfrm>
            <a:off x="484632" y="3645074"/>
            <a:ext cx="4287300" cy="22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69" name="Google Shape;169;g2537881ef9d_0_172"/>
          <p:cNvSpPr txBox="1"/>
          <p:nvPr>
            <p:ph idx="10" type="dt"/>
          </p:nvPr>
        </p:nvSpPr>
        <p:spPr>
          <a:xfrm>
            <a:off x="484632" y="10058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g2537881ef9d_0_172"/>
          <p:cNvSpPr txBox="1"/>
          <p:nvPr>
            <p:ph idx="11" type="ftr"/>
          </p:nvPr>
        </p:nvSpPr>
        <p:spPr>
          <a:xfrm>
            <a:off x="484632" y="6419088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g2537881ef9d_0_172"/>
          <p:cNvSpPr txBox="1"/>
          <p:nvPr>
            <p:ph idx="12" type="sldNum"/>
          </p:nvPr>
        </p:nvSpPr>
        <p:spPr>
          <a:xfrm>
            <a:off x="10989591" y="1005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537881ef9d_0_179"/>
          <p:cNvSpPr/>
          <p:nvPr/>
        </p:nvSpPr>
        <p:spPr>
          <a:xfrm>
            <a:off x="482600" y="483576"/>
            <a:ext cx="11147100" cy="2434800"/>
          </a:xfrm>
          <a:prstGeom prst="rect">
            <a:avLst/>
          </a:prstGeom>
          <a:solidFill>
            <a:schemeClr val="accent1">
              <a:alpha val="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2537881ef9d_0_179"/>
          <p:cNvSpPr txBox="1"/>
          <p:nvPr>
            <p:ph type="title"/>
          </p:nvPr>
        </p:nvSpPr>
        <p:spPr>
          <a:xfrm>
            <a:off x="482600" y="978408"/>
            <a:ext cx="10506900" cy="17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g2537881ef9d_0_179"/>
          <p:cNvSpPr txBox="1"/>
          <p:nvPr>
            <p:ph idx="1" type="body"/>
          </p:nvPr>
        </p:nvSpPr>
        <p:spPr>
          <a:xfrm rot="5400000">
            <a:off x="4191233" y="-603819"/>
            <a:ext cx="3093000" cy="105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g2537881ef9d_0_179"/>
          <p:cNvSpPr txBox="1"/>
          <p:nvPr>
            <p:ph idx="10" type="dt"/>
          </p:nvPr>
        </p:nvSpPr>
        <p:spPr>
          <a:xfrm>
            <a:off x="484632" y="10058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g2537881ef9d_0_179"/>
          <p:cNvSpPr txBox="1"/>
          <p:nvPr>
            <p:ph idx="11" type="ftr"/>
          </p:nvPr>
        </p:nvSpPr>
        <p:spPr>
          <a:xfrm>
            <a:off x="484632" y="6419088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g2537881ef9d_0_179"/>
          <p:cNvSpPr txBox="1"/>
          <p:nvPr>
            <p:ph idx="12" type="sldNum"/>
          </p:nvPr>
        </p:nvSpPr>
        <p:spPr>
          <a:xfrm>
            <a:off x="10989591" y="1005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179" name="Google Shape;179;g2537881ef9d_0_179"/>
          <p:cNvCxnSpPr/>
          <p:nvPr/>
        </p:nvCxnSpPr>
        <p:spPr>
          <a:xfrm>
            <a:off x="482600" y="2918401"/>
            <a:ext cx="111471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0" name="Google Shape;180;g2537881ef9d_0_179"/>
          <p:cNvCxnSpPr/>
          <p:nvPr/>
        </p:nvCxnSpPr>
        <p:spPr>
          <a:xfrm>
            <a:off x="482600" y="489855"/>
            <a:ext cx="11147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537881ef9d_0_188"/>
          <p:cNvSpPr txBox="1"/>
          <p:nvPr>
            <p:ph type="title"/>
          </p:nvPr>
        </p:nvSpPr>
        <p:spPr>
          <a:xfrm rot="5400000">
            <a:off x="6953241" y="2066958"/>
            <a:ext cx="5124900" cy="29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g2537881ef9d_0_188"/>
          <p:cNvSpPr txBox="1"/>
          <p:nvPr>
            <p:ph idx="1" type="body"/>
          </p:nvPr>
        </p:nvSpPr>
        <p:spPr>
          <a:xfrm rot="5400000">
            <a:off x="1550435" y="-87342"/>
            <a:ext cx="5124900" cy="72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g2537881ef9d_0_188"/>
          <p:cNvSpPr txBox="1"/>
          <p:nvPr>
            <p:ph idx="10" type="dt"/>
          </p:nvPr>
        </p:nvSpPr>
        <p:spPr>
          <a:xfrm>
            <a:off x="484632" y="10058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g2537881ef9d_0_188"/>
          <p:cNvSpPr txBox="1"/>
          <p:nvPr>
            <p:ph idx="11" type="ftr"/>
          </p:nvPr>
        </p:nvSpPr>
        <p:spPr>
          <a:xfrm>
            <a:off x="484632" y="6419088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g2537881ef9d_0_188"/>
          <p:cNvSpPr txBox="1"/>
          <p:nvPr>
            <p:ph idx="12" type="sldNum"/>
          </p:nvPr>
        </p:nvSpPr>
        <p:spPr>
          <a:xfrm>
            <a:off x="10989591" y="1005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1"/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1"/>
          <p:cNvSpPr txBox="1"/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" type="body"/>
          </p:nvPr>
        </p:nvSpPr>
        <p:spPr>
          <a:xfrm>
            <a:off x="482600" y="4171445"/>
            <a:ext cx="10515600" cy="1918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1"/>
          <p:cNvSpPr txBox="1"/>
          <p:nvPr>
            <p:ph idx="10" type="dt"/>
          </p:nvPr>
        </p:nvSpPr>
        <p:spPr>
          <a:xfrm>
            <a:off x="484632" y="10058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1" type="ftr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2" type="sldNum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33" name="Google Shape;33;p21"/>
          <p:cNvCxnSpPr/>
          <p:nvPr/>
        </p:nvCxnSpPr>
        <p:spPr>
          <a:xfrm>
            <a:off x="481007" y="3922232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" name="Google Shape;34;p21"/>
          <p:cNvCxnSpPr/>
          <p:nvPr/>
        </p:nvCxnSpPr>
        <p:spPr>
          <a:xfrm>
            <a:off x="482600" y="6368138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" name="Google Shape;35;p21"/>
          <p:cNvCxnSpPr/>
          <p:nvPr/>
        </p:nvCxnSpPr>
        <p:spPr>
          <a:xfrm>
            <a:off x="481007" y="6368138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2"/>
          <p:cNvSpPr txBox="1"/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" type="body"/>
          </p:nvPr>
        </p:nvSpPr>
        <p:spPr>
          <a:xfrm>
            <a:off x="482600" y="3103131"/>
            <a:ext cx="5418551" cy="3073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2" type="body"/>
          </p:nvPr>
        </p:nvSpPr>
        <p:spPr>
          <a:xfrm>
            <a:off x="6211120" y="3103131"/>
            <a:ext cx="5418551" cy="3073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10" type="dt"/>
          </p:nvPr>
        </p:nvSpPr>
        <p:spPr>
          <a:xfrm>
            <a:off x="484632" y="10058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1" type="ftr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2" type="sldNum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44" name="Google Shape;44;p22"/>
          <p:cNvCxnSpPr/>
          <p:nvPr/>
        </p:nvCxnSpPr>
        <p:spPr>
          <a:xfrm>
            <a:off x="482600" y="2918401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5" name="Google Shape;45;p22"/>
          <p:cNvCxnSpPr/>
          <p:nvPr/>
        </p:nvCxnSpPr>
        <p:spPr>
          <a:xfrm>
            <a:off x="482600" y="489855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3"/>
          <p:cNvSpPr txBox="1"/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" type="body"/>
          </p:nvPr>
        </p:nvSpPr>
        <p:spPr>
          <a:xfrm>
            <a:off x="484632" y="2500921"/>
            <a:ext cx="534622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3"/>
          <p:cNvSpPr txBox="1"/>
          <p:nvPr>
            <p:ph idx="2" type="body"/>
          </p:nvPr>
        </p:nvSpPr>
        <p:spPr>
          <a:xfrm>
            <a:off x="484632" y="3428999"/>
            <a:ext cx="5346222" cy="2760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3"/>
          <p:cNvSpPr txBox="1"/>
          <p:nvPr>
            <p:ph idx="3" type="body"/>
          </p:nvPr>
        </p:nvSpPr>
        <p:spPr>
          <a:xfrm>
            <a:off x="6257120" y="2500921"/>
            <a:ext cx="537255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23"/>
          <p:cNvSpPr txBox="1"/>
          <p:nvPr>
            <p:ph idx="4" type="body"/>
          </p:nvPr>
        </p:nvSpPr>
        <p:spPr>
          <a:xfrm>
            <a:off x="6257120" y="3428999"/>
            <a:ext cx="5372551" cy="2760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0" type="dt"/>
          </p:nvPr>
        </p:nvSpPr>
        <p:spPr>
          <a:xfrm>
            <a:off x="484632" y="10058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1" type="ftr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3"/>
          <p:cNvSpPr txBox="1"/>
          <p:nvPr>
            <p:ph idx="12" type="sldNum"/>
          </p:nvPr>
        </p:nvSpPr>
        <p:spPr>
          <a:xfrm>
            <a:off x="10989591" y="-7190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4"/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4"/>
          <p:cNvSpPr txBox="1"/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4"/>
          <p:cNvSpPr txBox="1"/>
          <p:nvPr>
            <p:ph idx="10" type="dt"/>
          </p:nvPr>
        </p:nvSpPr>
        <p:spPr>
          <a:xfrm>
            <a:off x="484632" y="10058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1" type="ftr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61" name="Google Shape;61;p24"/>
          <p:cNvCxnSpPr/>
          <p:nvPr/>
        </p:nvCxnSpPr>
        <p:spPr>
          <a:xfrm>
            <a:off x="482600" y="3933311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2" name="Google Shape;62;p24"/>
          <p:cNvCxnSpPr/>
          <p:nvPr/>
        </p:nvCxnSpPr>
        <p:spPr>
          <a:xfrm>
            <a:off x="481007" y="6368138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5"/>
          <p:cNvSpPr txBox="1"/>
          <p:nvPr>
            <p:ph idx="10" type="dt"/>
          </p:nvPr>
        </p:nvSpPr>
        <p:spPr>
          <a:xfrm>
            <a:off x="484632" y="10058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5"/>
          <p:cNvSpPr txBox="1"/>
          <p:nvPr>
            <p:ph idx="11" type="ftr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2" type="sldNum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6"/>
          <p:cNvSpPr txBox="1"/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6"/>
          <p:cNvSpPr txBox="1"/>
          <p:nvPr>
            <p:ph idx="1" type="body"/>
          </p:nvPr>
        </p:nvSpPr>
        <p:spPr>
          <a:xfrm>
            <a:off x="5183187" y="987425"/>
            <a:ext cx="6446484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0" name="Google Shape;70;p26"/>
          <p:cNvSpPr txBox="1"/>
          <p:nvPr>
            <p:ph idx="2" type="body"/>
          </p:nvPr>
        </p:nvSpPr>
        <p:spPr>
          <a:xfrm>
            <a:off x="484632" y="3645074"/>
            <a:ext cx="4287393" cy="222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26"/>
          <p:cNvSpPr txBox="1"/>
          <p:nvPr>
            <p:ph idx="10" type="dt"/>
          </p:nvPr>
        </p:nvSpPr>
        <p:spPr>
          <a:xfrm>
            <a:off x="484632" y="10058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1" type="ftr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2" type="sldNum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/>
          <p:nvPr>
            <p:ph idx="2" type="pic"/>
          </p:nvPr>
        </p:nvSpPr>
        <p:spPr>
          <a:xfrm>
            <a:off x="5183187" y="987425"/>
            <a:ext cx="6446483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27"/>
          <p:cNvSpPr txBox="1"/>
          <p:nvPr>
            <p:ph idx="1" type="body"/>
          </p:nvPr>
        </p:nvSpPr>
        <p:spPr>
          <a:xfrm>
            <a:off x="484632" y="3645074"/>
            <a:ext cx="4287393" cy="222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27"/>
          <p:cNvSpPr txBox="1"/>
          <p:nvPr>
            <p:ph idx="10" type="dt"/>
          </p:nvPr>
        </p:nvSpPr>
        <p:spPr>
          <a:xfrm>
            <a:off x="484632" y="10058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1" type="ftr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7"/>
          <p:cNvSpPr txBox="1"/>
          <p:nvPr>
            <p:ph idx="12" type="sldNum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0" type="dt"/>
          </p:nvPr>
        </p:nvSpPr>
        <p:spPr>
          <a:xfrm>
            <a:off x="484632" y="10058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8"/>
          <p:cNvSpPr txBox="1"/>
          <p:nvPr>
            <p:ph idx="11" type="ftr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8"/>
          <p:cNvSpPr txBox="1"/>
          <p:nvPr>
            <p:ph idx="12" type="sldNum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11" name="Google Shape;11;p18"/>
          <p:cNvCxnSpPr/>
          <p:nvPr/>
        </p:nvCxnSpPr>
        <p:spPr>
          <a:xfrm>
            <a:off x="482600" y="489855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" name="Google Shape;12;p18"/>
          <p:cNvCxnSpPr/>
          <p:nvPr/>
        </p:nvCxnSpPr>
        <p:spPr>
          <a:xfrm>
            <a:off x="482600" y="6368138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37881ef9d_0_103"/>
          <p:cNvSpPr txBox="1"/>
          <p:nvPr>
            <p:ph type="title"/>
          </p:nvPr>
        </p:nvSpPr>
        <p:spPr>
          <a:xfrm>
            <a:off x="482600" y="978408"/>
            <a:ext cx="10506900" cy="21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8" name="Google Shape;98;g2537881ef9d_0_103"/>
          <p:cNvSpPr txBox="1"/>
          <p:nvPr>
            <p:ph idx="1" type="body"/>
          </p:nvPr>
        </p:nvSpPr>
        <p:spPr>
          <a:xfrm>
            <a:off x="482600" y="3306870"/>
            <a:ext cx="10506900" cy="25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g2537881ef9d_0_103"/>
          <p:cNvSpPr txBox="1"/>
          <p:nvPr>
            <p:ph idx="10" type="dt"/>
          </p:nvPr>
        </p:nvSpPr>
        <p:spPr>
          <a:xfrm>
            <a:off x="484632" y="10058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g2537881ef9d_0_103"/>
          <p:cNvSpPr txBox="1"/>
          <p:nvPr>
            <p:ph idx="11" type="ftr"/>
          </p:nvPr>
        </p:nvSpPr>
        <p:spPr>
          <a:xfrm>
            <a:off x="484632" y="6419088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g2537881ef9d_0_103"/>
          <p:cNvSpPr txBox="1"/>
          <p:nvPr>
            <p:ph idx="12" type="sldNum"/>
          </p:nvPr>
        </p:nvSpPr>
        <p:spPr>
          <a:xfrm>
            <a:off x="10989591" y="1005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102" name="Google Shape;102;g2537881ef9d_0_103"/>
          <p:cNvCxnSpPr/>
          <p:nvPr/>
        </p:nvCxnSpPr>
        <p:spPr>
          <a:xfrm>
            <a:off x="482600" y="489855"/>
            <a:ext cx="11147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3" name="Google Shape;103;g2537881ef9d_0_103"/>
          <p:cNvCxnSpPr/>
          <p:nvPr/>
        </p:nvCxnSpPr>
        <p:spPr>
          <a:xfrm>
            <a:off x="482600" y="6368138"/>
            <a:ext cx="11147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g2537881ef9d_0_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92" name="Google Shape;192;g2537881ef9d_0_97"/>
          <p:cNvSpPr txBox="1"/>
          <p:nvPr>
            <p:ph type="ctrTitle"/>
          </p:nvPr>
        </p:nvSpPr>
        <p:spPr>
          <a:xfrm>
            <a:off x="482600" y="978408"/>
            <a:ext cx="10506900" cy="25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</a:pPr>
            <a:r>
              <a:rPr b="1" lang="fr-FR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Power point karaoké</a:t>
            </a:r>
            <a:endParaRPr/>
          </a:p>
        </p:txBody>
      </p:sp>
      <p:sp>
        <p:nvSpPr>
          <p:cNvPr id="193" name="Google Shape;193;g2537881ef9d_0_97"/>
          <p:cNvSpPr txBox="1"/>
          <p:nvPr>
            <p:ph idx="1" type="subTitle"/>
          </p:nvPr>
        </p:nvSpPr>
        <p:spPr>
          <a:xfrm>
            <a:off x="482600" y="3602038"/>
            <a:ext cx="10506900" cy="22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</a:pPr>
            <a:r>
              <a:rPr b="1" lang="fr-FR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Agicap unconf (June 20th, 2023)</a:t>
            </a:r>
            <a:br>
              <a:rPr lang="fr-FR" sz="2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1" name="Google Shape;271;p10"/>
          <p:cNvCxnSpPr/>
          <p:nvPr/>
        </p:nvCxnSpPr>
        <p:spPr>
          <a:xfrm>
            <a:off x="482600" y="489855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2" name="Google Shape;272;p10"/>
          <p:cNvCxnSpPr/>
          <p:nvPr/>
        </p:nvCxnSpPr>
        <p:spPr>
          <a:xfrm>
            <a:off x="482600" y="6368138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3" name="Google Shape;273;p10"/>
          <p:cNvCxnSpPr/>
          <p:nvPr/>
        </p:nvCxnSpPr>
        <p:spPr>
          <a:xfrm>
            <a:off x="482600" y="489855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4" name="Google Shape;274;p10"/>
          <p:cNvCxnSpPr/>
          <p:nvPr/>
        </p:nvCxnSpPr>
        <p:spPr>
          <a:xfrm>
            <a:off x="482600" y="6368138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5" name="Google Shape;275;p10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unny cow in the field, ai generated Illustration Stock | Adobe Stock" id="276" name="Google Shape;276;p10"/>
          <p:cNvPicPr preferRelativeResize="0"/>
          <p:nvPr/>
        </p:nvPicPr>
        <p:blipFill rotWithShape="1">
          <a:blip r:embed="rId3">
            <a:alphaModFix/>
          </a:blip>
          <a:srcRect b="11979" l="0" r="0" t="3751"/>
          <a:stretch/>
        </p:blipFill>
        <p:spPr>
          <a:xfrm>
            <a:off x="20" y="10"/>
            <a:ext cx="12191980" cy="6857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ncreatic cancer statistics - Pancreatic Cancer UK" id="281" name="Google Shape;28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1688" y="1085850"/>
            <a:ext cx="8048625" cy="468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6" name="Google Shape;286;p12"/>
          <p:cNvCxnSpPr/>
          <p:nvPr/>
        </p:nvCxnSpPr>
        <p:spPr>
          <a:xfrm>
            <a:off x="482600" y="489855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7" name="Google Shape;287;p12"/>
          <p:cNvCxnSpPr/>
          <p:nvPr/>
        </p:nvCxnSpPr>
        <p:spPr>
          <a:xfrm>
            <a:off x="482600" y="6368138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8" name="Google Shape;288;p12"/>
          <p:cNvCxnSpPr/>
          <p:nvPr/>
        </p:nvCxnSpPr>
        <p:spPr>
          <a:xfrm>
            <a:off x="482600" y="489855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9" name="Google Shape;289;p12"/>
          <p:cNvCxnSpPr/>
          <p:nvPr/>
        </p:nvCxnSpPr>
        <p:spPr>
          <a:xfrm>
            <a:off x="482600" y="6368138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0" name="Google Shape;290;p12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ree download Related Pictures funny face for facebook 15 [1010x743] for  your Desktop, Mobile &amp; Tablet | Explore 73+ Funny Wallpapers On Facebook |  Funny Wallpaper For Facebook, Funny Wallpapers On Love, Funny Facebook  Wallpapers" id="291" name="Google Shape;291;p12"/>
          <p:cNvPicPr preferRelativeResize="0"/>
          <p:nvPr/>
        </p:nvPicPr>
        <p:blipFill rotWithShape="1">
          <a:blip r:embed="rId3">
            <a:alphaModFix/>
          </a:blip>
          <a:srcRect b="18876" l="0" r="0" t="4593"/>
          <a:stretch/>
        </p:blipFill>
        <p:spPr>
          <a:xfrm>
            <a:off x="20" y="10"/>
            <a:ext cx="12191980" cy="6857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6" name="Google Shape;296;p13"/>
          <p:cNvCxnSpPr/>
          <p:nvPr/>
        </p:nvCxnSpPr>
        <p:spPr>
          <a:xfrm>
            <a:off x="482600" y="489855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7" name="Google Shape;297;p13"/>
          <p:cNvCxnSpPr/>
          <p:nvPr/>
        </p:nvCxnSpPr>
        <p:spPr>
          <a:xfrm>
            <a:off x="482600" y="6368138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8" name="Google Shape;298;p13"/>
          <p:cNvCxnSpPr/>
          <p:nvPr/>
        </p:nvCxnSpPr>
        <p:spPr>
          <a:xfrm>
            <a:off x="482600" y="489855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9" name="Google Shape;299;p13"/>
          <p:cNvCxnSpPr/>
          <p:nvPr/>
        </p:nvCxnSpPr>
        <p:spPr>
          <a:xfrm>
            <a:off x="482600" y="6368138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0" name="Google Shape;300;p13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9 Interesting Facts about Leonardo Da Vinci for Kids: Tapsy's Curiosities -  TAPSY BLOG" id="301" name="Google Shape;301;p13"/>
          <p:cNvPicPr preferRelativeResize="0"/>
          <p:nvPr/>
        </p:nvPicPr>
        <p:blipFill rotWithShape="1">
          <a:blip r:embed="rId3">
            <a:alphaModFix/>
          </a:blip>
          <a:srcRect b="20494" l="0" r="0" t="0"/>
          <a:stretch/>
        </p:blipFill>
        <p:spPr>
          <a:xfrm>
            <a:off x="20" y="10"/>
            <a:ext cx="12191980" cy="6857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3 YouTube Stats That Matter to Marketers in 2023" id="306" name="Google Shape;30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6550" y="938213"/>
            <a:ext cx="6438900" cy="498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1" name="Google Shape;311;p15"/>
          <p:cNvCxnSpPr/>
          <p:nvPr/>
        </p:nvCxnSpPr>
        <p:spPr>
          <a:xfrm>
            <a:off x="482600" y="489855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2" name="Google Shape;312;p15"/>
          <p:cNvCxnSpPr/>
          <p:nvPr/>
        </p:nvCxnSpPr>
        <p:spPr>
          <a:xfrm>
            <a:off x="482600" y="6368138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3" name="Google Shape;313;p15"/>
          <p:cNvCxnSpPr/>
          <p:nvPr/>
        </p:nvCxnSpPr>
        <p:spPr>
          <a:xfrm>
            <a:off x="482600" y="489855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4" name="Google Shape;314;p15"/>
          <p:cNvCxnSpPr/>
          <p:nvPr/>
        </p:nvCxnSpPr>
        <p:spPr>
          <a:xfrm>
            <a:off x="482600" y="6368138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5" name="Google Shape;315;p15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ere's How Disney Can Turn Tomorrowland Into Star Wars Land | WIRED" id="316" name="Google Shape;316;p15"/>
          <p:cNvPicPr preferRelativeResize="0"/>
          <p:nvPr/>
        </p:nvPicPr>
        <p:blipFill rotWithShape="1">
          <a:blip r:embed="rId3">
            <a:alphaModFix/>
          </a:blip>
          <a:srcRect b="-1" l="0" r="7109" t="0"/>
          <a:stretch/>
        </p:blipFill>
        <p:spPr>
          <a:xfrm>
            <a:off x="20" y="10"/>
            <a:ext cx="12191980" cy="6857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1" name="Google Shape;321;p16"/>
          <p:cNvCxnSpPr/>
          <p:nvPr/>
        </p:nvCxnSpPr>
        <p:spPr>
          <a:xfrm>
            <a:off x="482600" y="489855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2" name="Google Shape;322;p16"/>
          <p:cNvCxnSpPr/>
          <p:nvPr/>
        </p:nvCxnSpPr>
        <p:spPr>
          <a:xfrm>
            <a:off x="482600" y="6368138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3" name="Google Shape;323;p16"/>
          <p:cNvCxnSpPr/>
          <p:nvPr/>
        </p:nvCxnSpPr>
        <p:spPr>
          <a:xfrm>
            <a:off x="482600" y="489855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4" name="Google Shape;324;p16"/>
          <p:cNvCxnSpPr/>
          <p:nvPr/>
        </p:nvCxnSpPr>
        <p:spPr>
          <a:xfrm>
            <a:off x="482600" y="6368138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5" name="Google Shape;325;p16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un Tourist Things to Do in North Korea…Before You Get Captured and Killed" id="326" name="Google Shape;32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" y="10"/>
            <a:ext cx="12191980" cy="6857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7"/>
          <p:cNvSpPr txBox="1"/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32" name="Google Shape;332;p17"/>
          <p:cNvSpPr txBox="1"/>
          <p:nvPr>
            <p:ph idx="1" type="body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333" name="Google Shape;33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35328" y="-167640"/>
            <a:ext cx="15462656" cy="719328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17"/>
          <p:cNvSpPr txBox="1"/>
          <p:nvPr/>
        </p:nvSpPr>
        <p:spPr>
          <a:xfrm>
            <a:off x="525780" y="717630"/>
            <a:ext cx="11140440" cy="6308010"/>
          </a:xfrm>
          <a:prstGeom prst="rect">
            <a:avLst/>
          </a:prstGeom>
          <a:solidFill>
            <a:srgbClr val="FFFF8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you’re done!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Please give a round of applause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"/>
          <p:cNvSpPr txBox="1"/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9" name="Google Shape;199;p2"/>
          <p:cNvSpPr txBox="1"/>
          <p:nvPr>
            <p:ph idx="1" type="body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200" name="Google Shape;20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35328" y="-167640"/>
            <a:ext cx="15462656" cy="71932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1" name="Google Shape;201;p2"/>
          <p:cNvGrpSpPr/>
          <p:nvPr/>
        </p:nvGrpSpPr>
        <p:grpSpPr>
          <a:xfrm>
            <a:off x="525780" y="717630"/>
            <a:ext cx="11140440" cy="6308010"/>
            <a:chOff x="525780" y="717630"/>
            <a:chExt cx="11140440" cy="6308010"/>
          </a:xfrm>
        </p:grpSpPr>
        <p:sp>
          <p:nvSpPr>
            <p:cNvPr id="202" name="Google Shape;202;p2"/>
            <p:cNvSpPr txBox="1"/>
            <p:nvPr/>
          </p:nvSpPr>
          <p:spPr>
            <a:xfrm>
              <a:off x="525780" y="717630"/>
              <a:ext cx="11140440" cy="6308010"/>
            </a:xfrm>
            <a:prstGeom prst="rect">
              <a:avLst/>
            </a:prstGeom>
            <a:solidFill>
              <a:srgbClr val="FFFF8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fr-FR" sz="4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How to play</a:t>
              </a:r>
              <a:endPara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"/>
            <p:cNvSpPr txBox="1"/>
            <p:nvPr/>
          </p:nvSpPr>
          <p:spPr>
            <a:xfrm>
              <a:off x="3364794" y="2383540"/>
              <a:ext cx="5462412" cy="37548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b="0" i="0" lang="fr-FR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Spend 15-30 seconds per slide</a:t>
              </a:r>
              <a:endParaRPr/>
            </a:p>
            <a:p>
              <a:pPr indent="0" lvl="0" marL="0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b="0" i="0" lang="fr-FR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Advance slides yourself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b="0" i="0" lang="fr-FR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Rate your friends on:</a:t>
              </a:r>
              <a:endParaRPr/>
            </a:p>
            <a:p>
              <a:pPr indent="-457200" lvl="1" marL="9144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fr-F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Flow</a:t>
              </a:r>
              <a:endParaRPr/>
            </a:p>
            <a:p>
              <a:pPr indent="-457200" lvl="1" marL="9144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fr-F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Gesture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457200" lvl="1" marL="9144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fr-F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Jargon</a:t>
              </a:r>
              <a:endParaRPr/>
            </a:p>
            <a:p>
              <a:pPr indent="-457200" lvl="1" marL="9144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fr-F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Credibility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457200" lvl="1" marL="9144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fr-F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Getting through the deck</a:t>
              </a:r>
              <a:endParaRPr/>
            </a:p>
            <a:p>
              <a:pPr indent="-342900" lvl="1" marL="9144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04800" lvl="1" marL="9144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/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9" name="Google Shape;209;p3"/>
          <p:cNvSpPr txBox="1"/>
          <p:nvPr>
            <p:ph idx="1" type="body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210" name="Google Shape;21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35328" y="-167640"/>
            <a:ext cx="15462656" cy="719328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"/>
          <p:cNvSpPr txBox="1"/>
          <p:nvPr/>
        </p:nvSpPr>
        <p:spPr>
          <a:xfrm>
            <a:off x="525780" y="0"/>
            <a:ext cx="11140440" cy="7025640"/>
          </a:xfrm>
          <a:prstGeom prst="rect">
            <a:avLst/>
          </a:prstGeom>
          <a:solidFill>
            <a:srgbClr val="FFFF8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 dessous de ChatGPT</a:t>
            </a:r>
            <a:endParaRPr b="1"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6" name="Google Shape;216;p4"/>
          <p:cNvCxnSpPr/>
          <p:nvPr/>
        </p:nvCxnSpPr>
        <p:spPr>
          <a:xfrm>
            <a:off x="482600" y="489855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7" name="Google Shape;217;p4"/>
          <p:cNvCxnSpPr/>
          <p:nvPr/>
        </p:nvCxnSpPr>
        <p:spPr>
          <a:xfrm>
            <a:off x="482600" y="6368138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8" name="Google Shape;218;p4"/>
          <p:cNvCxnSpPr/>
          <p:nvPr/>
        </p:nvCxnSpPr>
        <p:spPr>
          <a:xfrm>
            <a:off x="482600" y="489855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9" name="Google Shape;219;p4"/>
          <p:cNvCxnSpPr/>
          <p:nvPr/>
        </p:nvCxnSpPr>
        <p:spPr>
          <a:xfrm>
            <a:off x="482600" y="6368138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0" name="Google Shape;220;p4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e Cachemire, un conflit inextricable ? - Les Yeux du Monde" id="221" name="Google Shape;221;p4"/>
          <p:cNvPicPr preferRelativeResize="0"/>
          <p:nvPr/>
        </p:nvPicPr>
        <p:blipFill rotWithShape="1">
          <a:blip r:embed="rId3">
            <a:alphaModFix/>
          </a:blip>
          <a:srcRect b="22153" l="0" r="0" t="3343"/>
          <a:stretch/>
        </p:blipFill>
        <p:spPr>
          <a:xfrm>
            <a:off x="20" y="10"/>
            <a:ext cx="12191980" cy="6857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Google Shape;226;p5"/>
          <p:cNvCxnSpPr/>
          <p:nvPr/>
        </p:nvCxnSpPr>
        <p:spPr>
          <a:xfrm>
            <a:off x="482600" y="489855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7" name="Google Shape;227;p5"/>
          <p:cNvCxnSpPr/>
          <p:nvPr/>
        </p:nvCxnSpPr>
        <p:spPr>
          <a:xfrm>
            <a:off x="482600" y="6368138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8" name="Google Shape;228;p5"/>
          <p:cNvCxnSpPr/>
          <p:nvPr/>
        </p:nvCxnSpPr>
        <p:spPr>
          <a:xfrm>
            <a:off x="482600" y="489855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9" name="Google Shape;229;p5"/>
          <p:cNvCxnSpPr/>
          <p:nvPr/>
        </p:nvCxnSpPr>
        <p:spPr>
          <a:xfrm>
            <a:off x="482600" y="6368138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0" name="Google Shape;230;p5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" y="10"/>
            <a:ext cx="12191980" cy="6857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6" name="Google Shape;236;p6"/>
          <p:cNvCxnSpPr/>
          <p:nvPr/>
        </p:nvCxnSpPr>
        <p:spPr>
          <a:xfrm>
            <a:off x="482600" y="489855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7" name="Google Shape;237;p6"/>
          <p:cNvCxnSpPr/>
          <p:nvPr/>
        </p:nvCxnSpPr>
        <p:spPr>
          <a:xfrm>
            <a:off x="482600" y="6368138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8" name="Google Shape;238;p6"/>
          <p:cNvCxnSpPr/>
          <p:nvPr/>
        </p:nvCxnSpPr>
        <p:spPr>
          <a:xfrm>
            <a:off x="482600" y="489855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9" name="Google Shape;239;p6"/>
          <p:cNvCxnSpPr/>
          <p:nvPr/>
        </p:nvCxnSpPr>
        <p:spPr>
          <a:xfrm>
            <a:off x="482600" y="6368138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0" name="Google Shape;240;p6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e image contenant capture d’écran, texte&#10;&#10;Description générée automatiquement" id="241" name="Google Shape;241;p6"/>
          <p:cNvPicPr preferRelativeResize="0"/>
          <p:nvPr/>
        </p:nvPicPr>
        <p:blipFill rotWithShape="1">
          <a:blip r:embed="rId3">
            <a:alphaModFix/>
          </a:blip>
          <a:srcRect b="2173" l="0" r="0" t="0"/>
          <a:stretch/>
        </p:blipFill>
        <p:spPr>
          <a:xfrm>
            <a:off x="20" y="10"/>
            <a:ext cx="12191980" cy="6857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6" name="Google Shape;246;p7"/>
          <p:cNvCxnSpPr/>
          <p:nvPr/>
        </p:nvCxnSpPr>
        <p:spPr>
          <a:xfrm>
            <a:off x="482600" y="489855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7" name="Google Shape;247;p7"/>
          <p:cNvCxnSpPr/>
          <p:nvPr/>
        </p:nvCxnSpPr>
        <p:spPr>
          <a:xfrm>
            <a:off x="482600" y="6368138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8" name="Google Shape;248;p7"/>
          <p:cNvCxnSpPr/>
          <p:nvPr/>
        </p:nvCxnSpPr>
        <p:spPr>
          <a:xfrm>
            <a:off x="482600" y="489855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9" name="Google Shape;249;p7"/>
          <p:cNvCxnSpPr/>
          <p:nvPr/>
        </p:nvCxnSpPr>
        <p:spPr>
          <a:xfrm>
            <a:off x="482600" y="6368138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0" name="Google Shape;250;p7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battant WC Fun Dubourgel | Espace Aubade" id="251" name="Google Shape;251;p7"/>
          <p:cNvPicPr preferRelativeResize="0"/>
          <p:nvPr/>
        </p:nvPicPr>
        <p:blipFill rotWithShape="1">
          <a:blip r:embed="rId3">
            <a:alphaModFix/>
          </a:blip>
          <a:srcRect b="6223" l="0" r="0" t="10133"/>
          <a:stretch/>
        </p:blipFill>
        <p:spPr>
          <a:xfrm>
            <a:off x="20" y="10"/>
            <a:ext cx="12191980" cy="6857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6" name="Google Shape;256;p8"/>
          <p:cNvCxnSpPr/>
          <p:nvPr/>
        </p:nvCxnSpPr>
        <p:spPr>
          <a:xfrm>
            <a:off x="482600" y="489855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7" name="Google Shape;257;p8"/>
          <p:cNvCxnSpPr/>
          <p:nvPr/>
        </p:nvCxnSpPr>
        <p:spPr>
          <a:xfrm>
            <a:off x="482600" y="6368138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8" name="Google Shape;258;p8"/>
          <p:cNvCxnSpPr/>
          <p:nvPr/>
        </p:nvCxnSpPr>
        <p:spPr>
          <a:xfrm>
            <a:off x="482600" y="489855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9" name="Google Shape;259;p8"/>
          <p:cNvCxnSpPr/>
          <p:nvPr/>
        </p:nvCxnSpPr>
        <p:spPr>
          <a:xfrm>
            <a:off x="482600" y="6368138"/>
            <a:ext cx="11147071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0" name="Google Shape;260;p8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2023 Cyber Security Statistics: The Ultimate List Of Stats, Data &amp; Trends |  PurpleSec" id="261" name="Google Shape;26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52500"/>
            <a:ext cx="12192000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9"/>
          <p:cNvPicPr preferRelativeResize="0"/>
          <p:nvPr/>
        </p:nvPicPr>
        <p:blipFill rotWithShape="1">
          <a:blip r:embed="rId3">
            <a:alphaModFix/>
          </a:blip>
          <a:srcRect b="443" l="0" r="0" t="0"/>
          <a:stretch/>
        </p:blipFill>
        <p:spPr>
          <a:xfrm>
            <a:off x="20" y="10"/>
            <a:ext cx="12191980" cy="6857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evel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evel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2022-10-13T13:32:36Z</dcterms:created>
  <dc:creator>Thomas Pierrain</dc:creator>
</cp:coreProperties>
</file>