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0"/>
    <a:srgbClr val="C5B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3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 blue abstract watercolor pattern on a white background">
            <a:extLst>
              <a:ext uri="{FF2B5EF4-FFF2-40B4-BE49-F238E27FC236}">
                <a16:creationId xmlns:a16="http://schemas.microsoft.com/office/drawing/2014/main" id="{BB9594EA-E7AC-1D6D-D904-6F3CF9F7F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C79407E-156D-711B-391B-BE9547145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Alte Haas Grotesk" panose="02000503000000020004" pitchFamily="2" charset="0"/>
              </a:rPr>
              <a:t>Power point karaoké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0DC1BB-B2D9-8BCF-AE8E-B54619DAC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Agicap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</a:t>
            </a:r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unconf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(</a:t>
            </a:r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October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13th, 2022)</a:t>
            </a:r>
            <a:b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</a:b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Thomas Pierrain (@tpierrain),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inspired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by huijing.github.io</a:t>
            </a:r>
            <a:endParaRPr lang="fr-FR" dirty="0">
              <a:solidFill>
                <a:schemeClr val="bg1">
                  <a:lumMod val="85000"/>
                </a:schemeClr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6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A02E4B8-5DEA-53D7-D444-82AF9ACC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" y="233363"/>
            <a:ext cx="1022604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04CB882-7393-319D-F919-74DA5DC8E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40" y="-485775"/>
            <a:ext cx="12527280" cy="78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5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ign on a brick wall&#10;&#10;Description automatically generated with medium confidence">
            <a:extLst>
              <a:ext uri="{FF2B5EF4-FFF2-40B4-BE49-F238E27FC236}">
                <a16:creationId xmlns:a16="http://schemas.microsoft.com/office/drawing/2014/main" id="{43300E1A-0F72-E79C-DEB3-2BA41667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9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everal&#10;&#10;Description automatically generated">
            <a:extLst>
              <a:ext uri="{FF2B5EF4-FFF2-40B4-BE49-F238E27FC236}">
                <a16:creationId xmlns:a16="http://schemas.microsoft.com/office/drawing/2014/main" id="{6D0AB76D-D153-DAD7-5DBA-93FE2484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" y="-95024"/>
            <a:ext cx="10823788" cy="70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6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AD7A0-912F-46CC-4E87-287340CC46E5}"/>
              </a:ext>
            </a:extLst>
          </p:cNvPr>
          <p:cNvSpPr txBox="1"/>
          <p:nvPr/>
        </p:nvSpPr>
        <p:spPr>
          <a:xfrm>
            <a:off x="525780" y="717630"/>
            <a:ext cx="11140440" cy="6308010"/>
          </a:xfrm>
          <a:prstGeom prst="rect">
            <a:avLst/>
          </a:prstGeom>
          <a:solidFill>
            <a:srgbClr val="FFFF8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4800" b="1" dirty="0">
                <a:latin typeface="Alte Haas Grotesk" panose="02000503000000020004" pitchFamily="2" charset="0"/>
              </a:rPr>
              <a:t>And </a:t>
            </a:r>
            <a:r>
              <a:rPr lang="fr-FR" sz="4800" b="1" dirty="0" err="1">
                <a:latin typeface="Alte Haas Grotesk" panose="02000503000000020004" pitchFamily="2" charset="0"/>
              </a:rPr>
              <a:t>you’re</a:t>
            </a:r>
            <a:r>
              <a:rPr lang="fr-FR" sz="4800" b="1" dirty="0">
                <a:latin typeface="Alte Haas Grotesk" panose="02000503000000020004" pitchFamily="2" charset="0"/>
              </a:rPr>
              <a:t> </a:t>
            </a:r>
            <a:r>
              <a:rPr lang="fr-FR" sz="4800" b="1" dirty="0" err="1">
                <a:latin typeface="Alte Haas Grotesk" panose="02000503000000020004" pitchFamily="2" charset="0"/>
              </a:rPr>
              <a:t>done</a:t>
            </a:r>
            <a:r>
              <a:rPr lang="fr-FR" sz="4800" b="1" dirty="0">
                <a:latin typeface="Alte Haas Grotesk" panose="02000503000000020004" pitchFamily="2" charset="0"/>
              </a:rPr>
              <a:t>!</a:t>
            </a:r>
          </a:p>
          <a:p>
            <a:pPr algn="ctr"/>
            <a:endParaRPr lang="fr-FR" sz="4800" b="1" dirty="0">
              <a:latin typeface="Alte Haas Grotesk" panose="02000503000000020004" pitchFamily="2" charset="0"/>
            </a:endParaRPr>
          </a:p>
          <a:p>
            <a:pPr algn="ctr"/>
            <a:r>
              <a:rPr lang="en-US" sz="2400" dirty="0">
                <a:latin typeface="Alte Haas Grotesk" panose="02000503000000020004" pitchFamily="2" charset="0"/>
              </a:rPr>
              <a:t>Please give a round of applause</a:t>
            </a:r>
            <a:endParaRPr lang="fr-FR" sz="48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6BFF65-FD3E-8EF3-C5AC-A62F5F1CD54A}"/>
              </a:ext>
            </a:extLst>
          </p:cNvPr>
          <p:cNvGrpSpPr/>
          <p:nvPr/>
        </p:nvGrpSpPr>
        <p:grpSpPr>
          <a:xfrm>
            <a:off x="525780" y="717630"/>
            <a:ext cx="11140440" cy="6308010"/>
            <a:chOff x="525780" y="717630"/>
            <a:chExt cx="11140440" cy="63080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2AD7A0-912F-46CC-4E87-287340CC46E5}"/>
                </a:ext>
              </a:extLst>
            </p:cNvPr>
            <p:cNvSpPr txBox="1"/>
            <p:nvPr/>
          </p:nvSpPr>
          <p:spPr>
            <a:xfrm>
              <a:off x="525780" y="717630"/>
              <a:ext cx="11140440" cy="6308010"/>
            </a:xfrm>
            <a:prstGeom prst="rect">
              <a:avLst/>
            </a:prstGeom>
            <a:solidFill>
              <a:srgbClr val="FFFF80"/>
            </a:solidFill>
          </p:spPr>
          <p:txBody>
            <a:bodyPr wrap="none" rtlCol="0" anchor="t" anchorCtr="0">
              <a:noAutofit/>
            </a:bodyPr>
            <a:lstStyle/>
            <a:p>
              <a:pPr algn="ctr"/>
              <a:r>
                <a:rPr lang="fr-FR" sz="4800" b="1" dirty="0">
                  <a:latin typeface="Alte Haas Grotesk" panose="02000503000000020004" pitchFamily="2" charset="0"/>
                </a:rPr>
                <a:t>How to </a:t>
              </a:r>
              <a:r>
                <a:rPr lang="fr-FR" sz="4800" b="1" dirty="0" err="1">
                  <a:latin typeface="Alte Haas Grotesk" panose="02000503000000020004" pitchFamily="2" charset="0"/>
                </a:rPr>
                <a:t>play</a:t>
              </a:r>
              <a:endParaRPr lang="fr-FR" sz="48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48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32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4800" b="1" dirty="0">
                <a:latin typeface="Alte Haas Grotesk" panose="02000503000000020004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0FDA85-7060-645F-E94C-A2077FFE7234}"/>
                </a:ext>
              </a:extLst>
            </p:cNvPr>
            <p:cNvSpPr txBox="1"/>
            <p:nvPr/>
          </p:nvSpPr>
          <p:spPr>
            <a:xfrm>
              <a:off x="3364794" y="2383540"/>
              <a:ext cx="5462412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 err="1">
                  <a:latin typeface="Alte Haas Grotesk" panose="02000503000000020004" pitchFamily="2" charset="0"/>
                </a:rPr>
                <a:t>Spend</a:t>
              </a:r>
              <a:r>
                <a:rPr lang="fr-FR" sz="2400" dirty="0">
                  <a:latin typeface="Alte Haas Grotesk" panose="02000503000000020004" pitchFamily="2" charset="0"/>
                </a:rPr>
                <a:t> 15-30 seconds per slide</a:t>
              </a:r>
            </a:p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>
                  <a:latin typeface="Alte Haas Grotesk" panose="02000503000000020004" pitchFamily="2" charset="0"/>
                </a:rPr>
                <a:t>Advance slides </a:t>
              </a:r>
              <a:r>
                <a:rPr lang="fr-FR" sz="2400" dirty="0" err="1">
                  <a:latin typeface="Alte Haas Grotesk" panose="02000503000000020004" pitchFamily="2" charset="0"/>
                </a:rPr>
                <a:t>yourself</a:t>
              </a:r>
              <a:endParaRPr lang="fr-FR" sz="2400" dirty="0">
                <a:latin typeface="Alte Haas Grotesk" panose="02000503000000020004" pitchFamily="2" charset="0"/>
              </a:endParaRPr>
            </a:p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>
                  <a:latin typeface="Alte Haas Grotesk" panose="02000503000000020004" pitchFamily="2" charset="0"/>
                </a:rPr>
                <a:t>Rate </a:t>
              </a:r>
              <a:r>
                <a:rPr lang="fr-FR" sz="2400" dirty="0" err="1">
                  <a:latin typeface="Alte Haas Grotesk" panose="02000503000000020004" pitchFamily="2" charset="0"/>
                </a:rPr>
                <a:t>your</a:t>
              </a:r>
              <a:r>
                <a:rPr lang="fr-FR" sz="2400" dirty="0">
                  <a:latin typeface="Alte Haas Grotesk" panose="02000503000000020004" pitchFamily="2" charset="0"/>
                </a:rPr>
                <a:t> </a:t>
              </a:r>
              <a:r>
                <a:rPr lang="fr-FR" sz="2400" dirty="0" err="1">
                  <a:latin typeface="Alte Haas Grotesk" panose="02000503000000020004" pitchFamily="2" charset="0"/>
                </a:rPr>
                <a:t>friends</a:t>
              </a:r>
              <a:r>
                <a:rPr lang="fr-FR" sz="2400" dirty="0">
                  <a:latin typeface="Alte Haas Grotesk" panose="02000503000000020004" pitchFamily="2" charset="0"/>
                </a:rPr>
                <a:t> on: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>
                  <a:latin typeface="Alte Haas Grotesk" panose="02000503000000020004" pitchFamily="2" charset="0"/>
                </a:rPr>
                <a:t>Flow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Gesture</a:t>
              </a: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>
                  <a:latin typeface="Alte Haas Grotesk" panose="02000503000000020004" pitchFamily="2" charset="0"/>
                </a:rPr>
                <a:t>Jargon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Credibility</a:t>
              </a: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Getting</a:t>
              </a:r>
              <a:r>
                <a:rPr lang="fr-FR" dirty="0">
                  <a:latin typeface="Alte Haas Grotesk" panose="02000503000000020004" pitchFamily="2" charset="0"/>
                </a:rPr>
                <a:t> </a:t>
              </a:r>
              <a:r>
                <a:rPr lang="fr-FR" dirty="0" err="1">
                  <a:latin typeface="Alte Haas Grotesk" panose="02000503000000020004" pitchFamily="2" charset="0"/>
                </a:rPr>
                <a:t>through</a:t>
              </a:r>
              <a:r>
                <a:rPr lang="fr-FR" dirty="0">
                  <a:latin typeface="Alte Haas Grotesk" panose="02000503000000020004" pitchFamily="2" charset="0"/>
                </a:rPr>
                <a:t> the deck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fr-FR" sz="2400" dirty="0">
                <a:latin typeface="Alte Haas Grotesk" panose="02000503000000020004" pitchFamily="2" charset="0"/>
              </a:endParaRPr>
            </a:p>
            <a:p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AD7A0-912F-46CC-4E87-287340CC46E5}"/>
              </a:ext>
            </a:extLst>
          </p:cNvPr>
          <p:cNvSpPr txBox="1"/>
          <p:nvPr/>
        </p:nvSpPr>
        <p:spPr>
          <a:xfrm>
            <a:off x="525780" y="0"/>
            <a:ext cx="11140440" cy="7025640"/>
          </a:xfrm>
          <a:prstGeom prst="rect">
            <a:avLst/>
          </a:prstGeom>
          <a:solidFill>
            <a:srgbClr val="FFFF8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4800" b="1" dirty="0">
                <a:latin typeface="Alte Haas Grotesk" panose="02000503000000020004" pitchFamily="2" charset="0"/>
              </a:rPr>
              <a:t>Aren't start-ups doing </a:t>
            </a:r>
            <a:br>
              <a:rPr lang="en-US" sz="4800" b="1" dirty="0">
                <a:latin typeface="Alte Haas Grotesk" panose="02000503000000020004" pitchFamily="2" charset="0"/>
              </a:rPr>
            </a:br>
            <a:r>
              <a:rPr lang="en-US" sz="4800" b="1" dirty="0">
                <a:latin typeface="Alte Haas Grotesk" panose="02000503000000020004" pitchFamily="2" charset="0"/>
              </a:rPr>
              <a:t>a bit too much?</a:t>
            </a:r>
            <a:endParaRPr lang="fr-FR" sz="4800" b="1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3BB2AAF-1524-24D9-4E5F-72BC72C0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" y="-423862"/>
            <a:ext cx="12329160" cy="77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8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CE3617E2-E1C7-4A1C-86C1-B4B5FD0A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" y="-423862"/>
            <a:ext cx="12329160" cy="77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3FAE8F98-24D6-8D72-33E0-07C61633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" y="-490537"/>
            <a:ext cx="12542520" cy="78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5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it, necktie&#10;&#10;Description automatically generated">
            <a:extLst>
              <a:ext uri="{FF2B5EF4-FFF2-40B4-BE49-F238E27FC236}">
                <a16:creationId xmlns:a16="http://schemas.microsoft.com/office/drawing/2014/main" id="{5DC73FAE-4428-A7B6-DA94-B387500CA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495300"/>
            <a:ext cx="1255776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5128B45-ADA5-AA1C-0BA2-1EC226D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11430"/>
            <a:ext cx="11650980" cy="72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4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830D869-456F-3554-A381-1DDD8E36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523875"/>
            <a:ext cx="12649200" cy="79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3101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67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Alte Haas Grotesk</vt:lpstr>
      <vt:lpstr>Arial</vt:lpstr>
      <vt:lpstr>Seaford</vt:lpstr>
      <vt:lpstr>LevelVTI</vt:lpstr>
      <vt:lpstr>Power point karaoké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karaoké</dc:title>
  <dc:creator>Thomas Pierrain</dc:creator>
  <cp:lastModifiedBy>Thomas Pierrain</cp:lastModifiedBy>
  <cp:revision>43</cp:revision>
  <dcterms:created xsi:type="dcterms:W3CDTF">2022-10-13T13:32:36Z</dcterms:created>
  <dcterms:modified xsi:type="dcterms:W3CDTF">2022-10-16T18:08:06Z</dcterms:modified>
</cp:coreProperties>
</file>