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6" r:id="rId3"/>
    <p:sldId id="308" r:id="rId4"/>
    <p:sldId id="301" r:id="rId5"/>
    <p:sldId id="300" r:id="rId6"/>
    <p:sldId id="298" r:id="rId7"/>
    <p:sldId id="299" r:id="rId8"/>
    <p:sldId id="302" r:id="rId9"/>
    <p:sldId id="303" r:id="rId10"/>
    <p:sldId id="304" r:id="rId11"/>
    <p:sldId id="305" r:id="rId12"/>
    <p:sldId id="306" r:id="rId13"/>
    <p:sldId id="307" r:id="rId14"/>
    <p:sldId id="310" r:id="rId15"/>
    <p:sldId id="30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80"/>
    <a:srgbClr val="C5B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12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63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6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5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09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3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7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21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5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9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10/16/2022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77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A blue abstract watercolor pattern on a white background">
            <a:extLst>
              <a:ext uri="{FF2B5EF4-FFF2-40B4-BE49-F238E27FC236}">
                <a16:creationId xmlns:a16="http://schemas.microsoft.com/office/drawing/2014/main" id="{BB9594EA-E7AC-1D6D-D904-6F3CF9F7F4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C79407E-156D-711B-391B-BE95471459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Alte Haas Grotesk" panose="02000503000000020004" pitchFamily="2" charset="0"/>
              </a:rPr>
              <a:t>Power point karaoké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50DC1BB-B2D9-8BCF-AE8E-B54619DAC0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 err="1">
                <a:solidFill>
                  <a:schemeClr val="bg1">
                    <a:lumMod val="85000"/>
                  </a:schemeClr>
                </a:solidFill>
                <a:latin typeface="Alte Haas Grotesk" panose="02000503000000020004" pitchFamily="2" charset="0"/>
              </a:rPr>
              <a:t>Agicap</a:t>
            </a:r>
            <a:r>
              <a:rPr lang="fr-FR" b="1" dirty="0">
                <a:solidFill>
                  <a:schemeClr val="bg1">
                    <a:lumMod val="85000"/>
                  </a:schemeClr>
                </a:solidFill>
                <a:latin typeface="Alte Haas Grotesk" panose="02000503000000020004" pitchFamily="2" charset="0"/>
              </a:rPr>
              <a:t> </a:t>
            </a:r>
            <a:r>
              <a:rPr lang="fr-FR" b="1" dirty="0" err="1">
                <a:solidFill>
                  <a:schemeClr val="bg1">
                    <a:lumMod val="85000"/>
                  </a:schemeClr>
                </a:solidFill>
                <a:latin typeface="Alte Haas Grotesk" panose="02000503000000020004" pitchFamily="2" charset="0"/>
              </a:rPr>
              <a:t>unconf</a:t>
            </a:r>
            <a:r>
              <a:rPr lang="fr-FR" b="1" dirty="0">
                <a:solidFill>
                  <a:schemeClr val="bg1">
                    <a:lumMod val="85000"/>
                  </a:schemeClr>
                </a:solidFill>
                <a:latin typeface="Alte Haas Grotesk" panose="02000503000000020004" pitchFamily="2" charset="0"/>
              </a:rPr>
              <a:t> (</a:t>
            </a:r>
            <a:r>
              <a:rPr lang="fr-FR" b="1" dirty="0" err="1">
                <a:solidFill>
                  <a:schemeClr val="bg1">
                    <a:lumMod val="85000"/>
                  </a:schemeClr>
                </a:solidFill>
                <a:latin typeface="Alte Haas Grotesk" panose="02000503000000020004" pitchFamily="2" charset="0"/>
              </a:rPr>
              <a:t>October</a:t>
            </a:r>
            <a:r>
              <a:rPr lang="fr-FR" b="1" dirty="0">
                <a:solidFill>
                  <a:schemeClr val="bg1">
                    <a:lumMod val="85000"/>
                  </a:schemeClr>
                </a:solidFill>
                <a:latin typeface="Alte Haas Grotesk" panose="02000503000000020004" pitchFamily="2" charset="0"/>
              </a:rPr>
              <a:t> 13th, 2022)</a:t>
            </a:r>
            <a:br>
              <a:rPr lang="fr-FR" sz="2000" dirty="0">
                <a:solidFill>
                  <a:schemeClr val="bg1">
                    <a:lumMod val="85000"/>
                  </a:schemeClr>
                </a:solidFill>
                <a:latin typeface="Alte Haas Grotesk" panose="02000503000000020004" pitchFamily="2" charset="0"/>
              </a:rPr>
            </a:br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Alte Haas Grotesk" panose="02000503000000020004" pitchFamily="2" charset="0"/>
              </a:rPr>
              <a:t>Thomas Pierrain (@tpierrain), </a:t>
            </a:r>
            <a:r>
              <a:rPr lang="fr-FR" sz="2000" dirty="0" err="1">
                <a:solidFill>
                  <a:schemeClr val="bg1">
                    <a:lumMod val="85000"/>
                  </a:schemeClr>
                </a:solidFill>
                <a:latin typeface="Alte Haas Grotesk" panose="02000503000000020004" pitchFamily="2" charset="0"/>
              </a:rPr>
              <a:t>inspired</a:t>
            </a:r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Alte Haas Grotesk" panose="02000503000000020004" pitchFamily="2" charset="0"/>
              </a:rPr>
              <a:t> by huijing.github.io</a:t>
            </a:r>
            <a:endParaRPr lang="fr-FR" dirty="0">
              <a:solidFill>
                <a:schemeClr val="bg1">
                  <a:lumMod val="85000"/>
                </a:schemeClr>
              </a:solidFill>
              <a:latin typeface="Alte Haas Grotes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762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11AE79F-7A55-141E-F4CD-85635F598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74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sitting on a stack of books&#10;&#10;Description automatically generated with low confidence">
            <a:extLst>
              <a:ext uri="{FF2B5EF4-FFF2-40B4-BE49-F238E27FC236}">
                <a16:creationId xmlns:a16="http://schemas.microsoft.com/office/drawing/2014/main" id="{48BA4B62-6924-4E08-BDE4-B841A7740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96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ucumber, vegetable&#10;&#10;Description automatically generated">
            <a:extLst>
              <a:ext uri="{FF2B5EF4-FFF2-40B4-BE49-F238E27FC236}">
                <a16:creationId xmlns:a16="http://schemas.microsoft.com/office/drawing/2014/main" id="{DDE96F19-456D-31D1-4971-55FBCF386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94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us parked in a parking lot&#10;&#10;Description automatically generated with medium confidence">
            <a:extLst>
              <a:ext uri="{FF2B5EF4-FFF2-40B4-BE49-F238E27FC236}">
                <a16:creationId xmlns:a16="http://schemas.microsoft.com/office/drawing/2014/main" id="{1211AA6E-A3A8-1C98-D65B-088E88827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9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2E872F9A-F040-1325-F8FA-F88FF2475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368300"/>
            <a:ext cx="5080000" cy="612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84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BEB5-C2C5-3C60-52DB-FE6FC87A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A5F1-BBD6-40D8-B4E4-267862FA5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4C184-DC8B-6CE0-8B26-62829DB80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35328" y="-167640"/>
            <a:ext cx="15462656" cy="7193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2AD7A0-912F-46CC-4E87-287340CC46E5}"/>
              </a:ext>
            </a:extLst>
          </p:cNvPr>
          <p:cNvSpPr txBox="1"/>
          <p:nvPr/>
        </p:nvSpPr>
        <p:spPr>
          <a:xfrm>
            <a:off x="525780" y="717630"/>
            <a:ext cx="11140440" cy="6308010"/>
          </a:xfrm>
          <a:prstGeom prst="rect">
            <a:avLst/>
          </a:prstGeom>
          <a:solidFill>
            <a:srgbClr val="FFFF80"/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fr-FR" sz="4800" b="1" dirty="0">
                <a:latin typeface="Alte Haas Grotesk" panose="02000503000000020004" pitchFamily="2" charset="0"/>
              </a:rPr>
              <a:t>And </a:t>
            </a:r>
            <a:r>
              <a:rPr lang="fr-FR" sz="4800" b="1" dirty="0" err="1">
                <a:latin typeface="Alte Haas Grotesk" panose="02000503000000020004" pitchFamily="2" charset="0"/>
              </a:rPr>
              <a:t>you’re</a:t>
            </a:r>
            <a:r>
              <a:rPr lang="fr-FR" sz="4800" b="1" dirty="0">
                <a:latin typeface="Alte Haas Grotesk" panose="02000503000000020004" pitchFamily="2" charset="0"/>
              </a:rPr>
              <a:t> </a:t>
            </a:r>
            <a:r>
              <a:rPr lang="fr-FR" sz="4800" b="1" dirty="0" err="1">
                <a:latin typeface="Alte Haas Grotesk" panose="02000503000000020004" pitchFamily="2" charset="0"/>
              </a:rPr>
              <a:t>done</a:t>
            </a:r>
            <a:r>
              <a:rPr lang="fr-FR" sz="4800" b="1" dirty="0">
                <a:latin typeface="Alte Haas Grotesk" panose="02000503000000020004" pitchFamily="2" charset="0"/>
              </a:rPr>
              <a:t>!</a:t>
            </a:r>
          </a:p>
          <a:p>
            <a:pPr algn="ctr"/>
            <a:endParaRPr lang="fr-FR" sz="4800" b="1" dirty="0">
              <a:latin typeface="Alte Haas Grotesk" panose="02000503000000020004" pitchFamily="2" charset="0"/>
            </a:endParaRPr>
          </a:p>
          <a:p>
            <a:pPr algn="ctr"/>
            <a:r>
              <a:rPr lang="en-US" sz="2400" dirty="0">
                <a:latin typeface="Alte Haas Grotesk" panose="02000503000000020004" pitchFamily="2" charset="0"/>
              </a:rPr>
              <a:t>Please give a round of applause</a:t>
            </a:r>
            <a:endParaRPr lang="fr-FR" sz="4800" dirty="0">
              <a:latin typeface="Alte Haas Grotes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BEB5-C2C5-3C60-52DB-FE6FC87A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A5F1-BBD6-40D8-B4E4-267862FA5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4C184-DC8B-6CE0-8B26-62829DB80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35328" y="-167640"/>
            <a:ext cx="15462656" cy="719328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36BFF65-FD3E-8EF3-C5AC-A62F5F1CD54A}"/>
              </a:ext>
            </a:extLst>
          </p:cNvPr>
          <p:cNvGrpSpPr/>
          <p:nvPr/>
        </p:nvGrpSpPr>
        <p:grpSpPr>
          <a:xfrm>
            <a:off x="525780" y="717630"/>
            <a:ext cx="11140440" cy="6308010"/>
            <a:chOff x="525780" y="717630"/>
            <a:chExt cx="11140440" cy="63080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2AD7A0-912F-46CC-4E87-287340CC46E5}"/>
                </a:ext>
              </a:extLst>
            </p:cNvPr>
            <p:cNvSpPr txBox="1"/>
            <p:nvPr/>
          </p:nvSpPr>
          <p:spPr>
            <a:xfrm>
              <a:off x="525780" y="717630"/>
              <a:ext cx="11140440" cy="6308010"/>
            </a:xfrm>
            <a:prstGeom prst="rect">
              <a:avLst/>
            </a:prstGeom>
            <a:solidFill>
              <a:srgbClr val="FFFF80"/>
            </a:solidFill>
          </p:spPr>
          <p:txBody>
            <a:bodyPr wrap="none" rtlCol="0" anchor="t" anchorCtr="0">
              <a:noAutofit/>
            </a:bodyPr>
            <a:lstStyle/>
            <a:p>
              <a:pPr algn="ctr"/>
              <a:r>
                <a:rPr lang="fr-FR" sz="4800" b="1" dirty="0">
                  <a:latin typeface="Alte Haas Grotesk" panose="02000503000000020004" pitchFamily="2" charset="0"/>
                </a:rPr>
                <a:t>How to </a:t>
              </a:r>
              <a:r>
                <a:rPr lang="fr-FR" sz="4800" b="1" dirty="0" err="1">
                  <a:latin typeface="Alte Haas Grotesk" panose="02000503000000020004" pitchFamily="2" charset="0"/>
                </a:rPr>
                <a:t>play</a:t>
              </a:r>
              <a:endParaRPr lang="fr-FR" sz="4800" b="1" dirty="0">
                <a:latin typeface="Alte Haas Grotesk" panose="02000503000000020004" pitchFamily="2" charset="0"/>
              </a:endParaRPr>
            </a:p>
            <a:p>
              <a:pPr algn="ctr"/>
              <a:endParaRPr lang="fr-FR" sz="4800" b="1" dirty="0">
                <a:latin typeface="Alte Haas Grotesk" panose="02000503000000020004" pitchFamily="2" charset="0"/>
              </a:endParaRPr>
            </a:p>
            <a:p>
              <a:pPr algn="ctr"/>
              <a:endParaRPr lang="fr-FR" sz="3200" b="1" dirty="0">
                <a:latin typeface="Alte Haas Grotesk" panose="02000503000000020004" pitchFamily="2" charset="0"/>
              </a:endParaRPr>
            </a:p>
            <a:p>
              <a:pPr algn="ctr"/>
              <a:endParaRPr lang="fr-FR" sz="4800" b="1" dirty="0">
                <a:latin typeface="Alte Haas Grotesk" panose="02000503000000020004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50FDA85-7060-645F-E94C-A2077FFE7234}"/>
                </a:ext>
              </a:extLst>
            </p:cNvPr>
            <p:cNvSpPr txBox="1"/>
            <p:nvPr/>
          </p:nvSpPr>
          <p:spPr>
            <a:xfrm>
              <a:off x="3364794" y="2383540"/>
              <a:ext cx="5462412" cy="375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4572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fr-FR" sz="2400" dirty="0" err="1">
                  <a:latin typeface="Alte Haas Grotesk" panose="02000503000000020004" pitchFamily="2" charset="0"/>
                </a:rPr>
                <a:t>Spend</a:t>
              </a:r>
              <a:r>
                <a:rPr lang="fr-FR" sz="2400" dirty="0">
                  <a:latin typeface="Alte Haas Grotesk" panose="02000503000000020004" pitchFamily="2" charset="0"/>
                </a:rPr>
                <a:t> 15-30 seconds per slide</a:t>
              </a:r>
            </a:p>
            <a:p>
              <a:pPr indent="-4572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fr-FR" sz="2400" dirty="0">
                  <a:latin typeface="Alte Haas Grotesk" panose="02000503000000020004" pitchFamily="2" charset="0"/>
                </a:rPr>
                <a:t>Advance slides </a:t>
              </a:r>
              <a:r>
                <a:rPr lang="fr-FR" sz="2400" dirty="0" err="1">
                  <a:latin typeface="Alte Haas Grotesk" panose="02000503000000020004" pitchFamily="2" charset="0"/>
                </a:rPr>
                <a:t>yourself</a:t>
              </a:r>
              <a:endParaRPr lang="fr-FR" sz="2400" dirty="0">
                <a:latin typeface="Alte Haas Grotesk" panose="02000503000000020004" pitchFamily="2" charset="0"/>
              </a:endParaRPr>
            </a:p>
            <a:p>
              <a:pPr indent="-4572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fr-FR" sz="2400" dirty="0">
                  <a:latin typeface="Alte Haas Grotesk" panose="02000503000000020004" pitchFamily="2" charset="0"/>
                </a:rPr>
                <a:t>Rate </a:t>
              </a:r>
              <a:r>
                <a:rPr lang="fr-FR" sz="2400" dirty="0" err="1">
                  <a:latin typeface="Alte Haas Grotesk" panose="02000503000000020004" pitchFamily="2" charset="0"/>
                </a:rPr>
                <a:t>your</a:t>
              </a:r>
              <a:r>
                <a:rPr lang="fr-FR" sz="2400" dirty="0">
                  <a:latin typeface="Alte Haas Grotesk" panose="02000503000000020004" pitchFamily="2" charset="0"/>
                </a:rPr>
                <a:t> </a:t>
              </a:r>
              <a:r>
                <a:rPr lang="fr-FR" sz="2400" dirty="0" err="1">
                  <a:latin typeface="Alte Haas Grotesk" panose="02000503000000020004" pitchFamily="2" charset="0"/>
                </a:rPr>
                <a:t>friends</a:t>
              </a:r>
              <a:r>
                <a:rPr lang="fr-FR" sz="2400" dirty="0">
                  <a:latin typeface="Alte Haas Grotesk" panose="02000503000000020004" pitchFamily="2" charset="0"/>
                </a:rPr>
                <a:t> on: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fr-FR" dirty="0">
                  <a:latin typeface="Alte Haas Grotesk" panose="02000503000000020004" pitchFamily="2" charset="0"/>
                </a:rPr>
                <a:t>Flow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fr-FR" dirty="0" err="1">
                  <a:latin typeface="Alte Haas Grotesk" panose="02000503000000020004" pitchFamily="2" charset="0"/>
                </a:rPr>
                <a:t>Gesture</a:t>
              </a:r>
              <a:endParaRPr lang="fr-FR" dirty="0">
                <a:latin typeface="Alte Haas Grotesk" panose="02000503000000020004" pitchFamily="2" charset="0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fr-FR" dirty="0">
                  <a:latin typeface="Alte Haas Grotesk" panose="02000503000000020004" pitchFamily="2" charset="0"/>
                </a:rPr>
                <a:t>Jargon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fr-FR" dirty="0" err="1">
                  <a:latin typeface="Alte Haas Grotesk" panose="02000503000000020004" pitchFamily="2" charset="0"/>
                </a:rPr>
                <a:t>Credibility</a:t>
              </a:r>
              <a:endParaRPr lang="fr-FR" dirty="0">
                <a:latin typeface="Alte Haas Grotesk" panose="02000503000000020004" pitchFamily="2" charset="0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fr-FR" dirty="0" err="1">
                  <a:latin typeface="Alte Haas Grotesk" panose="02000503000000020004" pitchFamily="2" charset="0"/>
                </a:rPr>
                <a:t>Getting</a:t>
              </a:r>
              <a:r>
                <a:rPr lang="fr-FR" dirty="0">
                  <a:latin typeface="Alte Haas Grotesk" panose="02000503000000020004" pitchFamily="2" charset="0"/>
                </a:rPr>
                <a:t> </a:t>
              </a:r>
              <a:r>
                <a:rPr lang="fr-FR" dirty="0" err="1">
                  <a:latin typeface="Alte Haas Grotesk" panose="02000503000000020004" pitchFamily="2" charset="0"/>
                </a:rPr>
                <a:t>through</a:t>
              </a:r>
              <a:r>
                <a:rPr lang="fr-FR" dirty="0">
                  <a:latin typeface="Alte Haas Grotesk" panose="02000503000000020004" pitchFamily="2" charset="0"/>
                </a:rPr>
                <a:t> the deck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fr-FR" dirty="0">
                <a:latin typeface="Alte Haas Grotesk" panose="02000503000000020004" pitchFamily="2" charset="0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fr-FR" sz="2400" dirty="0">
                <a:latin typeface="Alte Haas Grotesk" panose="02000503000000020004" pitchFamily="2" charset="0"/>
              </a:endParaRPr>
            </a:p>
            <a:p>
              <a:endParaRPr lang="fr-FR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16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BEB5-C2C5-3C60-52DB-FE6FC87A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A5F1-BBD6-40D8-B4E4-267862FA5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4C184-DC8B-6CE0-8B26-62829DB80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35328" y="-167640"/>
            <a:ext cx="15462656" cy="7193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2AD7A0-912F-46CC-4E87-287340CC46E5}"/>
              </a:ext>
            </a:extLst>
          </p:cNvPr>
          <p:cNvSpPr txBox="1"/>
          <p:nvPr/>
        </p:nvSpPr>
        <p:spPr>
          <a:xfrm>
            <a:off x="525780" y="0"/>
            <a:ext cx="11140440" cy="7025640"/>
          </a:xfrm>
          <a:prstGeom prst="rect">
            <a:avLst/>
          </a:prstGeom>
          <a:solidFill>
            <a:srgbClr val="FFFF80"/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fr-FR" sz="4800" b="1" dirty="0" err="1">
                <a:latin typeface="Alte Haas Grotesk" panose="02000503000000020004" pitchFamily="2" charset="0"/>
              </a:rPr>
              <a:t>Situational</a:t>
            </a:r>
            <a:r>
              <a:rPr lang="fr-FR" sz="4800" b="1" dirty="0">
                <a:latin typeface="Alte Haas Grotesk" panose="02000503000000020004" pitchFamily="2" charset="0"/>
              </a:rPr>
              <a:t> intelligence</a:t>
            </a:r>
          </a:p>
        </p:txBody>
      </p:sp>
    </p:spTree>
    <p:extLst>
      <p:ext uri="{BB962C8B-B14F-4D97-AF65-F5344CB8AC3E}">
        <p14:creationId xmlns:p14="http://schemas.microsoft.com/office/powerpoint/2010/main" val="42314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og playing with a tennis racket&#10;&#10;Description automatically generated with low confidence">
            <a:extLst>
              <a:ext uri="{FF2B5EF4-FFF2-40B4-BE49-F238E27FC236}">
                <a16:creationId xmlns:a16="http://schemas.microsoft.com/office/drawing/2014/main" id="{ED06BF41-3A90-1F26-9B19-1C1A3CE8A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15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125B3415-09A1-EC71-9CCE-9EAEBC6EB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B5F00EE1-BA3F-7B69-A1C7-4ED8A7B21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6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now, outdoor, traveling&#10;&#10;Description automatically generated">
            <a:extLst>
              <a:ext uri="{FF2B5EF4-FFF2-40B4-BE49-F238E27FC236}">
                <a16:creationId xmlns:a16="http://schemas.microsoft.com/office/drawing/2014/main" id="{A1248FCF-1D69-19C5-CEC9-C59711254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60" y="-466725"/>
            <a:ext cx="12466320" cy="779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8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CFA11331-6591-AB86-4A04-5B5CC5B69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8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arage door with graffiti on it&#10;&#10;Description automatically generated with low confidence">
            <a:extLst>
              <a:ext uri="{FF2B5EF4-FFF2-40B4-BE49-F238E27FC236}">
                <a16:creationId xmlns:a16="http://schemas.microsoft.com/office/drawing/2014/main" id="{1E2492E3-3A4E-DC0D-E543-AE203B445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11357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4480</TotalTime>
  <Words>60</Words>
  <Application>Microsoft Office PowerPoint</Application>
  <PresentationFormat>Widescreen</PresentationFormat>
  <Paragraphs>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Alte Haas Grotesk</vt:lpstr>
      <vt:lpstr>Arial</vt:lpstr>
      <vt:lpstr>Seaford</vt:lpstr>
      <vt:lpstr>LevelVTI</vt:lpstr>
      <vt:lpstr>Power point karaoké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karaoké</dc:title>
  <dc:creator>Thomas Pierrain</dc:creator>
  <cp:lastModifiedBy>Thomas Pierrain</cp:lastModifiedBy>
  <cp:revision>43</cp:revision>
  <dcterms:created xsi:type="dcterms:W3CDTF">2022-10-13T13:32:36Z</dcterms:created>
  <dcterms:modified xsi:type="dcterms:W3CDTF">2022-10-16T18:03:47Z</dcterms:modified>
</cp:coreProperties>
</file>