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60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C9EF"/>
    <a:srgbClr val="EFE5F7"/>
    <a:srgbClr val="CFAFE7"/>
    <a:srgbClr val="DCDCDC"/>
    <a:srgbClr val="8BC8FB"/>
    <a:srgbClr val="F9D45F"/>
    <a:srgbClr val="FAF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1" autoAdjust="0"/>
    <p:restoredTop sz="76817" autoAdjust="0"/>
  </p:normalViewPr>
  <p:slideViewPr>
    <p:cSldViewPr snapToGrid="0">
      <p:cViewPr>
        <p:scale>
          <a:sx n="50" d="100"/>
          <a:sy n="50" d="100"/>
        </p:scale>
        <p:origin x="471" y="2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BBAB19-0C91-4298-A871-C5B9360137CE}" type="datetimeFigureOut">
              <a:rPr lang="fr-FR" smtClean="0"/>
              <a:t>28/08/2021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D8A45-B12B-40AF-A07B-2EBC15495A4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6473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Image payée: https://www.istockphoto.com/fr/photo/miroir-deau-de-bordeaux-en-%C3%A9t%C3%A9-france-gm1152270059-312559548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8D8A45-B12B-40AF-A07B-2EBC15495A4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0045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https://images.app.goo.gl/eU9Jrtu8zn2qWMBo9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8D8A45-B12B-40AF-A07B-2EBC15495A4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9962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24532-3CCB-49B1-994D-04B2B3CFFB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99CB1D-84B6-4AB1-B583-18EDE8E324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B3C66-3BAF-4254-A4DC-9B6BB1C7B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50E2-BB8E-48D1-94E1-E4F675E29F3B}" type="datetimeFigureOut">
              <a:rPr lang="fr-FR" smtClean="0"/>
              <a:t>28/08/2021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33372-A1E7-45CC-A337-B78A20635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C2BC2-F266-4CD0-9620-93BEDB149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0A435-BC36-42DB-9D1A-A4463FC7C8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3600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707C2-C040-476D-9B57-C13329B77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5FC2AC-7B56-4629-92A9-3983DD0DB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2D4BD-A06F-4045-8E65-C419F86A5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50E2-BB8E-48D1-94E1-E4F675E29F3B}" type="datetimeFigureOut">
              <a:rPr lang="fr-FR" smtClean="0"/>
              <a:t>28/08/2021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9131A-0BF8-4D68-BD51-A5B106884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5EC7D-F2C5-44FC-8851-2A06A9C15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0A435-BC36-42DB-9D1A-A4463FC7C8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0980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609BC7-A738-43EF-A258-70563D678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8B0122-C15C-4A8E-B67E-DDE341B85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CD952-B879-4DD8-BB41-FC2D2A853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50E2-BB8E-48D1-94E1-E4F675E29F3B}" type="datetimeFigureOut">
              <a:rPr lang="fr-FR" smtClean="0"/>
              <a:t>28/08/2021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2EE97-C057-480D-A54A-03E20623D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B6152-EF2B-405D-94F3-55403B233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0A435-BC36-42DB-9D1A-A4463FC7C8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034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4BD0C-8B66-424F-B389-0A609DCB1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3BFC7-2A29-4509-A5BC-D1DF25101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91210-7581-4975-87BE-1AAF1D68F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50E2-BB8E-48D1-94E1-E4F675E29F3B}" type="datetimeFigureOut">
              <a:rPr lang="fr-FR" smtClean="0"/>
              <a:t>28/08/2021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08320-C6E7-4D76-A90A-514F86A05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7F808-78D6-445D-8665-71DA7FB91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0A435-BC36-42DB-9D1A-A4463FC7C8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1746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8B334-1A84-4F69-9150-790470CF1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CA21E-1988-488A-96E6-C11F90294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47996-2843-4D6C-950D-60C9E366F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50E2-BB8E-48D1-94E1-E4F675E29F3B}" type="datetimeFigureOut">
              <a:rPr lang="fr-FR" smtClean="0"/>
              <a:t>28/08/2021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39B70-ED17-4AF5-8F91-085206E04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75F14-03EF-4A6B-93F7-D0DF8DE08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0A435-BC36-42DB-9D1A-A4463FC7C8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5128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BAF8A-2B70-48FE-8909-5F368735D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0AB5C-5091-4D70-AB67-1A064F0A6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AAEBFB-38DA-4C25-AE81-855AA4991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66C1D5-8A47-4E58-AF28-1A4FF8235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50E2-BB8E-48D1-94E1-E4F675E29F3B}" type="datetimeFigureOut">
              <a:rPr lang="fr-FR" smtClean="0"/>
              <a:t>28/08/2021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99E3A-2C45-4766-85A4-964C58962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4885D-01B4-43AF-A6DB-3E50BD82C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0A435-BC36-42DB-9D1A-A4463FC7C8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2850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6FFE2-903A-4901-B7E9-2EBED34C6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FD7B1-C113-4687-8CC2-A515C4FBD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FCF84-A381-4C36-A1F1-80187D19F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B07757-6EC5-4385-9DAD-23466606F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55ADD6-718B-42B3-A283-3C29F0CC88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6FEC33-8450-433B-9E50-065BED7B8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50E2-BB8E-48D1-94E1-E4F675E29F3B}" type="datetimeFigureOut">
              <a:rPr lang="fr-FR" smtClean="0"/>
              <a:t>28/08/2021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9DD9FA-84D8-4EE3-B76F-839ADA5CD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753465-9181-4011-AAC1-2EAA48677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0A435-BC36-42DB-9D1A-A4463FC7C8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4269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5DED2-0DAA-4A96-8A52-5C90321F9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40D055-64F9-47AE-9623-5D059836F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50E2-BB8E-48D1-94E1-E4F675E29F3B}" type="datetimeFigureOut">
              <a:rPr lang="fr-FR" smtClean="0"/>
              <a:t>28/08/2021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833E0D-12F6-442D-89B8-752FA2E01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9B29D-F1B2-4BFA-B8E3-ABAB69793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0A435-BC36-42DB-9D1A-A4463FC7C8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9191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B25D2D-3E56-4B26-8C78-42CCD1DAF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50E2-BB8E-48D1-94E1-E4F675E29F3B}" type="datetimeFigureOut">
              <a:rPr lang="fr-FR" smtClean="0"/>
              <a:t>28/08/2021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4B1A69-1DAC-46A0-B78E-ADF1F2654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767419-9DC1-4E6D-B959-8ED3ED786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0A435-BC36-42DB-9D1A-A4463FC7C8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1680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F42E1-085E-448B-BE01-640DDB7E5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17BD6-D5B5-414E-B8EF-C340AA259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DE21DF-74CB-4D80-9BA0-666E2255B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9F068-9AAC-4115-BA3E-26A84819A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50E2-BB8E-48D1-94E1-E4F675E29F3B}" type="datetimeFigureOut">
              <a:rPr lang="fr-FR" smtClean="0"/>
              <a:t>28/08/2021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752819-7FC9-4893-8616-7FD97453E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D4DCB-8372-4AF2-85C0-FFC661AF4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0A435-BC36-42DB-9D1A-A4463FC7C8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055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598D1-636C-4D95-9B77-7270206AE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5D06E7-9D81-41A7-8ACC-84300D4D96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00D3A4-CB87-491C-9E57-DF7DED268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16B92-7D86-4C4C-8F36-BF28C1F61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50E2-BB8E-48D1-94E1-E4F675E29F3B}" type="datetimeFigureOut">
              <a:rPr lang="fr-FR" smtClean="0"/>
              <a:t>28/08/2021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6A0BDC-CCE3-451A-87B4-2BAEF0417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0CEA2-8073-4156-A4D0-B30265B1C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0A435-BC36-42DB-9D1A-A4463FC7C8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7940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27956C-848F-4A4C-95E9-6AA5AF087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9F021-0A89-4C69-A192-052EB90B7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611AD-3669-47E4-A353-D583673950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E0450E2-BB8E-48D1-94E1-E4F675E29F3B}" type="datetimeFigureOut">
              <a:rPr lang="fr-FR" smtClean="0"/>
              <a:pPr/>
              <a:t>28/08/2021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7025E-F69D-4207-B057-263EE803CE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8B961-B66E-4F7A-A8D4-1434E4C8FA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710A435-BC36-42DB-9D1A-A4463FC7C8C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7328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bg1"/>
          </a:solidFill>
          <a:latin typeface="Alte Haas Grotesk" panose="0200050300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lte Haas Grotesk" panose="0200050300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lte Haas Grotesk" panose="0200050300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lte Haas Grotesk" panose="0200050300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lte Haas Grotesk" panose="0200050300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lte Haas Grotesk" panose="0200050300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EA44BDE-2AF3-4A91-8552-46102A8696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649" y="-1325217"/>
            <a:ext cx="12274827" cy="818321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4C6FE03-D7A2-468C-8D5F-4487C7865B07}"/>
              </a:ext>
            </a:extLst>
          </p:cNvPr>
          <p:cNvSpPr/>
          <p:nvPr/>
        </p:nvSpPr>
        <p:spPr>
          <a:xfrm>
            <a:off x="-18649" y="-247651"/>
            <a:ext cx="12210648" cy="7734301"/>
          </a:xfrm>
          <a:prstGeom prst="rect">
            <a:avLst/>
          </a:prstGeom>
          <a:solidFill>
            <a:schemeClr val="tx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205226-D515-4938-9CB9-1DA0B73929A9}"/>
              </a:ext>
            </a:extLst>
          </p:cNvPr>
          <p:cNvSpPr/>
          <p:nvPr/>
        </p:nvSpPr>
        <p:spPr>
          <a:xfrm>
            <a:off x="-82827" y="3534384"/>
            <a:ext cx="12274827" cy="1276281"/>
          </a:xfrm>
          <a:prstGeom prst="rect">
            <a:avLst/>
          </a:prstGeom>
          <a:solidFill>
            <a:schemeClr val="tx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F07B74-75C5-49CD-8737-580C0F9937AE}"/>
              </a:ext>
            </a:extLst>
          </p:cNvPr>
          <p:cNvSpPr txBox="1"/>
          <p:nvPr/>
        </p:nvSpPr>
        <p:spPr>
          <a:xfrm>
            <a:off x="277764" y="3803192"/>
            <a:ext cx="79179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b="1" cap="all" dirty="0">
                <a:solidFill>
                  <a:srgbClr val="F9D45F"/>
                </a:solidFill>
                <a:latin typeface="Alte Haas Grotesk" panose="02000503000000020004" pitchFamily="2" charset="0"/>
              </a:rPr>
              <a:t>De </a:t>
            </a:r>
            <a:r>
              <a:rPr lang="en-GB" sz="2100" b="1" cap="all" dirty="0" err="1">
                <a:solidFill>
                  <a:srgbClr val="F9D45F"/>
                </a:solidFill>
                <a:latin typeface="Alte Haas Grotesk" panose="02000503000000020004" pitchFamily="2" charset="0"/>
              </a:rPr>
              <a:t>l’autre</a:t>
            </a:r>
            <a:r>
              <a:rPr lang="en-GB" sz="2100" b="1" cap="all" dirty="0">
                <a:solidFill>
                  <a:srgbClr val="F9D45F"/>
                </a:solidFill>
                <a:latin typeface="Alte Haas Grotesk" panose="02000503000000020004" pitchFamily="2" charset="0"/>
              </a:rPr>
              <a:t> </a:t>
            </a:r>
            <a:r>
              <a:rPr lang="en-GB" sz="2100" b="1" cap="all" dirty="0" err="1">
                <a:solidFill>
                  <a:srgbClr val="F9D45F"/>
                </a:solidFill>
                <a:latin typeface="Alte Haas Grotesk" panose="02000503000000020004" pitchFamily="2" charset="0"/>
              </a:rPr>
              <a:t>côté</a:t>
            </a:r>
            <a:r>
              <a:rPr lang="en-GB" sz="2100" b="1" cap="all" dirty="0">
                <a:solidFill>
                  <a:srgbClr val="F9D45F"/>
                </a:solidFill>
                <a:latin typeface="Alte Haas Grotesk" panose="02000503000000020004" pitchFamily="2" charset="0"/>
              </a:rPr>
              <a:t> du </a:t>
            </a:r>
            <a:r>
              <a:rPr lang="en-GB" sz="2100" b="1" cap="all" dirty="0" err="1">
                <a:solidFill>
                  <a:srgbClr val="F9D45F"/>
                </a:solidFill>
                <a:latin typeface="Alte Haas Grotesk" panose="02000503000000020004" pitchFamily="2" charset="0"/>
              </a:rPr>
              <a:t>miroir</a:t>
            </a:r>
            <a:br>
              <a:rPr lang="en-GB" sz="2100" b="1" cap="all" dirty="0">
                <a:solidFill>
                  <a:srgbClr val="F9D45F"/>
                </a:solidFill>
                <a:latin typeface="Alte Haas Grotesk" panose="02000503000000020004" pitchFamily="2" charset="0"/>
              </a:rPr>
            </a:br>
            <a:r>
              <a:rPr lang="en-GB" sz="2100" b="1" cap="all" dirty="0">
                <a:solidFill>
                  <a:srgbClr val="FAFCD7"/>
                </a:solidFill>
                <a:latin typeface="Alte Haas Grotesk" panose="02000503000000020004" pitchFamily="2" charset="0"/>
              </a:rPr>
              <a:t>La </a:t>
            </a:r>
            <a:r>
              <a:rPr lang="en-GB" sz="2100" b="1" cap="all" dirty="0" err="1">
                <a:solidFill>
                  <a:srgbClr val="FAFCD7"/>
                </a:solidFill>
                <a:latin typeface="Alte Haas Grotesk" panose="02000503000000020004" pitchFamily="2" charset="0"/>
              </a:rPr>
              <a:t>fabrique</a:t>
            </a:r>
            <a:r>
              <a:rPr lang="en-GB" sz="2100" b="1" cap="all" dirty="0">
                <a:solidFill>
                  <a:srgbClr val="FAFCD7"/>
                </a:solidFill>
                <a:latin typeface="Alte Haas Grotesk" panose="02000503000000020004" pitchFamily="2" charset="0"/>
              </a:rPr>
              <a:t> du software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6D6C650-2BF9-4552-94D4-CB672B3340E0}"/>
              </a:ext>
            </a:extLst>
          </p:cNvPr>
          <p:cNvGrpSpPr/>
          <p:nvPr/>
        </p:nvGrpSpPr>
        <p:grpSpPr>
          <a:xfrm>
            <a:off x="7711003" y="4025810"/>
            <a:ext cx="4215955" cy="544759"/>
            <a:chOff x="6997673" y="4782195"/>
            <a:chExt cx="4215955" cy="544759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052F2CF-4C70-48F0-90B3-13B31AADFD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4057" y="4782195"/>
              <a:ext cx="1339571" cy="544759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6E91DBF-3E89-4D56-B673-F8A41EF8293E}"/>
                </a:ext>
              </a:extLst>
            </p:cNvPr>
            <p:cNvSpPr txBox="1"/>
            <p:nvPr/>
          </p:nvSpPr>
          <p:spPr>
            <a:xfrm>
              <a:off x="6997673" y="4897998"/>
              <a:ext cx="28426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b="1" cap="all" dirty="0">
                  <a:solidFill>
                    <a:srgbClr val="F9D45F"/>
                  </a:solidFill>
                  <a:latin typeface="Alte Haas Grotesk" panose="02000503000000020004" pitchFamily="2" charset="0"/>
                </a:rPr>
                <a:t>Thomas</a:t>
              </a:r>
              <a:r>
                <a:rPr lang="fr-FR" b="1" cap="all" dirty="0">
                  <a:solidFill>
                    <a:srgbClr val="FAFCD7"/>
                  </a:solidFill>
                  <a:latin typeface="Alte Haas Grotesk" panose="02000503000000020004" pitchFamily="2" charset="0"/>
                </a:rPr>
                <a:t>Pierrain</a:t>
              </a:r>
              <a:endParaRPr lang="fr-FR" b="1" cap="all" dirty="0">
                <a:solidFill>
                  <a:schemeClr val="bg1"/>
                </a:solidFill>
                <a:latin typeface="Alte Haas Grotesk" panose="02000503000000020004" pitchFamily="2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246763C-3DD4-40B6-9120-018C1C534FB9}"/>
                </a:ext>
              </a:extLst>
            </p:cNvPr>
            <p:cNvSpPr txBox="1"/>
            <p:nvPr/>
          </p:nvSpPr>
          <p:spPr>
            <a:xfrm>
              <a:off x="9704584" y="4812077"/>
              <a:ext cx="360956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24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|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308CD5E-02BA-41FE-9FAB-782F0584C3EF}"/>
              </a:ext>
            </a:extLst>
          </p:cNvPr>
          <p:cNvGrpSpPr/>
          <p:nvPr/>
        </p:nvGrpSpPr>
        <p:grpSpPr>
          <a:xfrm rot="21480000">
            <a:off x="10638531" y="5620836"/>
            <a:ext cx="1558609" cy="400925"/>
            <a:chOff x="7233019" y="6354705"/>
            <a:chExt cx="1967918" cy="50621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2DD694B-A5BD-4816-832D-6A76613F66A8}"/>
                </a:ext>
              </a:extLst>
            </p:cNvPr>
            <p:cNvSpPr txBox="1"/>
            <p:nvPr/>
          </p:nvSpPr>
          <p:spPr>
            <a:xfrm>
              <a:off x="7611593" y="6366399"/>
              <a:ext cx="1589344" cy="427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>
                  <a:solidFill>
                    <a:srgbClr val="DCDCDC"/>
                  </a:solidFill>
                  <a:latin typeface="Alte Haas Grotesk" panose="02000503000000020004" pitchFamily="2" charset="0"/>
                </a:rPr>
                <a:t>@tpierrain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FA769FE-E825-4AC9-BE2F-FEBFAAB8B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3019" y="6354705"/>
              <a:ext cx="506215" cy="5062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5239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9AB82E3-171E-4CA5-A6A3-7D76D145B7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5" r="465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39E5792-2D17-4C17-8CB9-D10E6F6DB008}"/>
              </a:ext>
            </a:extLst>
          </p:cNvPr>
          <p:cNvSpPr/>
          <p:nvPr/>
        </p:nvSpPr>
        <p:spPr>
          <a:xfrm>
            <a:off x="0" y="4848834"/>
            <a:ext cx="12192000" cy="1276281"/>
          </a:xfrm>
          <a:prstGeom prst="rect">
            <a:avLst/>
          </a:prstGeom>
          <a:solidFill>
            <a:schemeClr val="tx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11AC05-C362-40C9-9776-27BCF68ACA39}"/>
              </a:ext>
            </a:extLst>
          </p:cNvPr>
          <p:cNvSpPr txBox="1"/>
          <p:nvPr/>
        </p:nvSpPr>
        <p:spPr>
          <a:xfrm>
            <a:off x="498797" y="5225364"/>
            <a:ext cx="622591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2800" b="1" cap="all" dirty="0">
                <a:solidFill>
                  <a:srgbClr val="F9D45F"/>
                </a:solidFill>
                <a:latin typeface="Alte Haas Grotesk" panose="02000503000000020004" pitchFamily="2" charset="0"/>
              </a:rPr>
              <a:t>Basics</a:t>
            </a:r>
            <a:endParaRPr lang="fr-FR" sz="2800" b="1" cap="all" dirty="0">
              <a:solidFill>
                <a:srgbClr val="FAFCD7"/>
              </a:solidFill>
              <a:latin typeface="Alte Haas Grotesk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605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2215</TotalTime>
  <Words>53</Words>
  <Application>Microsoft Office PowerPoint</Application>
  <PresentationFormat>Widescreen</PresentationFormat>
  <Paragraphs>14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Alte Haas Grotesk</vt:lpstr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PIERRAIN Thomas</dc:creator>
  <cp:lastModifiedBy>PIERRAIN Thomas</cp:lastModifiedBy>
  <cp:revision>83</cp:revision>
  <dcterms:created xsi:type="dcterms:W3CDTF">2021-05-22T16:07:41Z</dcterms:created>
  <dcterms:modified xsi:type="dcterms:W3CDTF">2021-08-28T18:11:22Z</dcterms:modified>
</cp:coreProperties>
</file>