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3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636"/>
    <a:srgbClr val="5C68AD"/>
    <a:srgbClr val="F0F0F0"/>
    <a:srgbClr val="F6F6F6"/>
    <a:srgbClr val="FFFFFF"/>
    <a:srgbClr val="DCBC4B"/>
    <a:srgbClr val="1055FB"/>
    <a:srgbClr val="F9D45F"/>
    <a:srgbClr val="FAFCD7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075" autoAdjust="0"/>
  </p:normalViewPr>
  <p:slideViewPr>
    <p:cSldViewPr snapToGrid="0">
      <p:cViewPr>
        <p:scale>
          <a:sx n="62" d="100"/>
          <a:sy n="62" d="100"/>
        </p:scale>
        <p:origin x="1832" y="9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AB19-0C91-4298-A871-C5B9360137CE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8A45-B12B-40AF-A07B-2EBC15495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J’aurai pu sous-titrer cette courte présentation : date/time formats and issues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Ou : pourquoi vous ne devez jamais utiliser le format </a:t>
            </a:r>
            <a:r>
              <a:rPr lang="fr-FR" dirty="0" err="1"/>
              <a:t>DateTime</a:t>
            </a:r>
            <a:endParaRPr lang="fr-F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/>
              <a:t>Déjà avant de commencer, je dois vous confesser que j’ai longtemps cru que de choisir le bon format de date était un sujet technique.  </a:t>
            </a:r>
          </a:p>
          <a:p>
            <a:endParaRPr lang="fr-FR" dirty="0"/>
          </a:p>
          <a:p>
            <a:r>
              <a:rPr lang="fr-FR" dirty="0"/>
              <a:t>Il n’en est rien, et avec certains de mes anciens collègues, on a été confronté à tellement de cas compliqués et tordus, que je me suis dit que ce serait utile de vous partager quelques leçons apprises à la dure à l’époque.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4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Même si vous me connaissez comme VP Eng chez </a:t>
            </a:r>
            <a:r>
              <a:rPr lang="fr-FR" dirty="0" err="1"/>
              <a:t>Agicap</a:t>
            </a:r>
            <a:r>
              <a:rPr lang="fr-FR" dirty="0"/>
              <a:t>, j’ai longtemps travaillé dans la finance de marché en tant que dev, tech lead, archi.</a:t>
            </a:r>
          </a:p>
          <a:p>
            <a:endParaRPr lang="fr-FR" dirty="0"/>
          </a:p>
          <a:p>
            <a:r>
              <a:rPr lang="fr-FR" dirty="0"/>
              <a:t>La plupart des systèmes sur lesquels j’ai pu travailler étaient des systèmes 24/7 (follow the Sun), et j’avoue avoir un peu galéré au début avec </a:t>
            </a:r>
          </a:p>
          <a:p>
            <a:endParaRPr lang="fr-FR" dirty="0"/>
          </a:p>
          <a:p>
            <a:endParaRPr lang="fr-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4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4532-3CCB-49B1-994D-04B2B3C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CB1D-84B6-4AB1-B583-18EDE8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3C66-3BAF-4254-A4DC-9B6BB1C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372-A1E7-45CC-A337-B78A20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BC2-F266-4CD0-9620-93BEDB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0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7C2-C040-476D-9B57-C13329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C2AC-7B56-4629-92A9-3983DD0D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4BD-A06F-4045-8E65-C419F86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131A-0BF8-4D68-BD51-A5B1068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EC7D-F2C5-44FC-8851-2A06A9C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9BC7-A738-43EF-A258-70563D67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B0122-C15C-4A8E-B67E-DDE341B8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D952-B879-4DD8-BB41-FC2D2A8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EE97-C057-480D-A54A-03E20623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6152-EF2B-405D-94F3-55403B2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0C-8B66-424F-B389-0A609DC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FC7-2A29-4509-A5BC-D1DF2510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1210-7581-4975-87BE-1AAF1D6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320-C6E7-4D76-A90A-514F86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808-78D6-445D-8665-71DA7FB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334-1A84-4F69-9150-790470CF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21E-1988-488A-96E6-C11F902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7996-2843-4D6C-950D-60C9E3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B70-ED17-4AF5-8F91-085206E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5F14-03EF-4A6B-93F7-D0DF8DE0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1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F8A-2B70-48FE-8909-5F36873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B5C-5091-4D70-AB67-1A064F0A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EBFB-38DA-4C25-AE81-855AA499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1D5-8A47-4E58-AF28-1A4FF82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9E3A-2C45-4766-85A4-964C589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85D-01B4-43AF-A6DB-3E50BD8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FE2-903A-4901-B7E9-2EBED3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7B1-C113-4687-8CC2-A515C4F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CF84-A381-4C36-A1F1-80187D19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7757-6EC5-4385-9DAD-23466606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5ADD6-718B-42B3-A283-3C29F0CC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EC33-8450-433B-9E50-065BED7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D9FA-84D8-4EE3-B76F-839ADA5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3465-9181-4011-AAC1-2EAA4867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D2-0DAA-4A96-8A52-5C90321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0D055-64F9-47AE-9623-5D05983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3E0D-12F6-442D-89B8-752FA2E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B29D-F1B2-4BFA-B8E3-ABAB697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25D2D-3E56-4B26-8C78-42CCD1D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1A69-1DAC-46A0-B78E-ADF1F26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419-9DC1-4E6D-B959-8ED3ED7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2E1-085E-448B-BE01-640DDB7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BD6-D5B5-414E-B8EF-C340AA25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21DF-74CB-4D80-9BA0-666E2255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F068-9AAC-4115-BA3E-26A8481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819-7FC9-4893-8616-7FD9745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CB-8372-4AF2-85C0-FFC661A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D1-636C-4D95-9B77-7270206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06E7-9D81-41A7-8ACC-84300D4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D3A4-CB87-491C-9E57-DF7DED2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6B92-7D86-4C4C-8F36-BF28C1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0BDC-CCE3-451A-87B4-2BAEF04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EA2-8073-4156-A4D0-B30265B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56C-848F-4A4C-95E9-6AA5AF08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F021-0A89-4C69-A192-052EB90B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11AD-3669-47E4-A353-D5836739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0450E2-BB8E-48D1-94E1-E4F675E29F3B}" type="datetimeFigureOut">
              <a:rPr lang="fr-FR" smtClean="0"/>
              <a:pPr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025E-F69D-4207-B057-263EE803C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961-B66E-4F7A-A8D4-1434E4C8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10A435-BC36-42DB-9D1A-A4463FC7C8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Race for Nuclear Time – Scientists Make Important Advance">
            <a:extLst>
              <a:ext uri="{FF2B5EF4-FFF2-40B4-BE49-F238E27FC236}">
                <a16:creationId xmlns:a16="http://schemas.microsoft.com/office/drawing/2014/main" id="{CCC1C44D-69ED-EB0B-3F45-66C348F0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9037899" y="-3132297"/>
            <a:ext cx="21033873" cy="140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D7000A-D182-4D27-8D40-BCF0B0B969B1}"/>
              </a:ext>
            </a:extLst>
          </p:cNvPr>
          <p:cNvSpPr/>
          <p:nvPr/>
        </p:nvSpPr>
        <p:spPr>
          <a:xfrm>
            <a:off x="-459956" y="-193428"/>
            <a:ext cx="13077371" cy="81416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03296-9270-02FE-D6FE-3D20B04B3D25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21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775582" y="5206314"/>
            <a:ext cx="611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Do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you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have an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‘instant’?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0B76B41-4AAC-C407-FF1B-D6EE121F632B}"/>
              </a:ext>
            </a:extLst>
          </p:cNvPr>
          <p:cNvGrpSpPr/>
          <p:nvPr/>
        </p:nvGrpSpPr>
        <p:grpSpPr>
          <a:xfrm>
            <a:off x="10221312" y="5267461"/>
            <a:ext cx="1587102" cy="400926"/>
            <a:chOff x="10040625" y="5267460"/>
            <a:chExt cx="1587102" cy="40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80000">
              <a:off x="10040625" y="5267460"/>
              <a:ext cx="400927" cy="4009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10328171" y="5314036"/>
              <a:ext cx="129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9B483B5-8899-1398-A7DB-B869D6B046DA}"/>
              </a:ext>
            </a:extLst>
          </p:cNvPr>
          <p:cNvGrpSpPr/>
          <p:nvPr/>
        </p:nvGrpSpPr>
        <p:grpSpPr>
          <a:xfrm>
            <a:off x="7187477" y="5140787"/>
            <a:ext cx="2846275" cy="654274"/>
            <a:chOff x="6893052" y="5021648"/>
            <a:chExt cx="2846275" cy="6542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893052" y="5021648"/>
              <a:ext cx="284627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b="1" cap="all" dirty="0">
                  <a:solidFill>
                    <a:srgbClr val="FAFCD7"/>
                  </a:solidFill>
                  <a:latin typeface="Alte Haas Grotesk"/>
                </a:rPr>
                <a:t>Thomas </a:t>
              </a:r>
              <a:r>
                <a:rPr lang="fr-FR" b="1" cap="all" dirty="0">
                  <a:solidFill>
                    <a:srgbClr val="F9D45F"/>
                  </a:solidFill>
                  <a:latin typeface="Alte Haas Grotesk"/>
                </a:rPr>
                <a:t>Pierrain</a:t>
              </a:r>
              <a:endParaRPr lang="fr-FR" b="1" cap="all" dirty="0">
                <a:solidFill>
                  <a:srgbClr val="F9D45F"/>
                </a:solidFill>
                <a:latin typeface="Alte Haas Grotesk" panose="02000503000000020004" pitchFamily="2" charset="0"/>
              </a:endParaRPr>
            </a:p>
          </p:txBody>
        </p:sp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450FB9A-1C1B-49BF-9565-B500F52A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141" y="5390980"/>
              <a:ext cx="1494096" cy="284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2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0FFCF8AD-A4C7-DFB6-C069-12CC7384B612}"/>
              </a:ext>
            </a:extLst>
          </p:cNvPr>
          <p:cNvGrpSpPr/>
          <p:nvPr/>
        </p:nvGrpSpPr>
        <p:grpSpPr>
          <a:xfrm>
            <a:off x="0" y="-632"/>
            <a:ext cx="12192825" cy="6858464"/>
            <a:chOff x="0" y="0"/>
            <a:chExt cx="12192000" cy="68580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737B523-8238-39B2-F608-3DBBD76D433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609B682E-1B85-3272-B096-5D2825566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9" name="Parallelogram 3">
                <a:extLst>
                  <a:ext uri="{FF2B5EF4-FFF2-40B4-BE49-F238E27FC236}">
                    <a16:creationId xmlns:a16="http://schemas.microsoft.com/office/drawing/2014/main" id="{6AA69DDE-F1BB-06EF-144D-77571E118B47}"/>
                  </a:ext>
                </a:extLst>
              </p:cNvPr>
              <p:cNvSpPr/>
              <p:nvPr/>
            </p:nvSpPr>
            <p:spPr>
              <a:xfrm rot="9246701">
                <a:off x="3161131" y="996711"/>
                <a:ext cx="505838" cy="178148"/>
              </a:xfrm>
              <a:prstGeom prst="parallelogram">
                <a:avLst>
                  <a:gd name="adj" fmla="val 64153"/>
                </a:avLst>
              </a:prstGeom>
              <a:solidFill>
                <a:srgbClr val="2F5B9D">
                  <a:alpha val="9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200"/>
              </a:p>
            </p:txBody>
          </p:sp>
        </p:grpSp>
        <p:sp>
          <p:nvSpPr>
            <p:cNvPr id="5" name="Parallelogram 9">
              <a:extLst>
                <a:ext uri="{FF2B5EF4-FFF2-40B4-BE49-F238E27FC236}">
                  <a16:creationId xmlns:a16="http://schemas.microsoft.com/office/drawing/2014/main" id="{36950850-5081-3139-AA08-323EDA7D64EF}"/>
                </a:ext>
              </a:extLst>
            </p:cNvPr>
            <p:cNvSpPr/>
            <p:nvPr/>
          </p:nvSpPr>
          <p:spPr>
            <a:xfrm rot="2258301" flipV="1">
              <a:off x="6004209" y="5333522"/>
              <a:ext cx="458542" cy="234236"/>
            </a:xfrm>
            <a:prstGeom prst="parallelogram">
              <a:avLst>
                <a:gd name="adj" fmla="val 86501"/>
              </a:avLst>
            </a:prstGeom>
            <a:solidFill>
              <a:srgbClr val="1654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4BD8A44-9CF9-4C24-BD06-36A1114B4F43}"/>
              </a:ext>
            </a:extLst>
          </p:cNvPr>
          <p:cNvSpPr/>
          <p:nvPr/>
        </p:nvSpPr>
        <p:spPr>
          <a:xfrm>
            <a:off x="-130630" y="-116114"/>
            <a:ext cx="12341277" cy="7242628"/>
          </a:xfrm>
          <a:prstGeom prst="rect">
            <a:avLst/>
          </a:prstGeom>
          <a:solidFill>
            <a:schemeClr val="tx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5AE35-EF9A-4B37-9AD9-B6A0FE22C24B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DAD04-CA01-46ED-9FCB-CA0D167FD491}"/>
              </a:ext>
            </a:extLst>
          </p:cNvPr>
          <p:cNvSpPr txBox="1"/>
          <p:nvPr/>
        </p:nvSpPr>
        <p:spPr>
          <a:xfrm>
            <a:off x="498796" y="5225364"/>
            <a:ext cx="76355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/>
              </a:rPr>
              <a:t>Once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/>
              </a:rPr>
              <a:t>upon</a:t>
            </a:r>
            <a:r>
              <a:rPr lang="fr-FR" sz="2800" b="1" cap="all" dirty="0">
                <a:solidFill>
                  <a:srgbClr val="F9D45F"/>
                </a:solidFill>
                <a:latin typeface="Alte Haas Grotesk"/>
              </a:rPr>
              <a:t> a </a:t>
            </a:r>
            <a:r>
              <a:rPr lang="fr-FR" sz="2800" b="1" cap="all" dirty="0">
                <a:solidFill>
                  <a:srgbClr val="FAFCD7"/>
                </a:solidFill>
                <a:latin typeface="Alte Haas Grotesk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823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AA11F0C99C049B435783AFF30866C" ma:contentTypeVersion="5" ma:contentTypeDescription="Crée un document." ma:contentTypeScope="" ma:versionID="b9578dee70f76b52f8c662216a19864c">
  <xsd:schema xmlns:xsd="http://www.w3.org/2001/XMLSchema" xmlns:xs="http://www.w3.org/2001/XMLSchema" xmlns:p="http://schemas.microsoft.com/office/2006/metadata/properties" xmlns:ns3="6754395f-40f2-4856-8ad7-29fcccd08a3d" xmlns:ns4="ee6c2457-0c38-4c97-91a8-94379ffa6261" targetNamespace="http://schemas.microsoft.com/office/2006/metadata/properties" ma:root="true" ma:fieldsID="dbbb49f117e9e1cc09f589c74a3ac76a" ns3:_="" ns4:_="">
    <xsd:import namespace="6754395f-40f2-4856-8ad7-29fcccd08a3d"/>
    <xsd:import namespace="ee6c2457-0c38-4c97-91a8-94379ffa62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4395f-40f2-4856-8ad7-29fcccd08a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c2457-0c38-4c97-91a8-94379ffa62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628FD-73C9-481F-9DD6-4CC74E9FDA8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6754395f-40f2-4856-8ad7-29fcccd08a3d"/>
    <ds:schemaRef ds:uri="http://schemas.microsoft.com/office/infopath/2007/PartnerControls"/>
    <ds:schemaRef ds:uri="ee6c2457-0c38-4c97-91a8-94379ffa626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D7F9CC-0E79-43BC-9F4F-2D19F52429AD}">
  <ds:schemaRefs>
    <ds:schemaRef ds:uri="6754395f-40f2-4856-8ad7-29fcccd08a3d"/>
    <ds:schemaRef ds:uri="ee6c2457-0c38-4c97-91a8-94379ffa62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F40A4F-BEE0-49EE-B0E3-3D5A3F7BB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170</Words>
  <Application>Microsoft Macintosh PowerPoint</Application>
  <PresentationFormat>Grand écran</PresentationFormat>
  <Paragraphs>18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Alte Haas Grotesk</vt:lpstr>
      <vt:lpstr>Arial</vt:lpstr>
      <vt:lpstr>Calibri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521</cp:revision>
  <dcterms:created xsi:type="dcterms:W3CDTF">2021-05-22T16:07:41Z</dcterms:created>
  <dcterms:modified xsi:type="dcterms:W3CDTF">2023-10-03T21:40:56Z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0x0101009B3AA11F0C99C049B435783AFF30866C</vt:lpwstr>
  </property>
</Properties>
</file>