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F4D5"/>
    <a:srgbClr val="DEEBF7"/>
    <a:srgbClr val="EDEDED"/>
    <a:srgbClr val="595959"/>
    <a:srgbClr val="C5E0B4"/>
    <a:srgbClr val="F1E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-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8381066" y="1863279"/>
            <a:ext cx="3088896" cy="1904628"/>
            <a:chOff x="6434086" y="829444"/>
            <a:chExt cx="5836036" cy="359852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615781" y="2677893"/>
              <a:ext cx="254856" cy="445333"/>
              <a:chOff x="7553486" y="3822288"/>
              <a:chExt cx="254856" cy="445333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5"/>
                <a:endCxn id="122" idx="1"/>
              </p:cNvCxnSpPr>
              <p:nvPr/>
            </p:nvCxnSpPr>
            <p:spPr>
              <a:xfrm>
                <a:off x="7699764" y="3968566"/>
                <a:ext cx="108578" cy="299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553486" y="3822288"/>
                <a:ext cx="171374" cy="1713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296454" y="2432927"/>
              <a:ext cx="413286" cy="6903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870636" y="2947445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306283" y="3047766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(Modular) monolith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D7627-CA42-A16A-95A7-5420680D70BC}"/>
              </a:ext>
            </a:extLst>
          </p:cNvPr>
          <p:cNvGrpSpPr/>
          <p:nvPr/>
        </p:nvGrpSpPr>
        <p:grpSpPr>
          <a:xfrm>
            <a:off x="6059627" y="2840282"/>
            <a:ext cx="2960169" cy="2630954"/>
            <a:chOff x="6434086" y="829444"/>
            <a:chExt cx="5592825" cy="4970819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DD52ED7-5148-67C5-D885-4E2830223613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A94735-76EC-0EEC-1E7A-94F203EE3E8A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FE6698-D1C7-EB99-A29D-01C15BFE6930}"/>
                </a:ext>
              </a:extLst>
            </p:cNvPr>
            <p:cNvGrpSpPr/>
            <p:nvPr/>
          </p:nvGrpSpPr>
          <p:grpSpPr>
            <a:xfrm>
              <a:off x="7752025" y="2051349"/>
              <a:ext cx="171374" cy="381578"/>
              <a:chOff x="7689730" y="3195744"/>
              <a:chExt cx="171374" cy="38157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6842CB-ECB5-4A41-CB6E-850668EB1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39EA92-866E-0A54-CA7C-B0B33D25230B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91F7BBF-76E0-0B42-A3AD-72D12FFFF00E}"/>
                </a:ext>
              </a:extLst>
            </p:cNvPr>
            <p:cNvSpPr/>
            <p:nvPr/>
          </p:nvSpPr>
          <p:spPr>
            <a:xfrm>
              <a:off x="9299552" y="2347348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35028B4-E820-3AD3-679D-1FBB515019AD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055329" y="2432927"/>
              <a:ext cx="489905" cy="14049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DA6F4A-D250-0679-5659-97B30FF5D9B5}"/>
                </a:ext>
              </a:extLst>
            </p:cNvPr>
            <p:cNvCxnSpPr>
              <a:cxnSpLocks/>
              <a:stCxn id="68" idx="3"/>
              <a:endCxn id="61" idx="0"/>
            </p:cNvCxnSpPr>
            <p:nvPr/>
          </p:nvCxnSpPr>
          <p:spPr>
            <a:xfrm flipV="1">
              <a:off x="8971051" y="2347348"/>
              <a:ext cx="541409" cy="85579"/>
            </a:xfrm>
            <a:prstGeom prst="bentConnector4">
              <a:avLst>
                <a:gd name="adj1" fmla="val 49865"/>
                <a:gd name="adj2" fmla="val 16334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3DC875F-221F-60CA-BAAA-116AF524C906}"/>
                </a:ext>
              </a:extLst>
            </p:cNvPr>
            <p:cNvSpPr/>
            <p:nvPr/>
          </p:nvSpPr>
          <p:spPr>
            <a:xfrm>
              <a:off x="8545235" y="2257145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8959B09-D0ED-0133-3C32-6E7FE0C1DE99}"/>
                </a:ext>
              </a:extLst>
            </p:cNvPr>
            <p:cNvSpPr/>
            <p:nvPr/>
          </p:nvSpPr>
          <p:spPr>
            <a:xfrm>
              <a:off x="8992014" y="234381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48DB1F-705C-5333-B937-E8B8427AF43B}"/>
                </a:ext>
              </a:extLst>
            </p:cNvPr>
            <p:cNvSpPr/>
            <p:nvPr/>
          </p:nvSpPr>
          <p:spPr>
            <a:xfrm>
              <a:off x="7629511" y="2397639"/>
              <a:ext cx="425818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6F5E8D24-8A24-64CE-5518-2761583907EC}"/>
                </a:ext>
              </a:extLst>
            </p:cNvPr>
            <p:cNvSpPr/>
            <p:nvPr/>
          </p:nvSpPr>
          <p:spPr>
            <a:xfrm>
              <a:off x="8058700" y="2486120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526F385-4419-589B-87CB-309B2247E2DD}"/>
                </a:ext>
              </a:extLst>
            </p:cNvPr>
            <p:cNvSpPr/>
            <p:nvPr/>
          </p:nvSpPr>
          <p:spPr>
            <a:xfrm rot="12414236">
              <a:off x="10428366" y="2672008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2655C0-14CB-8966-42FE-167A0B45D45B}"/>
                </a:ext>
              </a:extLst>
            </p:cNvPr>
            <p:cNvCxnSpPr>
              <a:cxnSpLocks/>
              <a:stCxn id="61" idx="3"/>
              <a:endCxn id="82" idx="1"/>
            </p:cNvCxnSpPr>
            <p:nvPr/>
          </p:nvCxnSpPr>
          <p:spPr>
            <a:xfrm>
              <a:off x="9725368" y="2523131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5953B9-54B3-B547-8D14-8A7FE26D7C31}"/>
                </a:ext>
              </a:extLst>
            </p:cNvPr>
            <p:cNvSpPr/>
            <p:nvPr/>
          </p:nvSpPr>
          <p:spPr>
            <a:xfrm>
              <a:off x="10335030" y="2558218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7515E5-641D-244C-3F43-2B18AEC193E8}"/>
                </a:ext>
              </a:extLst>
            </p:cNvPr>
            <p:cNvSpPr/>
            <p:nvPr/>
          </p:nvSpPr>
          <p:spPr>
            <a:xfrm rot="17820000">
              <a:off x="10645483" y="2615218"/>
              <a:ext cx="966988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3063552-4216-984A-B7EB-C376D8B80F06}"/>
                </a:ext>
              </a:extLst>
            </p:cNvPr>
            <p:cNvSpPr/>
            <p:nvPr/>
          </p:nvSpPr>
          <p:spPr>
            <a:xfrm>
              <a:off x="8193829" y="3000186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2E32F5-5DE5-AFCD-E40C-7A0751D592C4}"/>
                </a:ext>
              </a:extLst>
            </p:cNvPr>
            <p:cNvCxnSpPr>
              <a:cxnSpLocks/>
              <a:stCxn id="75" idx="2"/>
              <a:endCxn id="87" idx="1"/>
            </p:cNvCxnSpPr>
            <p:nvPr/>
          </p:nvCxnSpPr>
          <p:spPr>
            <a:xfrm>
              <a:off x="7842420" y="2749204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2E871A-5011-AE88-AEE3-79FCA3EE906D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seating Domain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B82CF-2338-4999-5916-6422740C2309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CB6994B6-0811-5440-AEF9-9EFFA4C518AE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F73818-E535-8698-FF9A-9D010DCB30F2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5B4300-7BC7-FD5A-7FEE-BCA41814D470}"/>
                </a:ext>
              </a:extLst>
            </p:cNvPr>
            <p:cNvSpPr/>
            <p:nvPr/>
          </p:nvSpPr>
          <p:spPr>
            <a:xfrm rot="17820000">
              <a:off x="10180797" y="3580594"/>
              <a:ext cx="926021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B22FC2B-703A-9B0F-4D8A-789FABE0662A}"/>
                </a:ext>
              </a:extLst>
            </p:cNvPr>
            <p:cNvCxnSpPr>
              <a:cxnSpLocks/>
              <a:stCxn id="87" idx="3"/>
              <a:endCxn id="157" idx="0"/>
            </p:cNvCxnSpPr>
            <p:nvPr/>
          </p:nvCxnSpPr>
          <p:spPr>
            <a:xfrm>
              <a:off x="8619644" y="3175969"/>
              <a:ext cx="911552" cy="2861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Magnetic Disk 104">
              <a:extLst>
                <a:ext uri="{FF2B5EF4-FFF2-40B4-BE49-F238E27FC236}">
                  <a16:creationId xmlns:a16="http://schemas.microsoft.com/office/drawing/2014/main" id="{8D161307-1DEE-03B2-9CAB-88CE7816CC5A}"/>
                </a:ext>
              </a:extLst>
            </p:cNvPr>
            <p:cNvSpPr/>
            <p:nvPr/>
          </p:nvSpPr>
          <p:spPr>
            <a:xfrm>
              <a:off x="9158873" y="5092286"/>
              <a:ext cx="504521" cy="707977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9B2727-85A9-5D12-FFC7-BBD7E9F4CDB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H="1">
              <a:off x="9411135" y="4411328"/>
              <a:ext cx="120059" cy="680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D62D67-5149-3436-1CC3-463C92665045}"/>
                </a:ext>
              </a:extLst>
            </p:cNvPr>
            <p:cNvCxnSpPr>
              <a:cxnSpLocks/>
              <a:stCxn id="83" idx="3"/>
              <a:endCxn id="146" idx="3"/>
            </p:cNvCxnSpPr>
            <p:nvPr/>
          </p:nvCxnSpPr>
          <p:spPr>
            <a:xfrm flipV="1">
              <a:off x="11348480" y="978261"/>
              <a:ext cx="678431" cy="14793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076592" y="3532365"/>
            <a:ext cx="680593" cy="2604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DC2E9-55DA-8084-9E7D-FCDC54DFA35D}"/>
              </a:ext>
            </a:extLst>
          </p:cNvPr>
          <p:cNvSpPr/>
          <p:nvPr/>
        </p:nvSpPr>
        <p:spPr>
          <a:xfrm>
            <a:off x="7443096" y="4420109"/>
            <a:ext cx="502811" cy="2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cap="all" dirty="0">
                <a:solidFill>
                  <a:schemeClr val="tx1"/>
                </a:solidFill>
              </a:rPr>
              <a:t>Repo adapter</a:t>
            </a:r>
            <a:endParaRPr lang="en-GB" sz="600" b="1" cap="all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7688948" y="3829754"/>
            <a:ext cx="232252" cy="3546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1987" cy="9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375259" y="3828108"/>
            <a:ext cx="3088896" cy="1904628"/>
            <a:chOff x="6434086" y="829444"/>
            <a:chExt cx="5836036" cy="359852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416565" y="4506621"/>
            <a:ext cx="651688" cy="1790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F4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cap="all" dirty="0" err="1">
                <a:solidFill>
                  <a:schemeClr val="tx1"/>
                </a:solidFill>
              </a:rPr>
              <a:t>Inproc</a:t>
            </a:r>
            <a:r>
              <a:rPr lang="fr-FR" sz="900" cap="all" dirty="0">
                <a:solidFill>
                  <a:schemeClr val="tx1"/>
                </a:solidFill>
              </a:rPr>
              <a:t>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197790" y="33275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739504" y="32971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22610" y="4297921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8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Micro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660951"/>
            <a:chOff x="6132212" y="1877366"/>
            <a:chExt cx="3309721" cy="36609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660951"/>
              <a:chOff x="6447797" y="-1116586"/>
              <a:chExt cx="6253255" cy="691684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9907514" y="509228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endCxn id="105" idx="1"/>
              </p:cNvCxnSpPr>
              <p:nvPr/>
            </p:nvCxnSpPr>
            <p:spPr>
              <a:xfrm>
                <a:off x="9298122" y="4419682"/>
                <a:ext cx="861654" cy="6726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3"/>
              </p:cNvCxnSpPr>
              <p:nvPr/>
            </p:nvCxnSpPr>
            <p:spPr>
              <a:xfrm>
                <a:off x="12427792" y="-1116586"/>
                <a:ext cx="273260" cy="16361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Alte Haas Grotesk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26</cp:revision>
  <dcterms:created xsi:type="dcterms:W3CDTF">2022-05-28T12:18:08Z</dcterms:created>
  <dcterms:modified xsi:type="dcterms:W3CDTF">2022-05-28T14:24:22Z</dcterms:modified>
</cp:coreProperties>
</file>