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0CECE"/>
    <a:srgbClr val="767171"/>
    <a:srgbClr val="F1EFDB"/>
    <a:srgbClr val="DEEBF7"/>
    <a:srgbClr val="FFD966"/>
    <a:srgbClr val="FFF4D5"/>
    <a:srgbClr val="EDEDED"/>
    <a:srgbClr val="59595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B48BE2-D85F-08AA-07A9-97F6C492C88C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D2484BF5-2A62-8CC5-A857-55FCB3CE9AFE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F18B3-04C0-6007-D044-DC9B6894A26B}"/>
              </a:ext>
            </a:extLst>
          </p:cNvPr>
          <p:cNvSpPr txBox="1"/>
          <p:nvPr/>
        </p:nvSpPr>
        <p:spPr>
          <a:xfrm>
            <a:off x="329932" y="5662528"/>
            <a:ext cx="8345504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 Proc driven/right-side adapters that are making direct memory calls towards other hexagons' driver/left-side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63801F-FDD0-1C25-48F1-0D8705B524A4}"/>
              </a:ext>
            </a:extLst>
          </p:cNvPr>
          <p:cNvSpPr/>
          <p:nvPr/>
        </p:nvSpPr>
        <p:spPr>
          <a:xfrm>
            <a:off x="2418798" y="1278379"/>
            <a:ext cx="9447300" cy="515055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425014" y="2253393"/>
            <a:ext cx="2065418" cy="1746874"/>
            <a:chOff x="7307900" y="829444"/>
            <a:chExt cx="4512824" cy="3816824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7307900" y="829444"/>
              <a:ext cx="4300345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7" y="1564082"/>
              <a:ext cx="3040381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72216" y="2035862"/>
              <a:ext cx="171372" cy="373398"/>
              <a:chOff x="7709921" y="3180257"/>
              <a:chExt cx="171372" cy="37339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 flipH="1">
                <a:off x="7793469" y="3351633"/>
                <a:ext cx="2139" cy="2020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709921" y="3180257"/>
                <a:ext cx="171372" cy="171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68672" y="2432927"/>
              <a:ext cx="641069" cy="15211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42854" y="2409260"/>
              <a:ext cx="425817" cy="35156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89828" y="2500425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7784967" y="1545014"/>
              <a:ext cx="2343049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1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071333" y="3192930"/>
              <a:ext cx="1449785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16203" y="3938291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>
              <a:off x="11039608" y="3590096"/>
              <a:ext cx="528855" cy="3481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1" y="1004557"/>
            <a:ext cx="602596" cy="56794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84739" cy="2239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  <a:p>
            <a:pPr algn="r"/>
            <a:endParaRPr lang="en-US" sz="2300" b="1" cap="all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954354-D504-297B-FF5D-301577B26666}"/>
              </a:ext>
            </a:extLst>
          </p:cNvPr>
          <p:cNvGrpSpPr/>
          <p:nvPr/>
        </p:nvGrpSpPr>
        <p:grpSpPr>
          <a:xfrm>
            <a:off x="6948123" y="1928649"/>
            <a:ext cx="2683286" cy="2141669"/>
            <a:chOff x="6538019" y="3278432"/>
            <a:chExt cx="3078355" cy="24767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538019" y="3278432"/>
              <a:ext cx="3078355" cy="2476727"/>
              <a:chOff x="7337918" y="829444"/>
              <a:chExt cx="5816114" cy="4679428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7337918" y="829444"/>
                <a:ext cx="4270328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861806" y="2350240"/>
                <a:ext cx="171374" cy="381578"/>
                <a:chOff x="7799511" y="3494635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5198" y="3666009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799511" y="3494635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165112" y="2432929"/>
                <a:ext cx="380123" cy="439386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739293" y="2696532"/>
                <a:ext cx="425819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177762" y="2788992"/>
                <a:ext cx="167130" cy="167133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610954" y="2989347"/>
                <a:ext cx="425816" cy="351564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952204" y="3048096"/>
                <a:ext cx="658750" cy="1170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7898728" y="1545013"/>
                <a:ext cx="2229287" cy="67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</a:t>
                </a:r>
                <a:r>
                  <a:rPr lang="en-GB" sz="700" b="1" cap="all" dirty="0" err="1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seatings</a:t>
                </a:r>
                <a:r>
                  <a:rPr lang="en-GB" sz="7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5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9036771" y="3165130"/>
                <a:ext cx="379173" cy="2909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279389" y="4800895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1"/>
              </p:cNvCxnSpPr>
              <p:nvPr/>
            </p:nvCxnSpPr>
            <p:spPr>
              <a:xfrm>
                <a:off x="9229822" y="4360616"/>
                <a:ext cx="301829" cy="440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V="1">
                <a:off x="11366269" y="2805615"/>
                <a:ext cx="1787763" cy="2198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52918" y="2627266"/>
                <a:ext cx="939937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4556" y="3646512"/>
                <a:ext cx="823283" cy="5463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In Proc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132824" y="4858259"/>
              <a:ext cx="813086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Repository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E3FA1EB-E4A8-5024-249A-54445D541DD8}"/>
                </a:ext>
              </a:extLst>
            </p:cNvPr>
            <p:cNvSpPr/>
            <p:nvPr/>
          </p:nvSpPr>
          <p:spPr>
            <a:xfrm>
              <a:off x="7592525" y="4668651"/>
              <a:ext cx="90705" cy="907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40ADE02-A855-B9AD-B51A-EC29453999ED}"/>
                </a:ext>
              </a:extLst>
            </p:cNvPr>
            <p:cNvCxnSpPr>
              <a:cxnSpLocks/>
              <a:stCxn id="61" idx="2"/>
              <a:endCxn id="98" idx="1"/>
            </p:cNvCxnSpPr>
            <p:nvPr/>
          </p:nvCxnSpPr>
          <p:spPr>
            <a:xfrm>
              <a:off x="7688948" y="4267904"/>
              <a:ext cx="232252" cy="35467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5D81625-ABA7-5E41-0B86-5C44C13CE09C}"/>
                </a:ext>
              </a:extLst>
            </p:cNvPr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7539367" y="4759356"/>
              <a:ext cx="98511" cy="98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882948" y="4145953"/>
            <a:ext cx="2108218" cy="1630620"/>
            <a:chOff x="7318869" y="829444"/>
            <a:chExt cx="4606340" cy="3562815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7318869" y="829444"/>
              <a:ext cx="4289374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>
              <a:off x="8016899" y="2585695"/>
              <a:ext cx="512096" cy="7863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 flipV="1">
              <a:off x="8954811" y="2659803"/>
              <a:ext cx="929826" cy="4531"/>
            </a:xfrm>
            <a:prstGeom prst="bentConnector4">
              <a:avLst>
                <a:gd name="adj1" fmla="val 38551"/>
                <a:gd name="adj2" fmla="val 955501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528995" y="2488551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8980321" y="2579197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9" y="1545013"/>
              <a:ext cx="2567017" cy="672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50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05290" y="3254003"/>
              <a:ext cx="1312700" cy="546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repository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420688" y="3640821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1005024" y="3651167"/>
              <a:ext cx="415664" cy="3436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563628" y="3400187"/>
            <a:ext cx="513619" cy="134796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12216" y="3970856"/>
            <a:ext cx="631861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5F1985-087A-9FCA-E34C-58A6EC09B337}"/>
              </a:ext>
            </a:extLst>
          </p:cNvPr>
          <p:cNvSpPr txBox="1"/>
          <p:nvPr/>
        </p:nvSpPr>
        <p:spPr>
          <a:xfrm>
            <a:off x="8269919" y="567774"/>
            <a:ext cx="336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@tpierrain (use case driven) </a:t>
            </a:r>
            <a:r>
              <a:rPr lang="en-US" sz="1050" dirty="0"/>
              <a:t>2.1</a:t>
            </a: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2336F-C302-3934-374A-6C28C32E82AB}"/>
              </a:ext>
            </a:extLst>
          </p:cNvPr>
          <p:cNvGrpSpPr/>
          <p:nvPr/>
        </p:nvGrpSpPr>
        <p:grpSpPr>
          <a:xfrm>
            <a:off x="3312961" y="2921440"/>
            <a:ext cx="4373958" cy="3246679"/>
            <a:chOff x="1631660" y="2946377"/>
            <a:chExt cx="5058251" cy="37546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B3D9A8-755B-FD11-F09A-0BBC83C7F00D}"/>
                </a:ext>
              </a:extLst>
            </p:cNvPr>
            <p:cNvGrpSpPr/>
            <p:nvPr/>
          </p:nvGrpSpPr>
          <p:grpSpPr>
            <a:xfrm>
              <a:off x="1631660" y="2946377"/>
              <a:ext cx="5058251" cy="3754612"/>
              <a:chOff x="2088326" y="1806169"/>
              <a:chExt cx="5058251" cy="375461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7199C33-9B35-280C-DD78-0A46CD4EC4F9}"/>
                  </a:ext>
                </a:extLst>
              </p:cNvPr>
              <p:cNvGrpSpPr/>
              <p:nvPr/>
            </p:nvGrpSpPr>
            <p:grpSpPr>
              <a:xfrm>
                <a:off x="2088326" y="1806169"/>
                <a:ext cx="5058251" cy="3754612"/>
                <a:chOff x="2088326" y="1806169"/>
                <a:chExt cx="5058251" cy="3754612"/>
              </a:xfrm>
            </p:grpSpPr>
            <p:sp>
              <p:nvSpPr>
                <p:cNvPr id="35" name="Hexagon 34">
                  <a:extLst>
                    <a:ext uri="{FF2B5EF4-FFF2-40B4-BE49-F238E27FC236}">
                      <a16:creationId xmlns:a16="http://schemas.microsoft.com/office/drawing/2014/main" id="{33B14C1D-1A7E-737A-1CCD-C4EC7DED6FA1}"/>
                    </a:ext>
                  </a:extLst>
                </p:cNvPr>
                <p:cNvSpPr/>
                <p:nvPr/>
              </p:nvSpPr>
              <p:spPr>
                <a:xfrm>
                  <a:off x="2088326" y="1806169"/>
                  <a:ext cx="4216246" cy="3562815"/>
                </a:xfrm>
                <a:prstGeom prst="hexagon">
                  <a:avLst/>
                </a:prstGeom>
                <a:solidFill>
                  <a:srgbClr val="DFC9EF"/>
                </a:solidFill>
                <a:ln w="476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Hexagon 33">
                  <a:extLst>
                    <a:ext uri="{FF2B5EF4-FFF2-40B4-BE49-F238E27FC236}">
                      <a16:creationId xmlns:a16="http://schemas.microsoft.com/office/drawing/2014/main" id="{6A6D51E6-CF65-EF02-1DBB-4E90126E0B31}"/>
                    </a:ext>
                  </a:extLst>
                </p:cNvPr>
                <p:cNvSpPr/>
                <p:nvPr/>
              </p:nvSpPr>
              <p:spPr>
                <a:xfrm>
                  <a:off x="2206827" y="2540806"/>
                  <a:ext cx="3040380" cy="2093540"/>
                </a:xfrm>
                <a:prstGeom prst="hexagon">
                  <a:avLst/>
                </a:prstGeom>
                <a:solidFill>
                  <a:srgbClr val="BA8CDC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40C4411-4AE3-4C39-3A25-7CA0DDA67A79}"/>
                    </a:ext>
                  </a:extLst>
                </p:cNvPr>
                <p:cNvGrpSpPr/>
                <p:nvPr/>
              </p:nvGrpSpPr>
              <p:grpSpPr>
                <a:xfrm>
                  <a:off x="2457876" y="3028074"/>
                  <a:ext cx="171374" cy="381578"/>
                  <a:chOff x="7689730" y="3195744"/>
                  <a:chExt cx="171374" cy="381578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C6BA29F-F336-8477-0F22-3890AFCE6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5417" y="3367118"/>
                    <a:ext cx="0" cy="2102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F1A047A-9909-5D12-7282-628EA8ED1B30}"/>
                      </a:ext>
                    </a:extLst>
                  </p:cNvPr>
                  <p:cNvSpPr/>
                  <p:nvPr/>
                </p:nvSpPr>
                <p:spPr>
                  <a:xfrm>
                    <a:off x="7689730" y="3195744"/>
                    <a:ext cx="171374" cy="17137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914DA8-CDC3-DE3A-3738-128639367FC4}"/>
                    </a:ext>
                  </a:extLst>
                </p:cNvPr>
                <p:cNvSpPr/>
                <p:nvPr/>
              </p:nvSpPr>
              <p:spPr>
                <a:xfrm>
                  <a:off x="4005403" y="3328336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80B21C75-7B16-2C9B-F4C3-5F3C6DFDC475}"/>
                    </a:ext>
                  </a:extLst>
                </p:cNvPr>
                <p:cNvCxnSpPr>
                  <a:cxnSpLocks/>
                  <a:stCxn id="48" idx="3"/>
                  <a:endCxn id="46" idx="1"/>
                </p:cNvCxnSpPr>
                <p:nvPr/>
              </p:nvCxnSpPr>
              <p:spPr>
                <a:xfrm flipV="1">
                  <a:off x="2761180" y="2937979"/>
                  <a:ext cx="604954" cy="612168"/>
                </a:xfrm>
                <a:prstGeom prst="bentConnector3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8F16B881-7F02-9320-ABC2-0B490E03D5CA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>
                  <a:off x="3791951" y="2937979"/>
                  <a:ext cx="426360" cy="386094"/>
                </a:xfrm>
                <a:prstGeom prst="bentConnector2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BEC7E3D-294F-32B3-0467-8A3ABCBC742D}"/>
                    </a:ext>
                  </a:extLst>
                </p:cNvPr>
                <p:cNvSpPr/>
                <p:nvPr/>
              </p:nvSpPr>
              <p:spPr>
                <a:xfrm>
                  <a:off x="3366134" y="2762196"/>
                  <a:ext cx="425817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CF1E7E84-BE84-EF72-028C-7C6BE33BBDC3}"/>
                    </a:ext>
                  </a:extLst>
                </p:cNvPr>
                <p:cNvSpPr/>
                <p:nvPr/>
              </p:nvSpPr>
              <p:spPr>
                <a:xfrm>
                  <a:off x="3799194" y="2848062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41AD289-0792-2EA4-E800-3122F9EFFC59}"/>
                    </a:ext>
                  </a:extLst>
                </p:cNvPr>
                <p:cNvSpPr/>
                <p:nvPr/>
              </p:nvSpPr>
              <p:spPr>
                <a:xfrm>
                  <a:off x="2335362" y="3374364"/>
                  <a:ext cx="425818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BC214A87-C3D5-FF0B-97DE-4DA23A95B490}"/>
                    </a:ext>
                  </a:extLst>
                </p:cNvPr>
                <p:cNvSpPr/>
                <p:nvPr/>
              </p:nvSpPr>
              <p:spPr>
                <a:xfrm>
                  <a:off x="2764551" y="3467108"/>
                  <a:ext cx="167130" cy="167132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ight Brace 49">
                  <a:extLst>
                    <a:ext uri="{FF2B5EF4-FFF2-40B4-BE49-F238E27FC236}">
                      <a16:creationId xmlns:a16="http://schemas.microsoft.com/office/drawing/2014/main" id="{6933D540-CF40-3B71-81DD-0728A7B7E745}"/>
                    </a:ext>
                  </a:extLst>
                </p:cNvPr>
                <p:cNvSpPr/>
                <p:nvPr/>
              </p:nvSpPr>
              <p:spPr>
                <a:xfrm rot="9165860">
                  <a:off x="5056267" y="2920016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72ECD37-CF7C-FD44-E585-9389787F552F}"/>
                    </a:ext>
                  </a:extLst>
                </p:cNvPr>
                <p:cNvCxnSpPr>
                  <a:cxnSpLocks/>
                  <a:stCxn id="43" idx="3"/>
                  <a:endCxn id="52" idx="2"/>
                </p:cNvCxnSpPr>
                <p:nvPr/>
              </p:nvCxnSpPr>
              <p:spPr>
                <a:xfrm flipV="1">
                  <a:off x="4431219" y="3357031"/>
                  <a:ext cx="513458" cy="1470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13DB660-4E3D-3960-4A63-D7FBF409CF29}"/>
                    </a:ext>
                  </a:extLst>
                </p:cNvPr>
                <p:cNvSpPr/>
                <p:nvPr/>
              </p:nvSpPr>
              <p:spPr>
                <a:xfrm>
                  <a:off x="4944677" y="32713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7AC230C3-B6DC-459A-6E3F-2394AB209B41}"/>
                    </a:ext>
                  </a:extLst>
                </p:cNvPr>
                <p:cNvSpPr/>
                <p:nvPr/>
              </p:nvSpPr>
              <p:spPr>
                <a:xfrm>
                  <a:off x="2899680" y="398117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8253828B-6500-05DB-B3F4-DE0CEA08709C}"/>
                    </a:ext>
                  </a:extLst>
                </p:cNvPr>
                <p:cNvSpPr/>
                <p:nvPr/>
              </p:nvSpPr>
              <p:spPr>
                <a:xfrm>
                  <a:off x="3660068" y="4059034"/>
                  <a:ext cx="425816" cy="351565"/>
                </a:xfrm>
                <a:prstGeom prst="roundRect">
                  <a:avLst/>
                </a:prstGeom>
                <a:solidFill>
                  <a:srgbClr val="9A57C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623284CD-18F4-CF51-5F9F-6A6C6563AA46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3325496" y="4156957"/>
                  <a:ext cx="334572" cy="77860"/>
                </a:xfrm>
                <a:prstGeom prst="bentConnector3">
                  <a:avLst>
                    <a:gd name="adj1" fmla="val 57592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289FFA-45DA-6FFE-34F0-C4A60E2E3E8F}"/>
                    </a:ext>
                  </a:extLst>
                </p:cNvPr>
                <p:cNvCxnSpPr>
                  <a:cxnSpLocks/>
                  <a:stCxn id="48" idx="2"/>
                  <a:endCxn id="63" idx="1"/>
                </p:cNvCxnSpPr>
                <p:nvPr/>
              </p:nvCxnSpPr>
              <p:spPr>
                <a:xfrm>
                  <a:off x="2548271" y="3725929"/>
                  <a:ext cx="351409" cy="43102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0DC8FA8-A750-E835-50E7-91D1B053EA3E}"/>
                    </a:ext>
                  </a:extLst>
                </p:cNvPr>
                <p:cNvSpPr txBox="1"/>
                <p:nvPr/>
              </p:nvSpPr>
              <p:spPr>
                <a:xfrm>
                  <a:off x="2582958" y="2549181"/>
                  <a:ext cx="21083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800" b="1" cap="all" dirty="0">
                      <a:latin typeface="Alte Haas Grotesk" panose="02000503000000020004" pitchFamily="2" charset="0"/>
                    </a:rPr>
                    <a:t>Seat suggestions Domain</a:t>
                  </a:r>
                </a:p>
              </p:txBody>
            </p: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ECBCF79C-DB7C-8437-A8D1-79A66D6A3034}"/>
                    </a:ext>
                  </a:extLst>
                </p:cNvPr>
                <p:cNvSpPr/>
                <p:nvPr/>
              </p:nvSpPr>
              <p:spPr>
                <a:xfrm rot="12414236">
                  <a:off x="4725358" y="4434439"/>
                  <a:ext cx="883655" cy="428062"/>
                </a:xfrm>
                <a:prstGeom prst="rightBrace">
                  <a:avLst>
                    <a:gd name="adj1" fmla="val 9622"/>
                    <a:gd name="adj2" fmla="val 54011"/>
                  </a:avLst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FB2C063-5C64-7717-7CF4-F13A7821C2FA}"/>
                    </a:ext>
                  </a:extLst>
                </p:cNvPr>
                <p:cNvSpPr/>
                <p:nvPr/>
              </p:nvSpPr>
              <p:spPr>
                <a:xfrm>
                  <a:off x="4632022" y="4320649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C2D66E4-746D-C29C-9C6E-03E99FEE3A62}"/>
                    </a:ext>
                  </a:extLst>
                </p:cNvPr>
                <p:cNvSpPr/>
                <p:nvPr/>
              </p:nvSpPr>
              <p:spPr>
                <a:xfrm rot="17820000">
                  <a:off x="4959075" y="4515388"/>
                  <a:ext cx="823899" cy="54631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700" b="1" cap="all" dirty="0">
                      <a:solidFill>
                        <a:schemeClr val="tx1"/>
                      </a:solidFill>
                    </a:rPr>
                    <a:t>Repository (Adapter)</a:t>
                  </a:r>
                  <a:endParaRPr lang="en-GB" sz="700" b="1" cap="al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6264A4D3-64FF-9EDF-3633-89AB523BA0D2}"/>
                    </a:ext>
                  </a:extLst>
                </p:cNvPr>
                <p:cNvCxnSpPr>
                  <a:cxnSpLocks/>
                  <a:stCxn id="64" idx="3"/>
                  <a:endCxn id="86" idx="2"/>
                </p:cNvCxnSpPr>
                <p:nvPr/>
              </p:nvCxnSpPr>
              <p:spPr>
                <a:xfrm>
                  <a:off x="4085884" y="4234817"/>
                  <a:ext cx="546138" cy="17151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6CA5F1AF-7106-D0E4-AB41-41734719A651}"/>
                    </a:ext>
                  </a:extLst>
                </p:cNvPr>
                <p:cNvSpPr/>
                <p:nvPr/>
              </p:nvSpPr>
              <p:spPr>
                <a:xfrm>
                  <a:off x="3332536" y="4078151"/>
                  <a:ext cx="167131" cy="167131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Flowchart: Magnetic Disk 101">
                  <a:extLst>
                    <a:ext uri="{FF2B5EF4-FFF2-40B4-BE49-F238E27FC236}">
                      <a16:creationId xmlns:a16="http://schemas.microsoft.com/office/drawing/2014/main" id="{8809B9B3-2ABA-7002-C465-823660F01F15}"/>
                    </a:ext>
                  </a:extLst>
                </p:cNvPr>
                <p:cNvSpPr/>
                <p:nvPr/>
              </p:nvSpPr>
              <p:spPr>
                <a:xfrm>
                  <a:off x="6642056" y="4852803"/>
                  <a:ext cx="504521" cy="707978"/>
                </a:xfrm>
                <a:prstGeom prst="flowChartMagneticDisk">
                  <a:avLst/>
                </a:prstGeom>
                <a:solidFill>
                  <a:srgbClr val="DFC9EF"/>
                </a:solidFill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cap="all" dirty="0" err="1">
                      <a:solidFill>
                        <a:schemeClr val="tx1"/>
                      </a:solidFill>
                      <a:latin typeface="Alte Haas Grotesk" panose="02000503000000020004" pitchFamily="2" charset="0"/>
                    </a:rPr>
                    <a:t>db</a:t>
                  </a:r>
                  <a:endParaRPr lang="fr-FR" sz="1200" b="1" cap="all" dirty="0">
                    <a:solidFill>
                      <a:schemeClr val="tx1"/>
                    </a:solidFill>
                    <a:latin typeface="Alte Haas Grotesk" panose="02000503000000020004" pitchFamily="2" charset="0"/>
                  </a:endParaRPr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DC579C9-2B02-64AB-2FBD-5421A8699E3D}"/>
                    </a:ext>
                  </a:extLst>
                </p:cNvPr>
                <p:cNvCxnSpPr>
                  <a:cxnSpLocks/>
                  <a:stCxn id="84" idx="2"/>
                  <a:endCxn id="102" idx="2"/>
                </p:cNvCxnSpPr>
                <p:nvPr/>
              </p:nvCxnSpPr>
              <p:spPr>
                <a:xfrm>
                  <a:off x="5614408" y="4912553"/>
                  <a:ext cx="1027648" cy="2942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4EA41F1-A440-2F90-8DE8-61CF29EE04C4}"/>
                  </a:ext>
                </a:extLst>
              </p:cNvPr>
              <p:cNvSpPr/>
              <p:nvPr/>
            </p:nvSpPr>
            <p:spPr>
              <a:xfrm rot="14555838">
                <a:off x="5278176" y="2741106"/>
                <a:ext cx="824437" cy="546311"/>
              </a:xfrm>
              <a:prstGeom prst="rect">
                <a:avLst/>
              </a:prstGeom>
              <a:solidFill>
                <a:srgbClr val="FFF4D5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fr-FR" sz="500" b="1" cap="all" dirty="0">
                    <a:solidFill>
                      <a:schemeClr val="tx1"/>
                    </a:solidFill>
                  </a:rPr>
                  <a:t>Auditorium </a:t>
                </a:r>
                <a:r>
                  <a:rPr lang="fr-FR" sz="500" b="1" cap="all" dirty="0" err="1">
                    <a:solidFill>
                      <a:schemeClr val="tx1"/>
                    </a:solidFill>
                  </a:rPr>
                  <a:t>seatingS</a:t>
                </a:r>
                <a:r>
                  <a:rPr lang="fr-FR" sz="500" b="1" cap="all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fr-FR" sz="500" b="1" cap="all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700" b="1" cap="all" dirty="0" err="1">
                    <a:solidFill>
                      <a:schemeClr val="tx1"/>
                    </a:solidFill>
                  </a:rPr>
                  <a:t>Inproc</a:t>
                </a:r>
                <a:r>
                  <a:rPr lang="fr-FR" sz="700" b="1" cap="all" dirty="0">
                    <a:solidFill>
                      <a:schemeClr val="tx1"/>
                    </a:solidFill>
                  </a:rPr>
                  <a:t> Adapter</a:t>
                </a:r>
                <a:endParaRPr lang="en-GB" sz="700" b="1" cap="al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403083" y="2997515"/>
              <a:ext cx="1523320" cy="30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60" idx="2"/>
          </p:cNvCxnSpPr>
          <p:nvPr/>
        </p:nvCxnSpPr>
        <p:spPr>
          <a:xfrm flipV="1">
            <a:off x="6637431" y="2663900"/>
            <a:ext cx="552390" cy="119348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B698B22-AD58-84D7-95CB-A55E5D30396A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58659" y="1572503"/>
            <a:ext cx="1369544" cy="10268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D8AC8C4-19B1-016D-D00B-7492972C0838}"/>
              </a:ext>
            </a:extLst>
          </p:cNvPr>
          <p:cNvSpPr txBox="1"/>
          <p:nvPr/>
        </p:nvSpPr>
        <p:spPr>
          <a:xfrm>
            <a:off x="1476350" y="1966460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588464" y="3256302"/>
            <a:ext cx="587020" cy="215444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9020592" y="2811900"/>
            <a:ext cx="363882" cy="123111"/>
          </a:xfrm>
          <a:prstGeom prst="rect">
            <a:avLst/>
          </a:prstGeom>
          <a:solidFill>
            <a:srgbClr val="D0CECE"/>
          </a:solidFill>
        </p:spPr>
        <p:txBody>
          <a:bodyPr wrap="none" lIns="0" tIns="0" rIns="0" bIns="0" rtlCol="0">
            <a:spAutoFit/>
          </a:bodyPr>
          <a:lstStyle>
            <a:defPPr>
              <a:defRPr lang="fr-FR"/>
            </a:defPPr>
            <a:lvl1pPr>
              <a:defRPr sz="800" b="1">
                <a:solidFill>
                  <a:schemeClr val="bg1"/>
                </a:solidFill>
                <a:latin typeface="Alte Haas Grotesk" panose="02000503000000020004" pitchFamily="2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In-Proc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6200000">
            <a:off x="2155006" y="3650563"/>
            <a:ext cx="1051591" cy="4730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>
                <a:solidFill>
                  <a:schemeClr val="tx1"/>
                </a:solidFill>
              </a:rPr>
              <a:t>Suggesti0ns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C7D39-A1B5-71BE-A4E0-97FFCA78B304}"/>
              </a:ext>
            </a:extLst>
          </p:cNvPr>
          <p:cNvSpPr/>
          <p:nvPr/>
        </p:nvSpPr>
        <p:spPr>
          <a:xfrm rot="16200000">
            <a:off x="2030788" y="2362569"/>
            <a:ext cx="1316066" cy="473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bIns="182880" rtlCol="0" anchor="ctr"/>
          <a:lstStyle/>
          <a:p>
            <a:pPr algn="ctr"/>
            <a:r>
              <a:rPr lang="fr-FR" sz="900" b="1" cap="all" dirty="0" err="1">
                <a:solidFill>
                  <a:schemeClr val="tx1"/>
                </a:solidFill>
              </a:rPr>
              <a:t>AuditoriumSeatings</a:t>
            </a:r>
            <a:r>
              <a:rPr lang="fr-FR" sz="900" b="1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 err="1">
                <a:solidFill>
                  <a:schemeClr val="tx1"/>
                </a:solidFill>
              </a:rPr>
              <a:t>WebController</a:t>
            </a:r>
            <a:r>
              <a:rPr lang="fr-FR" sz="900" b="1" cap="all" dirty="0">
                <a:solidFill>
                  <a:schemeClr val="tx1"/>
                </a:solidFill>
              </a:rPr>
              <a:t> (Adapter)</a:t>
            </a:r>
            <a:endParaRPr lang="en-GB" sz="900" b="1" cap="all" dirty="0">
              <a:solidFill>
                <a:schemeClr val="tx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C0EA16-5F2D-3D3A-ABE1-43FF73FA8F78}"/>
              </a:ext>
            </a:extLst>
          </p:cNvPr>
          <p:cNvSpPr txBox="1"/>
          <p:nvPr/>
        </p:nvSpPr>
        <p:spPr>
          <a:xfrm>
            <a:off x="9887216" y="1377937"/>
            <a:ext cx="131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cap="all" dirty="0">
                <a:latin typeface="Alte Haas Grotesk" panose="02000503000000020004" pitchFamily="2" charset="0"/>
              </a:rPr>
              <a:t>Infra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06C0D17-4879-26D8-FD78-F4F8D0793256}"/>
              </a:ext>
            </a:extLst>
          </p:cNvPr>
          <p:cNvSpPr txBox="1"/>
          <p:nvPr/>
        </p:nvSpPr>
        <p:spPr>
          <a:xfrm>
            <a:off x="1505216" y="2643311"/>
            <a:ext cx="334162" cy="182940"/>
          </a:xfrm>
          <a:prstGeom prst="rect">
            <a:avLst/>
          </a:prstGeom>
          <a:solidFill>
            <a:srgbClr val="FFF4D5"/>
          </a:solidFill>
        </p:spPr>
        <p:txBody>
          <a:bodyPr wrap="none" rtlCol="0">
            <a:noAutofit/>
          </a:bodyPr>
          <a:lstStyle/>
          <a:p>
            <a:pPr algn="ctr"/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A184E7-6658-24BB-7379-74097AC303AE}"/>
              </a:ext>
            </a:extLst>
          </p:cNvPr>
          <p:cNvSpPr txBox="1"/>
          <p:nvPr/>
        </p:nvSpPr>
        <p:spPr>
          <a:xfrm>
            <a:off x="215222" y="3427861"/>
            <a:ext cx="1832368" cy="3231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</a:p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</a:t>
            </a:r>
            <a:r>
              <a:rPr lang="fr-FR" dirty="0"/>
              <a:t>-</a:t>
            </a:r>
            <a:r>
              <a:rPr lang="en-US" dirty="0"/>
              <a:t>Proc driven adapters that are making direct memory calls towards other hexagons' driver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4C8E9E1-AD30-390D-7FB4-101B06EE2743}"/>
              </a:ext>
            </a:extLst>
          </p:cNvPr>
          <p:cNvSpPr/>
          <p:nvPr/>
        </p:nvSpPr>
        <p:spPr>
          <a:xfrm rot="5400000">
            <a:off x="4959647" y="523854"/>
            <a:ext cx="218198" cy="4252138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FD90E8C7-DA67-D54C-7CCE-A6CF9AADAD5E}"/>
              </a:ext>
            </a:extLst>
          </p:cNvPr>
          <p:cNvSpPr/>
          <p:nvPr/>
        </p:nvSpPr>
        <p:spPr>
          <a:xfrm rot="6365413" flipH="1">
            <a:off x="3199292" y="3553954"/>
            <a:ext cx="155217" cy="746290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62AA51-1334-9722-D56F-03F1255C9712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285847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30548" cy="408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assembles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526880" y="6192676"/>
            <a:ext cx="235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7020527" y="4979275"/>
            <a:ext cx="170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Provides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AuditoriumSeatings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2ED39B-1A17-2797-2C7B-42D4A8691B09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“Micro” services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54" idx="3"/>
          </p:cNvCxnSpPr>
          <p:nvPr/>
        </p:nvCxnSpPr>
        <p:spPr>
          <a:xfrm>
            <a:off x="7481098" y="4095553"/>
            <a:ext cx="1504138" cy="5194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>
            <a:extLst>
              <a:ext uri="{FF2B5EF4-FFF2-40B4-BE49-F238E27FC236}">
                <a16:creationId xmlns:a16="http://schemas.microsoft.com/office/drawing/2014/main" id="{9DD52ED7-5148-67C5-D885-4E2830223613}"/>
              </a:ext>
            </a:extLst>
          </p:cNvPr>
          <p:cNvSpPr/>
          <p:nvPr/>
        </p:nvSpPr>
        <p:spPr>
          <a:xfrm>
            <a:off x="8985236" y="3672163"/>
            <a:ext cx="2738578" cy="1885727"/>
          </a:xfrm>
          <a:prstGeom prst="hexagon">
            <a:avLst/>
          </a:prstGeom>
          <a:solidFill>
            <a:srgbClr val="C5E0B4"/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Auditorium </a:t>
            </a:r>
            <a:r>
              <a:rPr lang="en-GB" sz="1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seatings</a:t>
            </a:r>
            <a:r>
              <a:rPr lang="en-GB" sz="1800" b="1" cap="all" dirty="0">
                <a:solidFill>
                  <a:schemeClr val="tx1"/>
                </a:solidFill>
                <a:latin typeface="Alte Haas Grotesk" panose="02000503000000020004" pitchFamily="2" charset="0"/>
              </a:rPr>
              <a:t> API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75229-5FE5-9C3C-75B6-2803B1934537}"/>
              </a:ext>
            </a:extLst>
          </p:cNvPr>
          <p:cNvGrpSpPr/>
          <p:nvPr/>
        </p:nvGrpSpPr>
        <p:grpSpPr>
          <a:xfrm>
            <a:off x="1185295" y="1169988"/>
            <a:ext cx="7317239" cy="4795034"/>
            <a:chOff x="-228725" y="651514"/>
            <a:chExt cx="7317239" cy="479503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33B14C1D-1A7E-737A-1CCD-C4EC7DED6FA1}"/>
                </a:ext>
              </a:extLst>
            </p:cNvPr>
            <p:cNvSpPr/>
            <p:nvPr/>
          </p:nvSpPr>
          <p:spPr>
            <a:xfrm>
              <a:off x="1130412" y="1372282"/>
              <a:ext cx="5174160" cy="3562815"/>
            </a:xfrm>
            <a:prstGeom prst="hexagon">
              <a:avLst/>
            </a:prstGeom>
            <a:solidFill>
              <a:srgbClr val="DFC9EF"/>
            </a:solidFill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A6D51E6-CF65-EF02-1DBB-4E90126E0B31}"/>
                </a:ext>
              </a:extLst>
            </p:cNvPr>
            <p:cNvSpPr/>
            <p:nvPr/>
          </p:nvSpPr>
          <p:spPr>
            <a:xfrm>
              <a:off x="2206827" y="2106919"/>
              <a:ext cx="3040380" cy="2093540"/>
            </a:xfrm>
            <a:prstGeom prst="hexagon">
              <a:avLst/>
            </a:prstGeom>
            <a:solidFill>
              <a:srgbClr val="BA8CDC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0C4411-4AE3-4C39-3A25-7CA0DDA67A79}"/>
                </a:ext>
              </a:extLst>
            </p:cNvPr>
            <p:cNvGrpSpPr/>
            <p:nvPr/>
          </p:nvGrpSpPr>
          <p:grpSpPr>
            <a:xfrm>
              <a:off x="2457876" y="2594187"/>
              <a:ext cx="171374" cy="381578"/>
              <a:chOff x="7689730" y="3195744"/>
              <a:chExt cx="171374" cy="3815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6BA29F-F336-8477-0F22-3890AFCE6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F1A047A-9909-5D12-7282-628EA8ED1B30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914DA8-CDC3-DE3A-3738-128639367FC4}"/>
                </a:ext>
              </a:extLst>
            </p:cNvPr>
            <p:cNvSpPr/>
            <p:nvPr/>
          </p:nvSpPr>
          <p:spPr>
            <a:xfrm>
              <a:off x="4005403" y="2890186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80B21C75-7B16-2C9B-F4C3-5F3C6DFDC475}"/>
                </a:ext>
              </a:extLst>
            </p:cNvPr>
            <p:cNvCxnSpPr>
              <a:cxnSpLocks/>
              <a:stCxn id="48" idx="3"/>
              <a:endCxn id="46" idx="1"/>
            </p:cNvCxnSpPr>
            <p:nvPr/>
          </p:nvCxnSpPr>
          <p:spPr>
            <a:xfrm flipV="1">
              <a:off x="2761180" y="2504092"/>
              <a:ext cx="604954" cy="612168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F16B881-7F02-9320-ABC2-0B490E03D5CA}"/>
                </a:ext>
              </a:extLst>
            </p:cNvPr>
            <p:cNvCxnSpPr>
              <a:cxnSpLocks/>
              <a:stCxn id="46" idx="3"/>
              <a:endCxn id="43" idx="0"/>
            </p:cNvCxnSpPr>
            <p:nvPr/>
          </p:nvCxnSpPr>
          <p:spPr>
            <a:xfrm>
              <a:off x="3791951" y="2504092"/>
              <a:ext cx="426360" cy="386094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EC7E3D-294F-32B3-0467-8A3ABCBC742D}"/>
                </a:ext>
              </a:extLst>
            </p:cNvPr>
            <p:cNvSpPr/>
            <p:nvPr/>
          </p:nvSpPr>
          <p:spPr>
            <a:xfrm>
              <a:off x="3366134" y="2328309"/>
              <a:ext cx="425817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CF1E7E84-BE84-EF72-028C-7C6BE33BBDC3}"/>
                </a:ext>
              </a:extLst>
            </p:cNvPr>
            <p:cNvSpPr/>
            <p:nvPr/>
          </p:nvSpPr>
          <p:spPr>
            <a:xfrm>
              <a:off x="3799194" y="241417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41AD289-0792-2EA4-E800-3122F9EFFC59}"/>
                </a:ext>
              </a:extLst>
            </p:cNvPr>
            <p:cNvSpPr/>
            <p:nvPr/>
          </p:nvSpPr>
          <p:spPr>
            <a:xfrm>
              <a:off x="2335362" y="2940477"/>
              <a:ext cx="425818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mond 48">
              <a:extLst>
                <a:ext uri="{FF2B5EF4-FFF2-40B4-BE49-F238E27FC236}">
                  <a16:creationId xmlns:a16="http://schemas.microsoft.com/office/drawing/2014/main" id="{BC214A87-C3D5-FF0B-97DE-4DA23A95B490}"/>
                </a:ext>
              </a:extLst>
            </p:cNvPr>
            <p:cNvSpPr/>
            <p:nvPr/>
          </p:nvSpPr>
          <p:spPr>
            <a:xfrm>
              <a:off x="2764551" y="3028958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6933D540-CF40-3B71-81DD-0728A7B7E745}"/>
                </a:ext>
              </a:extLst>
            </p:cNvPr>
            <p:cNvSpPr/>
            <p:nvPr/>
          </p:nvSpPr>
          <p:spPr>
            <a:xfrm rot="12414236">
              <a:off x="5134217" y="3214846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2ECD37-CF7C-FD44-E585-9389787F552F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4431219" y="3065969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3DB660-4E3D-3960-4A63-D7FBF409CF29}"/>
                </a:ext>
              </a:extLst>
            </p:cNvPr>
            <p:cNvSpPr/>
            <p:nvPr/>
          </p:nvSpPr>
          <p:spPr>
            <a:xfrm>
              <a:off x="5040881" y="3101056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AC230C3-B6DC-459A-6E3F-2394AB209B41}"/>
                </a:ext>
              </a:extLst>
            </p:cNvPr>
            <p:cNvSpPr/>
            <p:nvPr/>
          </p:nvSpPr>
          <p:spPr>
            <a:xfrm>
              <a:off x="2899680" y="354302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253828B-6500-05DB-B3F4-DE0CEA08709C}"/>
                </a:ext>
              </a:extLst>
            </p:cNvPr>
            <p:cNvSpPr/>
            <p:nvPr/>
          </p:nvSpPr>
          <p:spPr>
            <a:xfrm>
              <a:off x="3660068" y="3620884"/>
              <a:ext cx="425816" cy="351565"/>
            </a:xfrm>
            <a:prstGeom prst="roundRect">
              <a:avLst/>
            </a:prstGeom>
            <a:solidFill>
              <a:srgbClr val="9A5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23284CD-18F4-CF51-5F9F-6A6C6563AA4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3325496" y="3718807"/>
              <a:ext cx="334572" cy="77860"/>
            </a:xfrm>
            <a:prstGeom prst="bentConnector3">
              <a:avLst>
                <a:gd name="adj1" fmla="val 57592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289FFA-45DA-6FFE-34F0-C4A60E2E3E8F}"/>
                </a:ext>
              </a:extLst>
            </p:cNvPr>
            <p:cNvCxnSpPr>
              <a:cxnSpLocks/>
              <a:stCxn id="48" idx="2"/>
              <a:endCxn id="63" idx="1"/>
            </p:cNvCxnSpPr>
            <p:nvPr/>
          </p:nvCxnSpPr>
          <p:spPr>
            <a:xfrm>
              <a:off x="2548271" y="3292042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DC8FA8-A750-E835-50E7-91D1B053EA3E}"/>
                </a:ext>
              </a:extLst>
            </p:cNvPr>
            <p:cNvSpPr txBox="1"/>
            <p:nvPr/>
          </p:nvSpPr>
          <p:spPr>
            <a:xfrm>
              <a:off x="2582958" y="2115294"/>
              <a:ext cx="21083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Seat suggestions Domain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926729-2368-F21C-A7F2-F3D542F577A7}"/>
                </a:ext>
              </a:extLst>
            </p:cNvPr>
            <p:cNvSpPr txBox="1"/>
            <p:nvPr/>
          </p:nvSpPr>
          <p:spPr>
            <a:xfrm>
              <a:off x="3888634" y="1405675"/>
              <a:ext cx="1523320" cy="272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Infrastructure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EB3B387-29CE-ED80-CE7F-BA9EBA7F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725" y="651514"/>
              <a:ext cx="696871" cy="656800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BD609C-A372-9B77-A208-61AAF7FAC62E}"/>
                </a:ext>
              </a:extLst>
            </p:cNvPr>
            <p:cNvCxnSpPr>
              <a:cxnSpLocks/>
            </p:cNvCxnSpPr>
            <p:nvPr/>
          </p:nvCxnSpPr>
          <p:spPr>
            <a:xfrm>
              <a:off x="447979" y="1267403"/>
              <a:ext cx="1145077" cy="8947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B6EC26-17C9-4060-F3BD-944E655A43B6}"/>
                </a:ext>
              </a:extLst>
            </p:cNvPr>
            <p:cNvSpPr txBox="1"/>
            <p:nvPr/>
          </p:nvSpPr>
          <p:spPr>
            <a:xfrm>
              <a:off x="756465" y="1541936"/>
              <a:ext cx="487634" cy="230832"/>
            </a:xfrm>
            <a:prstGeom prst="rect">
              <a:avLst/>
            </a:prstGeom>
            <a:solidFill>
              <a:srgbClr val="FBE5D6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900" b="1">
                  <a:latin typeface="Alte Haas Grotesk" panose="02000503000000020004" pitchFamily="2" charset="0"/>
                </a:defRPr>
              </a:lvl1pPr>
            </a:lstStyle>
            <a:p>
              <a:r>
                <a:rPr lang="fr-FR" dirty="0"/>
                <a:t>HTTP</a:t>
              </a:r>
              <a:endParaRPr lang="en-GB" dirty="0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ECBCF79C-DB7C-8437-A8D1-79A66D6A3034}"/>
                </a:ext>
              </a:extLst>
            </p:cNvPr>
            <p:cNvSpPr/>
            <p:nvPr/>
          </p:nvSpPr>
          <p:spPr>
            <a:xfrm rot="12414236">
              <a:off x="4725358" y="4000552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B2C063-5C64-7717-7CF4-F13A7821C2FA}"/>
                </a:ext>
              </a:extLst>
            </p:cNvPr>
            <p:cNvSpPr/>
            <p:nvPr/>
          </p:nvSpPr>
          <p:spPr>
            <a:xfrm>
              <a:off x="4632022" y="3886762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2D66E4-746D-C29C-9C6E-03E99FEE3A62}"/>
                </a:ext>
              </a:extLst>
            </p:cNvPr>
            <p:cNvSpPr/>
            <p:nvPr/>
          </p:nvSpPr>
          <p:spPr>
            <a:xfrm rot="17820000">
              <a:off x="4959075" y="4081501"/>
              <a:ext cx="823899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Repository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264A4D3-64FF-9EDF-3633-89AB523BA0D2}"/>
                </a:ext>
              </a:extLst>
            </p:cNvPr>
            <p:cNvCxnSpPr>
              <a:cxnSpLocks/>
              <a:stCxn id="64" idx="3"/>
              <a:endCxn id="86" idx="2"/>
            </p:cNvCxnSpPr>
            <p:nvPr/>
          </p:nvCxnSpPr>
          <p:spPr>
            <a:xfrm>
              <a:off x="4085884" y="3796667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6CA5F1AF-7106-D0E4-AB41-41734719A651}"/>
                </a:ext>
              </a:extLst>
            </p:cNvPr>
            <p:cNvSpPr/>
            <p:nvPr/>
          </p:nvSpPr>
          <p:spPr>
            <a:xfrm>
              <a:off x="3332536" y="364000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lowchart: Magnetic Disk 101">
              <a:extLst>
                <a:ext uri="{FF2B5EF4-FFF2-40B4-BE49-F238E27FC236}">
                  <a16:creationId xmlns:a16="http://schemas.microsoft.com/office/drawing/2014/main" id="{8809B9B3-2ABA-7002-C465-823660F01F15}"/>
                </a:ext>
              </a:extLst>
            </p:cNvPr>
            <p:cNvSpPr/>
            <p:nvPr/>
          </p:nvSpPr>
          <p:spPr>
            <a:xfrm>
              <a:off x="6449037" y="4738570"/>
              <a:ext cx="504521" cy="707978"/>
            </a:xfrm>
            <a:prstGeom prst="flowChartMagneticDisk">
              <a:avLst/>
            </a:prstGeom>
            <a:solidFill>
              <a:srgbClr val="DFC9E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14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C579C9-2B02-64AB-2FBD-5421A8699E3D}"/>
                </a:ext>
              </a:extLst>
            </p:cNvPr>
            <p:cNvCxnSpPr>
              <a:cxnSpLocks/>
              <a:stCxn id="84" idx="2"/>
              <a:endCxn id="102" idx="2"/>
            </p:cNvCxnSpPr>
            <p:nvPr/>
          </p:nvCxnSpPr>
          <p:spPr>
            <a:xfrm>
              <a:off x="5614408" y="4478666"/>
              <a:ext cx="834629" cy="6138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5FD09CB-1EA0-C721-B9D5-8B0814D9365D}"/>
                </a:ext>
              </a:extLst>
            </p:cNvPr>
            <p:cNvSpPr txBox="1"/>
            <p:nvPr/>
          </p:nvSpPr>
          <p:spPr>
            <a:xfrm>
              <a:off x="2047278" y="4991066"/>
              <a:ext cx="33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Seat </a:t>
              </a:r>
              <a:r>
                <a:rPr lang="en-GB" b="1" cap="all" dirty="0" err="1">
                  <a:solidFill>
                    <a:srgbClr val="C00000"/>
                  </a:solidFill>
                  <a:latin typeface="Alte Haas Grotesk" panose="02000503000000020004" pitchFamily="2" charset="0"/>
                </a:rPr>
                <a:t>SuggestionS</a:t>
              </a:r>
              <a:r>
                <a:rPr lang="en-GB" b="1" cap="all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 API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EA41F1-A440-2F90-8DE8-61CF29EE04C4}"/>
                </a:ext>
              </a:extLst>
            </p:cNvPr>
            <p:cNvSpPr/>
            <p:nvPr/>
          </p:nvSpPr>
          <p:spPr>
            <a:xfrm rot="17820000">
              <a:off x="5411476" y="3179914"/>
              <a:ext cx="824437" cy="546311"/>
            </a:xfrm>
            <a:prstGeom prst="rect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>
                  <a:solidFill>
                    <a:schemeClr val="tx1"/>
                  </a:solidFill>
                </a:rPr>
                <a:t>Auditorium </a:t>
              </a:r>
              <a:r>
                <a:rPr lang="fr-FR" sz="900" cap="all" dirty="0" err="1">
                  <a:solidFill>
                    <a:schemeClr val="tx1"/>
                  </a:solidFill>
                </a:rPr>
                <a:t>seating</a:t>
              </a:r>
              <a:r>
                <a:rPr lang="fr-FR" sz="900" cap="all" dirty="0">
                  <a:solidFill>
                    <a:schemeClr val="tx1"/>
                  </a:solidFill>
                </a:rPr>
                <a:t> web Adapter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82C9FBF-083C-E03A-1E91-7D0E1A3E8928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>
              <a:off x="2082406" y="2316045"/>
              <a:ext cx="400567" cy="30323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6B81530-3AF7-F7F1-E6D2-30E2FCEF1862}"/>
                </a:ext>
              </a:extLst>
            </p:cNvPr>
            <p:cNvSpPr/>
            <p:nvPr/>
          </p:nvSpPr>
          <p:spPr>
            <a:xfrm rot="17798078">
              <a:off x="1343693" y="1999023"/>
              <a:ext cx="1086095" cy="4377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cap="all" dirty="0" err="1">
                  <a:solidFill>
                    <a:schemeClr val="tx1"/>
                  </a:solidFill>
                </a:rPr>
                <a:t>WebController</a:t>
              </a:r>
              <a:r>
                <a:rPr lang="fr-FR" sz="900" cap="all" dirty="0">
                  <a:solidFill>
                    <a:schemeClr val="tx1"/>
                  </a:solidFill>
                </a:rPr>
                <a:t> (Adapter)</a:t>
              </a:r>
              <a:endParaRPr lang="en-GB" sz="900" cap="all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5086DF-C070-E37B-B057-56181D96B9DE}"/>
                </a:ext>
              </a:extLst>
            </p:cNvPr>
            <p:cNvSpPr txBox="1"/>
            <p:nvPr/>
          </p:nvSpPr>
          <p:spPr>
            <a:xfrm>
              <a:off x="2078667" y="2152354"/>
              <a:ext cx="6187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dirty="0">
                  <a:solidFill>
                    <a:srgbClr val="C00000"/>
                  </a:solidFill>
                  <a:latin typeface="Alte Haas Grotesk" panose="02000503000000020004" pitchFamily="2" charset="0"/>
                </a:rPr>
                <a:t>(in proc)</a:t>
              </a:r>
              <a:endParaRPr lang="en-GB" sz="800" b="1" dirty="0">
                <a:solidFill>
                  <a:srgbClr val="C00000"/>
                </a:solidFill>
                <a:latin typeface="Alte Haas Grotesk" panose="02000503000000020004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B73EF0-935D-80FD-0DA6-10CCD5AA72D7}"/>
                </a:ext>
              </a:extLst>
            </p:cNvPr>
            <p:cNvSpPr txBox="1"/>
            <p:nvPr/>
          </p:nvSpPr>
          <p:spPr>
            <a:xfrm>
              <a:off x="6600880" y="3691716"/>
              <a:ext cx="487634" cy="230832"/>
            </a:xfrm>
            <a:prstGeom prst="rect">
              <a:avLst/>
            </a:prstGeom>
            <a:solidFill>
              <a:srgbClr val="FBE5D6"/>
            </a:solidFill>
          </p:spPr>
          <p:txBody>
            <a:bodyPr wrap="none" rtlCol="0">
              <a:spAutoFit/>
            </a:bodyPr>
            <a:lstStyle/>
            <a:p>
              <a:r>
                <a:rPr lang="fr-FR" sz="900" b="1" dirty="0">
                  <a:latin typeface="Alte Haas Grotesk" panose="02000503000000020004" pitchFamily="2" charset="0"/>
                </a:rPr>
                <a:t>HTTP</a:t>
              </a:r>
              <a:endParaRPr lang="en-GB" sz="900" b="1" dirty="0">
                <a:latin typeface="Alte Haas Grotesk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5604B79-1AA4-FE2D-2E58-FFA99C7505FC}"/>
              </a:ext>
            </a:extLst>
          </p:cNvPr>
          <p:cNvSpPr/>
          <p:nvPr/>
        </p:nvSpPr>
        <p:spPr>
          <a:xfrm rot="5400000">
            <a:off x="2962221" y="3802758"/>
            <a:ext cx="583793" cy="3153925"/>
          </a:xfrm>
          <a:custGeom>
            <a:avLst/>
            <a:gdLst>
              <a:gd name="connsiteX0" fmla="*/ 297741 w 583793"/>
              <a:gd name="connsiteY0" fmla="*/ 4133088 h 4133088"/>
              <a:gd name="connsiteX1" fmla="*/ 297741 w 583793"/>
              <a:gd name="connsiteY1" fmla="*/ 3883152 h 4133088"/>
              <a:gd name="connsiteX2" fmla="*/ 578157 w 583793"/>
              <a:gd name="connsiteY2" fmla="*/ 3700272 h 4133088"/>
              <a:gd name="connsiteX3" fmla="*/ 5133 w 583793"/>
              <a:gd name="connsiteY3" fmla="*/ 3523488 h 4133088"/>
              <a:gd name="connsiteX4" fmla="*/ 572061 w 583793"/>
              <a:gd name="connsiteY4" fmla="*/ 3328416 h 4133088"/>
              <a:gd name="connsiteX5" fmla="*/ 17325 w 583793"/>
              <a:gd name="connsiteY5" fmla="*/ 3157728 h 4133088"/>
              <a:gd name="connsiteX6" fmla="*/ 559869 w 583793"/>
              <a:gd name="connsiteY6" fmla="*/ 2974848 h 4133088"/>
              <a:gd name="connsiteX7" fmla="*/ 17325 w 583793"/>
              <a:gd name="connsiteY7" fmla="*/ 2798064 h 4133088"/>
              <a:gd name="connsiteX8" fmla="*/ 578157 w 583793"/>
              <a:gd name="connsiteY8" fmla="*/ 2609088 h 4133088"/>
              <a:gd name="connsiteX9" fmla="*/ 17325 w 583793"/>
              <a:gd name="connsiteY9" fmla="*/ 2426208 h 4133088"/>
              <a:gd name="connsiteX10" fmla="*/ 565965 w 583793"/>
              <a:gd name="connsiteY10" fmla="*/ 2243328 h 4133088"/>
              <a:gd name="connsiteX11" fmla="*/ 17325 w 583793"/>
              <a:gd name="connsiteY11" fmla="*/ 2072640 h 4133088"/>
              <a:gd name="connsiteX12" fmla="*/ 565965 w 583793"/>
              <a:gd name="connsiteY12" fmla="*/ 1883664 h 4133088"/>
              <a:gd name="connsiteX13" fmla="*/ 17325 w 583793"/>
              <a:gd name="connsiteY13" fmla="*/ 1706880 h 4133088"/>
              <a:gd name="connsiteX14" fmla="*/ 565965 w 583793"/>
              <a:gd name="connsiteY14" fmla="*/ 1524000 h 4133088"/>
              <a:gd name="connsiteX15" fmla="*/ 17325 w 583793"/>
              <a:gd name="connsiteY15" fmla="*/ 1341120 h 4133088"/>
              <a:gd name="connsiteX16" fmla="*/ 565965 w 583793"/>
              <a:gd name="connsiteY16" fmla="*/ 1158240 h 4133088"/>
              <a:gd name="connsiteX17" fmla="*/ 17325 w 583793"/>
              <a:gd name="connsiteY17" fmla="*/ 975360 h 4133088"/>
              <a:gd name="connsiteX18" fmla="*/ 565965 w 583793"/>
              <a:gd name="connsiteY18" fmla="*/ 798576 h 4133088"/>
              <a:gd name="connsiteX19" fmla="*/ 17325 w 583793"/>
              <a:gd name="connsiteY19" fmla="*/ 615696 h 4133088"/>
              <a:gd name="connsiteX20" fmla="*/ 572061 w 583793"/>
              <a:gd name="connsiteY20" fmla="*/ 438912 h 4133088"/>
              <a:gd name="connsiteX21" fmla="*/ 5133 w 583793"/>
              <a:gd name="connsiteY21" fmla="*/ 256032 h 4133088"/>
              <a:gd name="connsiteX22" fmla="*/ 291645 w 583793"/>
              <a:gd name="connsiteY22" fmla="*/ 231648 h 4133088"/>
              <a:gd name="connsiteX23" fmla="*/ 285549 w 583793"/>
              <a:gd name="connsiteY23" fmla="*/ 0 h 413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3793" h="4133088">
                <a:moveTo>
                  <a:pt x="297741" y="4133088"/>
                </a:moveTo>
                <a:cubicBezTo>
                  <a:pt x="274373" y="4044188"/>
                  <a:pt x="251005" y="3955288"/>
                  <a:pt x="297741" y="3883152"/>
                </a:cubicBezTo>
                <a:cubicBezTo>
                  <a:pt x="344477" y="3811016"/>
                  <a:pt x="626925" y="3760216"/>
                  <a:pt x="578157" y="3700272"/>
                </a:cubicBezTo>
                <a:cubicBezTo>
                  <a:pt x="529389" y="3640328"/>
                  <a:pt x="6149" y="3585464"/>
                  <a:pt x="5133" y="3523488"/>
                </a:cubicBezTo>
                <a:cubicBezTo>
                  <a:pt x="4117" y="3461512"/>
                  <a:pt x="570029" y="3389376"/>
                  <a:pt x="572061" y="3328416"/>
                </a:cubicBezTo>
                <a:cubicBezTo>
                  <a:pt x="574093" y="3267456"/>
                  <a:pt x="19357" y="3216656"/>
                  <a:pt x="17325" y="3157728"/>
                </a:cubicBezTo>
                <a:cubicBezTo>
                  <a:pt x="15293" y="3098800"/>
                  <a:pt x="559869" y="3034792"/>
                  <a:pt x="559869" y="2974848"/>
                </a:cubicBezTo>
                <a:cubicBezTo>
                  <a:pt x="559869" y="2914904"/>
                  <a:pt x="14277" y="2859024"/>
                  <a:pt x="17325" y="2798064"/>
                </a:cubicBezTo>
                <a:cubicBezTo>
                  <a:pt x="20373" y="2737104"/>
                  <a:pt x="578157" y="2671064"/>
                  <a:pt x="578157" y="2609088"/>
                </a:cubicBezTo>
                <a:cubicBezTo>
                  <a:pt x="578157" y="2547112"/>
                  <a:pt x="19357" y="2487168"/>
                  <a:pt x="17325" y="2426208"/>
                </a:cubicBezTo>
                <a:cubicBezTo>
                  <a:pt x="15293" y="2365248"/>
                  <a:pt x="565965" y="2302256"/>
                  <a:pt x="565965" y="2243328"/>
                </a:cubicBezTo>
                <a:cubicBezTo>
                  <a:pt x="565965" y="2184400"/>
                  <a:pt x="17325" y="2132584"/>
                  <a:pt x="17325" y="2072640"/>
                </a:cubicBezTo>
                <a:cubicBezTo>
                  <a:pt x="17325" y="2012696"/>
                  <a:pt x="565965" y="1944624"/>
                  <a:pt x="565965" y="1883664"/>
                </a:cubicBezTo>
                <a:cubicBezTo>
                  <a:pt x="565965" y="1822704"/>
                  <a:pt x="17325" y="1766824"/>
                  <a:pt x="17325" y="1706880"/>
                </a:cubicBezTo>
                <a:cubicBezTo>
                  <a:pt x="17325" y="1646936"/>
                  <a:pt x="565965" y="1584960"/>
                  <a:pt x="565965" y="1524000"/>
                </a:cubicBezTo>
                <a:cubicBezTo>
                  <a:pt x="565965" y="1463040"/>
                  <a:pt x="17325" y="1402080"/>
                  <a:pt x="17325" y="1341120"/>
                </a:cubicBezTo>
                <a:cubicBezTo>
                  <a:pt x="17325" y="1280160"/>
                  <a:pt x="565965" y="1219200"/>
                  <a:pt x="565965" y="1158240"/>
                </a:cubicBezTo>
                <a:cubicBezTo>
                  <a:pt x="565965" y="1097280"/>
                  <a:pt x="17325" y="1035304"/>
                  <a:pt x="17325" y="975360"/>
                </a:cubicBezTo>
                <a:cubicBezTo>
                  <a:pt x="17325" y="915416"/>
                  <a:pt x="565965" y="858520"/>
                  <a:pt x="565965" y="798576"/>
                </a:cubicBezTo>
                <a:cubicBezTo>
                  <a:pt x="565965" y="738632"/>
                  <a:pt x="16309" y="675640"/>
                  <a:pt x="17325" y="615696"/>
                </a:cubicBezTo>
                <a:cubicBezTo>
                  <a:pt x="18341" y="555752"/>
                  <a:pt x="574093" y="498856"/>
                  <a:pt x="572061" y="438912"/>
                </a:cubicBezTo>
                <a:cubicBezTo>
                  <a:pt x="570029" y="378968"/>
                  <a:pt x="51869" y="290576"/>
                  <a:pt x="5133" y="256032"/>
                </a:cubicBezTo>
                <a:cubicBezTo>
                  <a:pt x="-41603" y="221488"/>
                  <a:pt x="244909" y="274320"/>
                  <a:pt x="291645" y="231648"/>
                </a:cubicBezTo>
                <a:cubicBezTo>
                  <a:pt x="338381" y="188976"/>
                  <a:pt x="311965" y="94488"/>
                  <a:pt x="285549" y="0"/>
                </a:cubicBezTo>
              </a:path>
            </a:pathLst>
          </a:custGeom>
          <a:noFill/>
          <a:ln w="22225">
            <a:solidFill>
              <a:srgbClr val="C00000"/>
            </a:solidFill>
          </a:ln>
          <a:scene3d>
            <a:camera prst="orthographicFront"/>
            <a:lightRig rig="sunse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1330A-D6D4-FC50-C0CC-B32A097E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6" t="20345" r="1649" b="35983"/>
          <a:stretch/>
        </p:blipFill>
        <p:spPr>
          <a:xfrm>
            <a:off x="479950" y="572677"/>
            <a:ext cx="10313741" cy="28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819</Words>
  <Application>Microsoft Office PowerPoint</Application>
  <PresentationFormat>Widescreen</PresentationFormat>
  <Paragraphs>179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Alte Haas Grotesk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101</cp:revision>
  <dcterms:created xsi:type="dcterms:W3CDTF">2022-05-28T12:18:08Z</dcterms:created>
  <dcterms:modified xsi:type="dcterms:W3CDTF">2022-06-02T10:13:54Z</dcterms:modified>
</cp:coreProperties>
</file>