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3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EE4"/>
    <a:srgbClr val="6A8ED0"/>
    <a:srgbClr val="4472C4"/>
    <a:srgbClr val="2F5597"/>
    <a:srgbClr val="FFC10E"/>
    <a:srgbClr val="5E7DB6"/>
    <a:srgbClr val="555555"/>
    <a:srgbClr val="00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>
        <p:scale>
          <a:sx n="150" d="100"/>
          <a:sy n="150" d="100"/>
        </p:scale>
        <p:origin x="120" y="-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91462"/>
            <a:ext cx="10515600" cy="201504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.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1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751</Words>
  <Application>Microsoft Office PowerPoint</Application>
  <PresentationFormat>Widescreen</PresentationFormat>
  <Paragraphs>92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Alte Haas Grotesk</vt:lpstr>
      <vt:lpstr>Arial</vt:lpstr>
      <vt:lpstr>Bahnschrift SemiLight Condensed</vt:lpstr>
      <vt:lpstr>Calibri</vt:lpstr>
      <vt:lpstr>Chantilly-Light</vt:lpstr>
      <vt:lpstr>Office Theme</vt:lpstr>
      <vt:lpstr>Write Antifragile &amp; Domain-Driven Tests with  </vt:lpstr>
      <vt:lpstr>Disclaimers</vt:lpstr>
      <vt:lpstr>PowerPoint Presentation</vt:lpstr>
      <vt:lpstr>PowerPoint Presentation</vt:lpstr>
      <vt:lpstr>PowerPoint Presentation</vt:lpstr>
      <vt:lpstr>Binary is for machine  Code is for people  We care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228</cp:revision>
  <cp:lastPrinted>2021-01-24T16:35:49Z</cp:lastPrinted>
  <dcterms:created xsi:type="dcterms:W3CDTF">2021-01-22T11:53:11Z</dcterms:created>
  <dcterms:modified xsi:type="dcterms:W3CDTF">2021-02-06T14:04:40Z</dcterms:modified>
</cp:coreProperties>
</file>