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65" r:id="rId4"/>
    <p:sldId id="266" r:id="rId5"/>
    <p:sldId id="257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EE4"/>
    <a:srgbClr val="6A8ED0"/>
    <a:srgbClr val="4472C4"/>
    <a:srgbClr val="2F5597"/>
    <a:srgbClr val="FFC10E"/>
    <a:srgbClr val="5E7DB6"/>
    <a:srgbClr val="555555"/>
    <a:srgbClr val="00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>
        <p:scale>
          <a:sx n="87" d="100"/>
          <a:sy n="87" d="100"/>
        </p:scale>
        <p:origin x="-99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154244" y="-553154"/>
            <a:ext cx="11782268" cy="7411154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509904" y="-511009"/>
            <a:ext cx="11782268" cy="7411154"/>
          </a:xfrm>
          <a:prstGeom prst="rect">
            <a:avLst/>
          </a:prstGeom>
          <a:solidFill>
            <a:schemeClr val="accent1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DK More Or Less" pitchFamily="50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Boredom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F202DC3-9F46-4F54-A72A-F97AB16753F9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935373" y="3510063"/>
            <a:ext cx="2491140" cy="759611"/>
          </a:xfrm>
          <a:prstGeom prst="curved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4D83A5-B851-491B-A13F-4DD80BA723F0}"/>
              </a:ext>
            </a:extLst>
          </p:cNvPr>
          <p:cNvSpPr txBox="1"/>
          <p:nvPr/>
        </p:nvSpPr>
        <p:spPr>
          <a:xfrm>
            <a:off x="8353306" y="1997968"/>
            <a:ext cx="28956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K More Or Less" pitchFamily="50" charset="0"/>
              </a:rPr>
              <a:t>Implementations instead </a:t>
            </a:r>
            <a:r>
              <a:rPr lang="en-GB">
                <a:solidFill>
                  <a:schemeClr val="bg1"/>
                </a:solidFill>
                <a:latin typeface="DK More Or Less" pitchFamily="50" charset="0"/>
              </a:rPr>
              <a:t>of behaviours  ; - (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9BD5C-AB21-412D-A2F9-7D204007FBA1}"/>
              </a:ext>
            </a:extLst>
          </p:cNvPr>
          <p:cNvSpPr txBox="1"/>
          <p:nvPr/>
        </p:nvSpPr>
        <p:spPr>
          <a:xfrm>
            <a:off x="5576219" y="3184594"/>
            <a:ext cx="28956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Unit </a:t>
            </a:r>
            <a:r>
              <a:rPr lang="en-GB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x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 Integration 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Tests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 coverage is </a:t>
            </a:r>
            <a:b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</a:b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rPr>
              <a:t>not enough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F6BB6D-B5A3-49D8-A155-DE54377511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54448" y="3583071"/>
            <a:ext cx="1642712" cy="2678610"/>
          </a:xfrm>
          <a:prstGeom prst="curvedConnector2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E52-98EE-4E29-96EB-06FBE5E89850}"/>
              </a:ext>
            </a:extLst>
          </p:cNvPr>
          <p:cNvSpPr txBox="1"/>
          <p:nvPr/>
        </p:nvSpPr>
        <p:spPr>
          <a:xfrm>
            <a:off x="3466003" y="5021908"/>
            <a:ext cx="2895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K More Or Less" pitchFamily="50" charset="0"/>
              </a:rPr>
              <a:t>Bugs in Adapters details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9ED84-7AA9-4C8C-A84E-4D3370519A58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7054044" y="3251031"/>
            <a:ext cx="827471" cy="5107888"/>
          </a:xfrm>
          <a:prstGeom prst="curved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837</Words>
  <Application>Microsoft Office PowerPoint</Application>
  <PresentationFormat>Widescreen</PresentationFormat>
  <Paragraphs>119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259</cp:revision>
  <cp:lastPrinted>2021-01-24T16:35:49Z</cp:lastPrinted>
  <dcterms:created xsi:type="dcterms:W3CDTF">2021-01-22T11:53:11Z</dcterms:created>
  <dcterms:modified xsi:type="dcterms:W3CDTF">2021-02-06T23:01:39Z</dcterms:modified>
</cp:coreProperties>
</file>