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90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FBE7-70B5-40A1-9FE8-AB3D4760F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7CD4-7E3B-4385-9C12-02E6A7079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C663-7BE9-407A-978E-7B2AF0EB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BC5A-0FCF-4F3F-81E7-B94323F9061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8E6F-2E31-41D2-9871-0FF6AB34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28DB-6E5A-4B5D-91D4-BABEC006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A28C-F5F7-4E1A-9EC2-EAD27C72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6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7402-53D0-443C-ADDB-5862E630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9F20F-5CAC-43EF-909F-F9F8C12FF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203D3-AAD5-4B44-AE7D-27EB3547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BC5A-0FCF-4F3F-81E7-B94323F9061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671F6-402C-45C4-89C5-48476953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93D3-A5D3-4467-AFFE-52EB6F32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A28C-F5F7-4E1A-9EC2-EAD27C72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7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8B7FC-5BB8-4CB4-B3EF-53CBD9B77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21D6A-1877-4A2C-8FB4-E47D03B69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60BA5-57B1-4274-A725-C2769B80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BC5A-0FCF-4F3F-81E7-B94323F9061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9A80D-8D2C-47FE-9FA6-608C1B0D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CAC74-17D9-4DCA-B507-E41FE293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A28C-F5F7-4E1A-9EC2-EAD27C72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C95C-E0AA-4E8E-B19C-88B6B0FD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B727-C307-4646-9551-5BFA37520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32764-15FD-4118-B868-A9144ADA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BC5A-0FCF-4F3F-81E7-B94323F9061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F39E-E406-42B7-B21B-C9B70951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0241-4ABD-4955-BB0B-D3BB4088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A28C-F5F7-4E1A-9EC2-EAD27C72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B411-B7B3-4A20-B291-C2497BA0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8D3A0-7CA9-4D02-BF1B-2BC93715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E34E7-4672-40E5-9AE3-334C5CDC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BC5A-0FCF-4F3F-81E7-B94323F9061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16615-E0B0-4C08-AF13-4484FE50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4E429-66C8-4B75-BF7B-EFCE32EA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A28C-F5F7-4E1A-9EC2-EAD27C72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65ED-A30B-4E2C-9A97-6AF13AAE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89F5-C7A5-40AD-BA69-4988906C9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D86A6-66C4-45F1-A0F0-941DE55CA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6D960-0FE1-4A04-98B0-52AAD859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BC5A-0FCF-4F3F-81E7-B94323F9061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A40F0-4728-4982-A14C-C533F663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37141-4690-4865-BBD3-9708B1EC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A28C-F5F7-4E1A-9EC2-EAD27C72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2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4369-7BDC-4879-93F9-B75FDF55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0D44D-4AB6-451F-93C4-5C450270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DDBEF-6883-467F-B83F-AC4075A52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79030-3D53-406B-BA16-4738EA877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17AE0-334B-4B8B-BFE0-B3E1CC28D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25D63-1959-4B43-B76E-80F0768B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BC5A-0FCF-4F3F-81E7-B94323F9061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5E540-DB96-49CA-8F65-2CC33B77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8F209-341F-41B0-B1FF-8975366F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A28C-F5F7-4E1A-9EC2-EAD27C72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5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C80F-C1B9-411A-9E18-2E3C5F0C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80F49-1890-401B-A7EC-A5457250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BC5A-0FCF-4F3F-81E7-B94323F9061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19E0C-1753-4DCE-A9F2-45ACA9DA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E82CC-5C4D-4B86-996C-2F9236F2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A28C-F5F7-4E1A-9EC2-EAD27C72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F5139-D05A-4EAB-A76F-2C3E710E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BC5A-0FCF-4F3F-81E7-B94323F9061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04253-5C69-448E-8245-FBAA0E33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D0195-2D5C-4F3B-88A8-674B1BAB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A28C-F5F7-4E1A-9EC2-EAD27C72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6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F816-7123-44BA-AE9E-7D1A1551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2FFE-E167-4A0B-A735-FED1103E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C49E9-B348-4701-9310-4B1BC9C35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29482-DC65-4ADD-A7C7-E750FD3E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BC5A-0FCF-4F3F-81E7-B94323F9061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D30DE-BA57-42BF-B123-1972880E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AC59F-E074-4CB9-8B40-1126854A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A28C-F5F7-4E1A-9EC2-EAD27C72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9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1613-11EE-4D51-803A-25389066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14D5A-51F9-40F5-BAB3-5F334090F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1BC64-C210-495A-BF6B-2A2DDC9CC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E3CF2-1816-469B-95C8-DD8E2C29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BC5A-0FCF-4F3F-81E7-B94323F9061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6EB8D-E004-4539-B88C-95584995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8A0B8-B1D2-47DE-B363-59E57F23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A28C-F5F7-4E1A-9EC2-EAD27C72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80CA3-B73E-46DA-B225-BC0A57AA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5D6B-71D0-4DE2-BCCD-AA6E0F96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CFD8-F77E-45DF-BAF5-890B30DC9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BC5A-0FCF-4F3F-81E7-B94323F90615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DB41-2732-4052-9C72-F83D846B3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C80A-263A-4252-A753-0847819E1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A28C-F5F7-4E1A-9EC2-EAD27C723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1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34C2B8B-34CA-4317-AED8-0D1104E3B012}"/>
              </a:ext>
            </a:extLst>
          </p:cNvPr>
          <p:cNvGrpSpPr/>
          <p:nvPr/>
        </p:nvGrpSpPr>
        <p:grpSpPr>
          <a:xfrm>
            <a:off x="158303" y="140409"/>
            <a:ext cx="3235481" cy="6452413"/>
            <a:chOff x="415898" y="140410"/>
            <a:chExt cx="3235481" cy="64524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C22F49-F2AA-4E61-9C8E-38272C9CFAE9}"/>
                </a:ext>
              </a:extLst>
            </p:cNvPr>
            <p:cNvSpPr/>
            <p:nvPr/>
          </p:nvSpPr>
          <p:spPr>
            <a:xfrm>
              <a:off x="874044" y="2385112"/>
              <a:ext cx="2195359" cy="10564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Create Rent Vector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E48F4B-B129-419D-A91B-9763B697BF6B}"/>
                </a:ext>
              </a:extLst>
            </p:cNvPr>
            <p:cNvSpPr/>
            <p:nvPr/>
          </p:nvSpPr>
          <p:spPr>
            <a:xfrm>
              <a:off x="874044" y="3827734"/>
              <a:ext cx="2195362" cy="10339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Create Child Vector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A69BDDA-BEC1-47D8-A636-6B2B5C7FB302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1971724" y="2079949"/>
              <a:ext cx="1" cy="30516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051426-7DC3-40E3-A15F-48D57B76C1A0}"/>
                </a:ext>
              </a:extLst>
            </p:cNvPr>
            <p:cNvSpPr/>
            <p:nvPr/>
          </p:nvSpPr>
          <p:spPr>
            <a:xfrm>
              <a:off x="874044" y="1046008"/>
              <a:ext cx="2195362" cy="10339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Create Adult by Family Type Vector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0884B5D-AE29-4FDE-84C5-0B06A460962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971724" y="3441517"/>
              <a:ext cx="1" cy="38621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290D08-7174-473A-B548-F536712AE32F}"/>
                </a:ext>
              </a:extLst>
            </p:cNvPr>
            <p:cNvSpPr/>
            <p:nvPr/>
          </p:nvSpPr>
          <p:spPr>
            <a:xfrm>
              <a:off x="874041" y="5229604"/>
              <a:ext cx="2195362" cy="10339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Integrate Vectors to Create Families 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4D3573D-3821-4019-A299-AD7656F6AC86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 flipH="1">
              <a:off x="1971722" y="4861675"/>
              <a:ext cx="3" cy="367929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E11415-C9CF-42D5-973B-FC41FA7F8529}"/>
                </a:ext>
              </a:extLst>
            </p:cNvPr>
            <p:cNvSpPr/>
            <p:nvPr/>
          </p:nvSpPr>
          <p:spPr>
            <a:xfrm>
              <a:off x="415898" y="140410"/>
              <a:ext cx="3235481" cy="6452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For Each Structure in Data File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CDB822E-A182-460D-9FA0-4EA757541F8C}"/>
              </a:ext>
            </a:extLst>
          </p:cNvPr>
          <p:cNvSpPr/>
          <p:nvPr/>
        </p:nvSpPr>
        <p:spPr>
          <a:xfrm>
            <a:off x="4209085" y="1388657"/>
            <a:ext cx="1986059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Assign 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B7902C-3F64-4F5D-912C-6B16486E373E}"/>
              </a:ext>
            </a:extLst>
          </p:cNvPr>
          <p:cNvSpPr/>
          <p:nvPr/>
        </p:nvSpPr>
        <p:spPr>
          <a:xfrm>
            <a:off x="4209085" y="2783637"/>
            <a:ext cx="1986059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Assign Infrastructure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52BE24-3E66-492A-AA83-183132F79F22}"/>
              </a:ext>
            </a:extLst>
          </p:cNvPr>
          <p:cNvSpPr/>
          <p:nvPr/>
        </p:nvSpPr>
        <p:spPr>
          <a:xfrm>
            <a:off x="4209085" y="4306458"/>
            <a:ext cx="1986059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Assign Tribe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55F65-EDDE-46C6-B9F9-9DD572DA9AA1}"/>
              </a:ext>
            </a:extLst>
          </p:cNvPr>
          <p:cNvSpPr/>
          <p:nvPr/>
        </p:nvSpPr>
        <p:spPr>
          <a:xfrm>
            <a:off x="3751058" y="140410"/>
            <a:ext cx="3185057" cy="6452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For Each Family in Population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F1BED6-38F4-481C-87EA-EEF4029CC04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202115" y="2303057"/>
            <a:ext cx="0" cy="48058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EC98B3-C8E6-496F-A96F-384907977AC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202115" y="3698037"/>
            <a:ext cx="0" cy="60842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AE0185-315D-4735-BEAE-F44D23962672}"/>
              </a:ext>
            </a:extLst>
          </p:cNvPr>
          <p:cNvGrpSpPr/>
          <p:nvPr/>
        </p:nvGrpSpPr>
        <p:grpSpPr>
          <a:xfrm>
            <a:off x="7207055" y="140410"/>
            <a:ext cx="3185057" cy="6452413"/>
            <a:chOff x="7207055" y="275798"/>
            <a:chExt cx="3185057" cy="633943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CC0E99-D0D8-4138-8961-19FB3954DEB3}"/>
                </a:ext>
              </a:extLst>
            </p:cNvPr>
            <p:cNvSpPr/>
            <p:nvPr/>
          </p:nvSpPr>
          <p:spPr>
            <a:xfrm>
              <a:off x="7844627" y="2090861"/>
              <a:ext cx="1986059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Assign Age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1391E0-2B09-4816-96F3-607215761DE2}"/>
                </a:ext>
              </a:extLst>
            </p:cNvPr>
            <p:cNvSpPr/>
            <p:nvPr/>
          </p:nvSpPr>
          <p:spPr>
            <a:xfrm>
              <a:off x="7844628" y="3639408"/>
              <a:ext cx="1986059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If Child Assign Gender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CC2394-AEC0-4B5E-BA3F-D18AF0FC167A}"/>
                </a:ext>
              </a:extLst>
            </p:cNvPr>
            <p:cNvSpPr/>
            <p:nvPr/>
          </p:nvSpPr>
          <p:spPr>
            <a:xfrm>
              <a:off x="7207055" y="275798"/>
              <a:ext cx="3185057" cy="6339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For Each Agent in Population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992B8DF-4447-4B87-B988-5BE5EE8027BB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8837657" y="2987436"/>
              <a:ext cx="1" cy="65197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715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D937360-EE9E-48DD-853D-8C2625523F3A}"/>
              </a:ext>
            </a:extLst>
          </p:cNvPr>
          <p:cNvGrpSpPr/>
          <p:nvPr/>
        </p:nvGrpSpPr>
        <p:grpSpPr>
          <a:xfrm>
            <a:off x="3750447" y="357355"/>
            <a:ext cx="3296001" cy="6143290"/>
            <a:chOff x="4646559" y="0"/>
            <a:chExt cx="3296001" cy="61432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CC0E99-D0D8-4138-8961-19FB3954DEB3}"/>
                </a:ext>
              </a:extLst>
            </p:cNvPr>
            <p:cNvSpPr/>
            <p:nvPr/>
          </p:nvSpPr>
          <p:spPr>
            <a:xfrm>
              <a:off x="5266941" y="1307426"/>
              <a:ext cx="2055239" cy="1044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Assign Employment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1391E0-2B09-4816-96F3-607215761DE2}"/>
                </a:ext>
              </a:extLst>
            </p:cNvPr>
            <p:cNvSpPr/>
            <p:nvPr/>
          </p:nvSpPr>
          <p:spPr>
            <a:xfrm>
              <a:off x="5266943" y="2784266"/>
              <a:ext cx="2055239" cy="1044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Assign 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Physiology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0C0AC3-65A2-4C0C-838C-627B114FC4A8}"/>
                </a:ext>
              </a:extLst>
            </p:cNvPr>
            <p:cNvSpPr/>
            <p:nvPr/>
          </p:nvSpPr>
          <p:spPr>
            <a:xfrm>
              <a:off x="5266942" y="4261106"/>
              <a:ext cx="2055239" cy="1044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Calculate Distance to Shops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CC2394-AEC0-4B5E-BA3F-D18AF0FC167A}"/>
                </a:ext>
              </a:extLst>
            </p:cNvPr>
            <p:cNvSpPr/>
            <p:nvPr/>
          </p:nvSpPr>
          <p:spPr>
            <a:xfrm>
              <a:off x="4646559" y="0"/>
              <a:ext cx="3296001" cy="61432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For Each Agent in Population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992B8DF-4447-4B87-B988-5BE5EE8027BB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>
              <a:off x="6294561" y="2351995"/>
              <a:ext cx="2" cy="43227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94416BF-ED04-431D-AEA1-5EC27275398B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 flipH="1">
              <a:off x="6294562" y="3828835"/>
              <a:ext cx="1" cy="43227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30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90FB09-F7AB-4472-B535-27B8B4C9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33" y="1704722"/>
            <a:ext cx="1696805" cy="3448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89A483-2E3E-4CF7-B123-095A01351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067" y="1704347"/>
            <a:ext cx="1732528" cy="33451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4033B6-AED3-482A-AA1F-70AAB357AFF3}"/>
              </a:ext>
            </a:extLst>
          </p:cNvPr>
          <p:cNvSpPr/>
          <p:nvPr/>
        </p:nvSpPr>
        <p:spPr>
          <a:xfrm>
            <a:off x="188305" y="2872867"/>
            <a:ext cx="1025224" cy="11156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Read data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3CE25C-EC97-47A6-B9B9-88D068C0BC03}"/>
              </a:ext>
            </a:extLst>
          </p:cNvPr>
          <p:cNvSpPr/>
          <p:nvPr/>
        </p:nvSpPr>
        <p:spPr>
          <a:xfrm>
            <a:off x="10295131" y="2948976"/>
            <a:ext cx="1604261" cy="9419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Population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7DB3D7-C362-47BF-81D8-1E517071611E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1213529" y="3430689"/>
            <a:ext cx="440512" cy="7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F6FD10-8A07-48CC-AF40-B35959CFA9D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86569" y="3429000"/>
            <a:ext cx="419803" cy="95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E73AA2-C899-4924-B076-5ED7261D820B}"/>
              </a:ext>
            </a:extLst>
          </p:cNvPr>
          <p:cNvCxnSpPr/>
          <p:nvPr/>
        </p:nvCxnSpPr>
        <p:spPr>
          <a:xfrm>
            <a:off x="5538900" y="3429000"/>
            <a:ext cx="53062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198D8F-4E9B-4289-A755-0DCB4B1169C9}"/>
              </a:ext>
            </a:extLst>
          </p:cNvPr>
          <p:cNvCxnSpPr>
            <a:cxnSpLocks/>
          </p:cNvCxnSpPr>
          <p:nvPr/>
        </p:nvCxnSpPr>
        <p:spPr>
          <a:xfrm>
            <a:off x="7808114" y="3428619"/>
            <a:ext cx="481953" cy="988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C208F1-CEF1-4F15-8F52-29021B4CBE5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0022595" y="3419930"/>
            <a:ext cx="272536" cy="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04375FF-F61D-4DD9-9F2E-1C34FE15C6BE}"/>
              </a:ext>
            </a:extLst>
          </p:cNvPr>
          <p:cNvSpPr txBox="1"/>
          <p:nvPr/>
        </p:nvSpPr>
        <p:spPr>
          <a:xfrm>
            <a:off x="1836267" y="1072535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D2A612-1018-4D12-94D2-3E15F3A5AE4D}"/>
              </a:ext>
            </a:extLst>
          </p:cNvPr>
          <p:cNvSpPr txBox="1"/>
          <p:nvPr/>
        </p:nvSpPr>
        <p:spPr>
          <a:xfrm>
            <a:off x="4034241" y="1098714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II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04CC5-B56C-40E2-AA44-FE2AEC3371B8}"/>
              </a:ext>
            </a:extLst>
          </p:cNvPr>
          <p:cNvSpPr txBox="1"/>
          <p:nvPr/>
        </p:nvSpPr>
        <p:spPr>
          <a:xfrm>
            <a:off x="6243742" y="1074150"/>
            <a:ext cx="1439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III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67A6F9-DB13-473A-95B0-C5F499DDA6B2}"/>
              </a:ext>
            </a:extLst>
          </p:cNvPr>
          <p:cNvSpPr txBox="1"/>
          <p:nvPr/>
        </p:nvSpPr>
        <p:spPr>
          <a:xfrm>
            <a:off x="8426804" y="1081860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IV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4C8FF45-6169-4B7D-9371-A5519784A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248" y="1704722"/>
            <a:ext cx="1696805" cy="3448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03A2F7-5F39-4E25-846F-63641E69C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41" y="1704347"/>
            <a:ext cx="1732528" cy="34683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FE1578E-D29F-47CB-B642-82657C5AE1FA}"/>
              </a:ext>
            </a:extLst>
          </p:cNvPr>
          <p:cNvSpPr/>
          <p:nvPr/>
        </p:nvSpPr>
        <p:spPr>
          <a:xfrm>
            <a:off x="73152" y="731520"/>
            <a:ext cx="12006072" cy="48516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9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70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Pike</dc:creator>
  <cp:lastModifiedBy>Tom Pike</cp:lastModifiedBy>
  <cp:revision>22</cp:revision>
  <dcterms:created xsi:type="dcterms:W3CDTF">2018-07-01T15:29:23Z</dcterms:created>
  <dcterms:modified xsi:type="dcterms:W3CDTF">2018-07-18T15:07:09Z</dcterms:modified>
</cp:coreProperties>
</file>