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8" y="2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85C-D504-449D-973B-FC1BEDCF0E2E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B5D5-6AC4-4F64-8584-E6B51E793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45BE6-31CA-4AE1-B45C-531E2EC6C802}"/>
              </a:ext>
            </a:extLst>
          </p:cNvPr>
          <p:cNvGrpSpPr/>
          <p:nvPr/>
        </p:nvGrpSpPr>
        <p:grpSpPr>
          <a:xfrm>
            <a:off x="1523199" y="107416"/>
            <a:ext cx="8261134" cy="6643167"/>
            <a:chOff x="1523199" y="107416"/>
            <a:chExt cx="8261134" cy="66431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553E5-D7FB-412F-BC3F-627D7169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069" y="107417"/>
              <a:ext cx="3864264" cy="3313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CC44E9-FDB1-4E09-B9BB-1A2ED0630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237" y="107416"/>
              <a:ext cx="4340844" cy="331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7ED6A3-A51D-4F3D-BEB8-16413DC3B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199" y="3429001"/>
              <a:ext cx="4340844" cy="33215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AF3FDF-0713-4B43-A737-D61AE1980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068" y="3436902"/>
              <a:ext cx="3864265" cy="33136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A587A-15E6-4434-9B06-742A9A8582A4}"/>
                </a:ext>
              </a:extLst>
            </p:cNvPr>
            <p:cNvSpPr txBox="1"/>
            <p:nvPr/>
          </p:nvSpPr>
          <p:spPr>
            <a:xfrm rot="19424036">
              <a:off x="3408259" y="2009741"/>
              <a:ext cx="164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Grand Coalition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E1F36E-D90F-495E-AE0D-8F804399E2DF}"/>
                </a:ext>
              </a:extLst>
            </p:cNvPr>
            <p:cNvSpPr txBox="1"/>
            <p:nvPr/>
          </p:nvSpPr>
          <p:spPr>
            <a:xfrm rot="19414269">
              <a:off x="2932395" y="1034694"/>
              <a:ext cx="2208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Reflects Observations</a:t>
              </a: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214D3AF2-FB69-4198-84BB-02AAC357F5AB}"/>
                </a:ext>
              </a:extLst>
            </p:cNvPr>
            <p:cNvSpPr/>
            <p:nvPr/>
          </p:nvSpPr>
          <p:spPr>
            <a:xfrm rot="19486391">
              <a:off x="2656427" y="1098958"/>
              <a:ext cx="526017" cy="1612896"/>
            </a:xfrm>
            <a:prstGeom prst="rightBracket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D2840-77C9-4516-8B22-8C36122D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26" y="152731"/>
            <a:ext cx="3328474" cy="3298622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351E5-0A3F-49BB-9029-ABB48D588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8" y="158868"/>
            <a:ext cx="3328476" cy="3298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093DE-E557-4DAD-B978-0F5114E6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24" y="3470703"/>
            <a:ext cx="3328476" cy="3298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67E3D-76B5-44BF-A995-F9CFA7F54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42" y="3470704"/>
            <a:ext cx="3328474" cy="3298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3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0BCB9-5FB5-441C-A611-96C9AAD24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5424" y="152731"/>
            <a:ext cx="3328474" cy="3270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859F4-3B4D-4E34-8296-5019367123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4756" y="130377"/>
            <a:ext cx="3316202" cy="3298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8629B-7ABF-401D-9C9B-BCAACF255E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83138" y="3463629"/>
            <a:ext cx="3360760" cy="3298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FF6AE-8797-42DD-BD9B-4CD945C147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0968" y="3463629"/>
            <a:ext cx="3332347" cy="3318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81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3642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Pike</dc:creator>
  <cp:lastModifiedBy>Tom Pike</cp:lastModifiedBy>
  <cp:revision>11</cp:revision>
  <dcterms:created xsi:type="dcterms:W3CDTF">2018-06-04T12:25:02Z</dcterms:created>
  <dcterms:modified xsi:type="dcterms:W3CDTF">2018-06-24T14:50:55Z</dcterms:modified>
</cp:coreProperties>
</file>