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500</TotalTime>
  <Words>173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43</cp:revision>
  <dcterms:created xsi:type="dcterms:W3CDTF">2017-06-20T12:52:23Z</dcterms:created>
  <dcterms:modified xsi:type="dcterms:W3CDTF">2018-03-14T11:59:50Z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