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8114760" y="6356520"/>
            <a:ext cx="102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811C663-07A8-4850-9FE3-624D401F4C1E}" type="slidenum"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r>
              <a:rPr lang="da-DK" sz="1439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/53</a:t>
            </a:r>
            <a:endParaRPr lang="da-DK" sz="14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" y="1600200"/>
            <a:ext cx="7613552" cy="41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48E21A-F719-49C1-AD8D-36A53113C34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BA6FE-4B8C-4275-8961-6B551199634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D5BF07-8717-4218-AC8F-9254022031A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416</TotalTime>
  <Words>161</Words>
  <Application>Microsoft Office PowerPoint</Application>
  <PresentationFormat>Skærmshow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PowerPoint-præsentation</vt:lpstr>
      <vt:lpstr>PowerPoint-præsentation</vt:lpstr>
      <vt:lpstr> Problemstillinger</vt:lpstr>
      <vt:lpstr>  Area of interest </vt:lpstr>
      <vt:lpstr>PowerPoint-præsentation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Jacob Naundrup Pedersen</cp:lastModifiedBy>
  <cp:revision>43</cp:revision>
  <dcterms:created xsi:type="dcterms:W3CDTF">2017-06-20T12:52:23Z</dcterms:created>
  <dcterms:modified xsi:type="dcterms:W3CDTF">2018-03-14T10:34:09Z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