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pic>
        <p:nvPicPr>
          <p:cNvPr id="8" name="Billede 6"/>
          <p:cNvPicPr/>
          <p:nvPr/>
        </p:nvPicPr>
        <p:blipFill>
          <a:blip r:embed="rId15">
            <a:lum bright="70000" contrast="-70000"/>
          </a:blip>
          <a:stretch/>
        </p:blipFill>
        <p:spPr>
          <a:xfrm>
            <a:off x="2520" y="5760"/>
            <a:ext cx="9135720" cy="685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2D0DFFE-1574-4405-B572-E017ED72F755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10200" y="4033800"/>
            <a:ext cx="7920360" cy="134748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Billede 10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ABFA175-95B7-4842-A076-112DADB633F0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457200" y="302400"/>
            <a:ext cx="8229240" cy="111492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20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8114760" y="6356520"/>
            <a:ext cx="102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811C663-07A8-4850-9FE3-624D401F4C1E}" type="slidenum">
              <a:rPr lang="da-DK" sz="1439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r>
              <a:rPr lang="da-DK" sz="1439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/53</a:t>
            </a:r>
            <a:endParaRPr lang="da-DK" sz="14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Predictive Control of a sewer system</a:t>
            </a:r>
            <a:endParaRPr lang="da-DK" sz="18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83640" y="4120200"/>
            <a:ext cx="7776360" cy="1180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da-DK" sz="1400" b="0" strike="noStrike" cap="all" spc="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Jacob Naundrup Pedersen, Thomas Holm Pilgaard</a:t>
            </a:r>
            <a:endParaRPr lang="da-DK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600200"/>
            <a:ext cx="8229240" cy="407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1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Introduktion</a:t>
            </a:r>
            <a:endParaRPr lang="da-DK" sz="15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Problemet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Koncentrat</a:t>
            </a: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 of interest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Løsning</a:t>
            </a: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da-DK" sz="20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B48B-373C-4332-9B0F-66D00321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sz="2000" dirty="0">
                <a:solidFill>
                  <a:schemeClr val="bg1"/>
                </a:solidFill>
              </a:rPr>
              <a:t>Problemstillinger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E895C-9F6C-4086-B15D-2550797225C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lvl="1"/>
            <a:r>
              <a:rPr lang="da-DK" dirty="0"/>
              <a:t>Flow / Koncentrat</a:t>
            </a:r>
          </a:p>
          <a:p>
            <a:pPr lvl="2"/>
            <a:r>
              <a:rPr lang="da-DK" dirty="0"/>
              <a:t>Beboelse</a:t>
            </a:r>
          </a:p>
          <a:p>
            <a:pPr lvl="3"/>
            <a:r>
              <a:rPr lang="da-DK" dirty="0"/>
              <a:t>Konsistent</a:t>
            </a:r>
          </a:p>
          <a:p>
            <a:pPr lvl="2"/>
            <a:r>
              <a:rPr lang="da-DK" dirty="0"/>
              <a:t>Industri</a:t>
            </a:r>
          </a:p>
          <a:p>
            <a:pPr lvl="3"/>
            <a:r>
              <a:rPr lang="da-DK" dirty="0"/>
              <a:t>Periodisk / Ukendt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F6613-23CC-4BE5-A32A-7DE147EDE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1600209"/>
            <a:ext cx="4221772" cy="2037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2DEAC5-B8E2-43EE-8736-54457CF80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3637800"/>
            <a:ext cx="4361415" cy="20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2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FAD0-F6CD-45B9-AF46-5C6569B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>
                <a:solidFill>
                  <a:schemeClr val="bg1"/>
                </a:solidFill>
              </a:rPr>
              <a:t>  Area of interest</a:t>
            </a:r>
            <a:r>
              <a:rPr lang="da-DK" dirty="0"/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40DE6-7610-4E1F-98B1-37B75DF1286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04EAD-ED49-4CB8-9D85-0EB394BA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1" y="1600200"/>
            <a:ext cx="5449077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DC5E34-8E8F-4A88-A46D-2753E2123B4D}"/>
              </a:ext>
            </a:extLst>
          </p:cNvPr>
          <p:cNvSpPr/>
          <p:nvPr/>
        </p:nvSpPr>
        <p:spPr>
          <a:xfrm>
            <a:off x="374754" y="134911"/>
            <a:ext cx="8559384" cy="139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B8726-45A3-4C15-B455-6B6660EE0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5" y="434716"/>
            <a:ext cx="4273072" cy="52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6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02FD-69D0-42A1-BE63-48ED560B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Løsnings forslag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8F27-B7F2-49DA-A67B-882936BDC0D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23A48-1674-43B8-8AF1-F581F20A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" y="1600200"/>
            <a:ext cx="7613552" cy="41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</Template>
  <TotalTime>409</TotalTime>
  <Words>41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 Problemstillinger</vt:lpstr>
      <vt:lpstr>  Area of interest </vt:lpstr>
      <vt:lpstr>PowerPoint Presentation</vt:lpstr>
      <vt:lpstr>  Løsnings forslag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transition strategy from robust to optimal control performance applied to a heat exchanger</dc:title>
  <dc:subject/>
  <dc:creator>Jonas Ørndrup Nielsen</dc:creator>
  <dc:description/>
  <cp:lastModifiedBy>Thomas Holm Pilgaard</cp:lastModifiedBy>
  <cp:revision>37</cp:revision>
  <dcterms:created xsi:type="dcterms:W3CDTF">2017-06-20T12:52:23Z</dcterms:created>
  <dcterms:modified xsi:type="dcterms:W3CDTF">2018-03-14T09:25:04Z</dcterms:modified>
  <dc:language>da-DK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