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00" d="100"/>
          <a:sy n="100" d="100"/>
        </p:scale>
        <p:origin x="1085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8114760" y="6356520"/>
            <a:ext cx="102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11C663-07A8-4850-9FE3-624D401F4C1E}" type="slidenum"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/53</a:t>
            </a:r>
            <a:endParaRPr lang="da-DK" sz="14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" y="1600200"/>
            <a:ext cx="7613552" cy="4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 fontScale="62500" lnSpcReduction="20000"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415</TotalTime>
  <Words>173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 Problemstillinger</vt:lpstr>
      <vt:lpstr>  Area of interest </vt:lpstr>
      <vt:lpstr>PowerPoint Presentation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39</cp:revision>
  <dcterms:created xsi:type="dcterms:W3CDTF">2017-06-20T12:52:23Z</dcterms:created>
  <dcterms:modified xsi:type="dcterms:W3CDTF">2018-03-14T10:27:17Z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