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Kontrol og Automation </a:t>
            </a:r>
          </a:p>
          <a:p>
            <a:pPr lvl="1"/>
            <a:r>
              <a:rPr lang="da-DK" dirty="0" smtClean="0"/>
              <a:t>Modellering</a:t>
            </a:r>
          </a:p>
          <a:p>
            <a:pPr lvl="2"/>
            <a:r>
              <a:rPr lang="da-DK" dirty="0" smtClean="0"/>
              <a:t>System identifikation</a:t>
            </a:r>
          </a:p>
          <a:p>
            <a:pPr lvl="1"/>
            <a:r>
              <a:rPr lang="da-DK" dirty="0" smtClean="0"/>
              <a:t>Regulering</a:t>
            </a:r>
          </a:p>
          <a:p>
            <a:pPr lvl="2"/>
            <a:r>
              <a:rPr lang="da-DK" dirty="0" smtClean="0"/>
              <a:t>Temperatur, flow, position</a:t>
            </a:r>
          </a:p>
          <a:p>
            <a:pPr lvl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Hvem er vi?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3" y="1600200"/>
            <a:ext cx="4767829" cy="26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9F1B4B-2381-4882-BA46-057C173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2" y="4216374"/>
            <a:ext cx="2967135" cy="1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</a:t>
            </a:r>
            <a:r>
              <a:rPr lang="da-DK" dirty="0" smtClean="0"/>
              <a:t>stoffer/kemiske forbindelser </a:t>
            </a:r>
            <a:r>
              <a:rPr lang="da-DK" dirty="0"/>
              <a:t>giver problemer under rensning?</a:t>
            </a:r>
          </a:p>
          <a:p>
            <a:pPr lvl="1" fontAlgn="ctr"/>
            <a:r>
              <a:rPr lang="da-DK" dirty="0"/>
              <a:t>Hvordan </a:t>
            </a:r>
            <a:r>
              <a:rPr lang="da-DK" dirty="0"/>
              <a:t>påvirker ændringer i </a:t>
            </a:r>
            <a:r>
              <a:rPr lang="da-DK" dirty="0"/>
              <a:t>flow/koncentrat </a:t>
            </a:r>
            <a:r>
              <a:rPr lang="da-DK" dirty="0" smtClean="0"/>
              <a:t>rensningen</a:t>
            </a:r>
            <a:r>
              <a:rPr lang="da-DK" dirty="0"/>
              <a:t>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pPr lvl="1" fontAlgn="ctr"/>
            <a:r>
              <a:rPr lang="da-DK" dirty="0"/>
              <a:t>Priotering i forhold til flow ind i rensningsanlæg(mængde/koncentration)?</a:t>
            </a:r>
          </a:p>
          <a:p>
            <a:pPr marL="457200" lvl="1" indent="0" fontAlgn="ctr">
              <a:buNone/>
            </a:pPr>
            <a:endParaRPr lang="da-DK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732</TotalTime>
  <Words>187</Words>
  <Application>Microsoft Office PowerPoint</Application>
  <PresentationFormat>Skærmshow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PowerPoint-præsentation</vt:lpstr>
      <vt:lpstr>PowerPoint-præsentation</vt:lpstr>
      <vt:lpstr>Hvem er vi?</vt:lpstr>
      <vt:lpstr> Problemstillinger</vt:lpstr>
      <vt:lpstr>  Area of interest </vt:lpstr>
      <vt:lpstr>PowerPoint-præsentation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Jacob Naundrup Pedersen</cp:lastModifiedBy>
  <cp:revision>53</cp:revision>
  <dcterms:created xsi:type="dcterms:W3CDTF">2017-06-20T12:52:23Z</dcterms:created>
  <dcterms:modified xsi:type="dcterms:W3CDTF">2018-03-16T12:45:17Z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