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58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8" autoAdjust="0"/>
    <p:restoredTop sz="65857" autoAdjust="0"/>
  </p:normalViewPr>
  <p:slideViewPr>
    <p:cSldViewPr snapToGrid="0">
      <p:cViewPr varScale="1">
        <p:scale>
          <a:sx n="44" d="100"/>
          <a:sy n="44" d="100"/>
        </p:scale>
        <p:origin x="14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4E3EBA-CA84-4D82-8BA4-97054F21357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B9A868E-F570-4B8A-AA73-7ED2B0DAED1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Consistency</a:t>
          </a:r>
          <a:endParaRPr lang="en-US"/>
        </a:p>
      </dgm:t>
    </dgm:pt>
    <dgm:pt modelId="{3EA15ED9-74D0-4F83-B3B7-2935B0D06487}" type="parTrans" cxnId="{1F98C915-EDB6-4516-8A60-6677D4EED68F}">
      <dgm:prSet/>
      <dgm:spPr/>
      <dgm:t>
        <a:bodyPr/>
        <a:lstStyle/>
        <a:p>
          <a:endParaRPr lang="en-US"/>
        </a:p>
      </dgm:t>
    </dgm:pt>
    <dgm:pt modelId="{C5706296-1C61-4278-A689-93BC53A7D587}" type="sibTrans" cxnId="{1F98C915-EDB6-4516-8A60-6677D4EED68F}">
      <dgm:prSet/>
      <dgm:spPr/>
      <dgm:t>
        <a:bodyPr/>
        <a:lstStyle/>
        <a:p>
          <a:endParaRPr lang="en-US"/>
        </a:p>
      </dgm:t>
    </dgm:pt>
    <dgm:pt modelId="{1D188419-3CE9-4ADE-8472-F8C94AF5B6B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Determination</a:t>
          </a:r>
          <a:endParaRPr lang="en-US" dirty="0"/>
        </a:p>
      </dgm:t>
    </dgm:pt>
    <dgm:pt modelId="{A3BFFE2A-2DEE-4EF8-ACF8-D2487D0A5802}" type="parTrans" cxnId="{82AD7328-7949-401B-AF90-47EA4DC000D9}">
      <dgm:prSet/>
      <dgm:spPr/>
      <dgm:t>
        <a:bodyPr/>
        <a:lstStyle/>
        <a:p>
          <a:endParaRPr lang="en-US"/>
        </a:p>
      </dgm:t>
    </dgm:pt>
    <dgm:pt modelId="{7659F34E-A828-4D7D-AEA4-C3A4CE78CF32}" type="sibTrans" cxnId="{82AD7328-7949-401B-AF90-47EA4DC000D9}">
      <dgm:prSet/>
      <dgm:spPr/>
      <dgm:t>
        <a:bodyPr/>
        <a:lstStyle/>
        <a:p>
          <a:endParaRPr lang="en-US"/>
        </a:p>
      </dgm:t>
    </dgm:pt>
    <dgm:pt modelId="{B66A85A3-BC29-41CF-888C-592B8621E3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Hard Work</a:t>
          </a:r>
        </a:p>
      </dgm:t>
    </dgm:pt>
    <dgm:pt modelId="{03114904-D351-4A56-89AC-E37B1D2C77F5}" type="parTrans" cxnId="{0307E5BE-8606-4E80-8430-3AD59EEFC408}">
      <dgm:prSet/>
      <dgm:spPr/>
      <dgm:t>
        <a:bodyPr/>
        <a:lstStyle/>
        <a:p>
          <a:endParaRPr lang="en-GB"/>
        </a:p>
      </dgm:t>
    </dgm:pt>
    <dgm:pt modelId="{835FED23-44F4-473D-B6B2-C96E9649FF98}" type="sibTrans" cxnId="{0307E5BE-8606-4E80-8430-3AD59EEFC408}">
      <dgm:prSet/>
      <dgm:spPr/>
      <dgm:t>
        <a:bodyPr/>
        <a:lstStyle/>
        <a:p>
          <a:endParaRPr lang="en-GB"/>
        </a:p>
      </dgm:t>
    </dgm:pt>
    <dgm:pt modelId="{B5571153-65CF-4DB4-92C5-93C7F3CE817D}" type="pres">
      <dgm:prSet presAssocID="{F54E3EBA-CA84-4D82-8BA4-97054F21357F}" presName="root" presStyleCnt="0">
        <dgm:presLayoutVars>
          <dgm:dir/>
          <dgm:resizeHandles val="exact"/>
        </dgm:presLayoutVars>
      </dgm:prSet>
      <dgm:spPr/>
    </dgm:pt>
    <dgm:pt modelId="{EE06BBFE-46ED-4CC7-920A-6791F4708222}" type="pres">
      <dgm:prSet presAssocID="{5B9A868E-F570-4B8A-AA73-7ED2B0DAED12}" presName="compNode" presStyleCnt="0"/>
      <dgm:spPr/>
    </dgm:pt>
    <dgm:pt modelId="{602BF9D4-4DE1-431B-B1FD-F761CC4DE17B}" type="pres">
      <dgm:prSet presAssocID="{5B9A868E-F570-4B8A-AA73-7ED2B0DAED1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4E2FA4D-A784-4331-885A-4C9E2F1000A7}" type="pres">
      <dgm:prSet presAssocID="{5B9A868E-F570-4B8A-AA73-7ED2B0DAED12}" presName="spaceRect" presStyleCnt="0"/>
      <dgm:spPr/>
    </dgm:pt>
    <dgm:pt modelId="{9C4A989E-4DA8-427C-874F-2A7384DD0666}" type="pres">
      <dgm:prSet presAssocID="{5B9A868E-F570-4B8A-AA73-7ED2B0DAED12}" presName="textRect" presStyleLbl="revTx" presStyleIdx="0" presStyleCnt="3">
        <dgm:presLayoutVars>
          <dgm:chMax val="1"/>
          <dgm:chPref val="1"/>
        </dgm:presLayoutVars>
      </dgm:prSet>
      <dgm:spPr/>
    </dgm:pt>
    <dgm:pt modelId="{898B6328-BB89-47A7-B336-DA6DBECE02C0}" type="pres">
      <dgm:prSet presAssocID="{C5706296-1C61-4278-A689-93BC53A7D587}" presName="sibTrans" presStyleCnt="0"/>
      <dgm:spPr/>
    </dgm:pt>
    <dgm:pt modelId="{5DCF6537-3AEF-493D-BBA7-B67ED7A5E848}" type="pres">
      <dgm:prSet presAssocID="{1D188419-3CE9-4ADE-8472-F8C94AF5B6B0}" presName="compNode" presStyleCnt="0"/>
      <dgm:spPr/>
    </dgm:pt>
    <dgm:pt modelId="{E2C234D2-F8B6-4E34-B0F5-2FA004841952}" type="pres">
      <dgm:prSet presAssocID="{1D188419-3CE9-4ADE-8472-F8C94AF5B6B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90032955-B519-49E2-8686-E2A20B7A378E}" type="pres">
      <dgm:prSet presAssocID="{1D188419-3CE9-4ADE-8472-F8C94AF5B6B0}" presName="spaceRect" presStyleCnt="0"/>
      <dgm:spPr/>
    </dgm:pt>
    <dgm:pt modelId="{D0D7B7B8-D6F6-4E6C-B0D5-32E6B0E05345}" type="pres">
      <dgm:prSet presAssocID="{1D188419-3CE9-4ADE-8472-F8C94AF5B6B0}" presName="textRect" presStyleLbl="revTx" presStyleIdx="1" presStyleCnt="3">
        <dgm:presLayoutVars>
          <dgm:chMax val="1"/>
          <dgm:chPref val="1"/>
        </dgm:presLayoutVars>
      </dgm:prSet>
      <dgm:spPr/>
    </dgm:pt>
    <dgm:pt modelId="{B741B805-D3CF-433F-AEB3-1B3C405B99F7}" type="pres">
      <dgm:prSet presAssocID="{7659F34E-A828-4D7D-AEA4-C3A4CE78CF32}" presName="sibTrans" presStyleCnt="0"/>
      <dgm:spPr/>
    </dgm:pt>
    <dgm:pt modelId="{F202C4BE-44A4-4F5D-8D86-F31BF39EE76D}" type="pres">
      <dgm:prSet presAssocID="{B66A85A3-BC29-41CF-888C-592B8621E3D4}" presName="compNode" presStyleCnt="0"/>
      <dgm:spPr/>
    </dgm:pt>
    <dgm:pt modelId="{7F2F209C-BBD2-4562-AC35-53366214045D}" type="pres">
      <dgm:prSet presAssocID="{B66A85A3-BC29-41CF-888C-592B8621E3D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3048113B-4449-4919-9A22-CF3C03083439}" type="pres">
      <dgm:prSet presAssocID="{B66A85A3-BC29-41CF-888C-592B8621E3D4}" presName="spaceRect" presStyleCnt="0"/>
      <dgm:spPr/>
    </dgm:pt>
    <dgm:pt modelId="{6694F643-9EBF-4C53-A2EC-E88DAC68E9E6}" type="pres">
      <dgm:prSet presAssocID="{B66A85A3-BC29-41CF-888C-592B8621E3D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BC3B60B-85F9-42A9-85DF-77C176E835FA}" type="presOf" srcId="{5B9A868E-F570-4B8A-AA73-7ED2B0DAED12}" destId="{9C4A989E-4DA8-427C-874F-2A7384DD0666}" srcOrd="0" destOrd="0" presId="urn:microsoft.com/office/officeart/2018/2/layout/IconLabelList"/>
    <dgm:cxn modelId="{1F98C915-EDB6-4516-8A60-6677D4EED68F}" srcId="{F54E3EBA-CA84-4D82-8BA4-97054F21357F}" destId="{5B9A868E-F570-4B8A-AA73-7ED2B0DAED12}" srcOrd="0" destOrd="0" parTransId="{3EA15ED9-74D0-4F83-B3B7-2935B0D06487}" sibTransId="{C5706296-1C61-4278-A689-93BC53A7D587}"/>
    <dgm:cxn modelId="{990A5A27-F7FA-4443-9915-941E384C98B0}" type="presOf" srcId="{F54E3EBA-CA84-4D82-8BA4-97054F21357F}" destId="{B5571153-65CF-4DB4-92C5-93C7F3CE817D}" srcOrd="0" destOrd="0" presId="urn:microsoft.com/office/officeart/2018/2/layout/IconLabelList"/>
    <dgm:cxn modelId="{82AD7328-7949-401B-AF90-47EA4DC000D9}" srcId="{F54E3EBA-CA84-4D82-8BA4-97054F21357F}" destId="{1D188419-3CE9-4ADE-8472-F8C94AF5B6B0}" srcOrd="1" destOrd="0" parTransId="{A3BFFE2A-2DEE-4EF8-ACF8-D2487D0A5802}" sibTransId="{7659F34E-A828-4D7D-AEA4-C3A4CE78CF32}"/>
    <dgm:cxn modelId="{22FBFD3A-C442-4B07-B8CB-F706F0CB0542}" type="presOf" srcId="{B66A85A3-BC29-41CF-888C-592B8621E3D4}" destId="{6694F643-9EBF-4C53-A2EC-E88DAC68E9E6}" srcOrd="0" destOrd="0" presId="urn:microsoft.com/office/officeart/2018/2/layout/IconLabelList"/>
    <dgm:cxn modelId="{0307E5BE-8606-4E80-8430-3AD59EEFC408}" srcId="{F54E3EBA-CA84-4D82-8BA4-97054F21357F}" destId="{B66A85A3-BC29-41CF-888C-592B8621E3D4}" srcOrd="2" destOrd="0" parTransId="{03114904-D351-4A56-89AC-E37B1D2C77F5}" sibTransId="{835FED23-44F4-473D-B6B2-C96E9649FF98}"/>
    <dgm:cxn modelId="{F80E2EDC-E8F9-4071-A22C-DC456BA3BCAF}" type="presOf" srcId="{1D188419-3CE9-4ADE-8472-F8C94AF5B6B0}" destId="{D0D7B7B8-D6F6-4E6C-B0D5-32E6B0E05345}" srcOrd="0" destOrd="0" presId="urn:microsoft.com/office/officeart/2018/2/layout/IconLabelList"/>
    <dgm:cxn modelId="{14CABFB0-1C4A-486A-973B-8BF46693D3DF}" type="presParOf" srcId="{B5571153-65CF-4DB4-92C5-93C7F3CE817D}" destId="{EE06BBFE-46ED-4CC7-920A-6791F4708222}" srcOrd="0" destOrd="0" presId="urn:microsoft.com/office/officeart/2018/2/layout/IconLabelList"/>
    <dgm:cxn modelId="{C94BAC21-994C-4320-BDEC-C044729B3325}" type="presParOf" srcId="{EE06BBFE-46ED-4CC7-920A-6791F4708222}" destId="{602BF9D4-4DE1-431B-B1FD-F761CC4DE17B}" srcOrd="0" destOrd="0" presId="urn:microsoft.com/office/officeart/2018/2/layout/IconLabelList"/>
    <dgm:cxn modelId="{87BB2472-2591-4E8A-82DB-0E0E64162835}" type="presParOf" srcId="{EE06BBFE-46ED-4CC7-920A-6791F4708222}" destId="{24E2FA4D-A784-4331-885A-4C9E2F1000A7}" srcOrd="1" destOrd="0" presId="urn:microsoft.com/office/officeart/2018/2/layout/IconLabelList"/>
    <dgm:cxn modelId="{8FAC661F-AE5C-4877-B7DC-4E71AB33D94E}" type="presParOf" srcId="{EE06BBFE-46ED-4CC7-920A-6791F4708222}" destId="{9C4A989E-4DA8-427C-874F-2A7384DD0666}" srcOrd="2" destOrd="0" presId="urn:microsoft.com/office/officeart/2018/2/layout/IconLabelList"/>
    <dgm:cxn modelId="{9C5FAFFE-B111-4591-AD19-D90CF0D6AFCC}" type="presParOf" srcId="{B5571153-65CF-4DB4-92C5-93C7F3CE817D}" destId="{898B6328-BB89-47A7-B336-DA6DBECE02C0}" srcOrd="1" destOrd="0" presId="urn:microsoft.com/office/officeart/2018/2/layout/IconLabelList"/>
    <dgm:cxn modelId="{FF32D78F-C385-4333-8961-F1348013280C}" type="presParOf" srcId="{B5571153-65CF-4DB4-92C5-93C7F3CE817D}" destId="{5DCF6537-3AEF-493D-BBA7-B67ED7A5E848}" srcOrd="2" destOrd="0" presId="urn:microsoft.com/office/officeart/2018/2/layout/IconLabelList"/>
    <dgm:cxn modelId="{048C8361-2689-48E0-9BF0-F5D01BD66FFF}" type="presParOf" srcId="{5DCF6537-3AEF-493D-BBA7-B67ED7A5E848}" destId="{E2C234D2-F8B6-4E34-B0F5-2FA004841952}" srcOrd="0" destOrd="0" presId="urn:microsoft.com/office/officeart/2018/2/layout/IconLabelList"/>
    <dgm:cxn modelId="{83C2E8CD-CD0C-4D47-9BA7-090A377F1E38}" type="presParOf" srcId="{5DCF6537-3AEF-493D-BBA7-B67ED7A5E848}" destId="{90032955-B519-49E2-8686-E2A20B7A378E}" srcOrd="1" destOrd="0" presId="urn:microsoft.com/office/officeart/2018/2/layout/IconLabelList"/>
    <dgm:cxn modelId="{3A2892B8-84B1-4740-9694-5C39A619ED7D}" type="presParOf" srcId="{5DCF6537-3AEF-493D-BBA7-B67ED7A5E848}" destId="{D0D7B7B8-D6F6-4E6C-B0D5-32E6B0E05345}" srcOrd="2" destOrd="0" presId="urn:microsoft.com/office/officeart/2018/2/layout/IconLabelList"/>
    <dgm:cxn modelId="{03CAB41E-16DC-469F-ACB6-4AC38DCD6DCC}" type="presParOf" srcId="{B5571153-65CF-4DB4-92C5-93C7F3CE817D}" destId="{B741B805-D3CF-433F-AEB3-1B3C405B99F7}" srcOrd="3" destOrd="0" presId="urn:microsoft.com/office/officeart/2018/2/layout/IconLabelList"/>
    <dgm:cxn modelId="{8A85D8E3-E548-41BA-8934-883D86CA9437}" type="presParOf" srcId="{B5571153-65CF-4DB4-92C5-93C7F3CE817D}" destId="{F202C4BE-44A4-4F5D-8D86-F31BF39EE76D}" srcOrd="4" destOrd="0" presId="urn:microsoft.com/office/officeart/2018/2/layout/IconLabelList"/>
    <dgm:cxn modelId="{48C2A45B-20D9-42E4-8964-9C87E6B0FCA1}" type="presParOf" srcId="{F202C4BE-44A4-4F5D-8D86-F31BF39EE76D}" destId="{7F2F209C-BBD2-4562-AC35-53366214045D}" srcOrd="0" destOrd="0" presId="urn:microsoft.com/office/officeart/2018/2/layout/IconLabelList"/>
    <dgm:cxn modelId="{CEFE8DAE-FF35-4966-9D9C-415D1ABC4676}" type="presParOf" srcId="{F202C4BE-44A4-4F5D-8D86-F31BF39EE76D}" destId="{3048113B-4449-4919-9A22-CF3C03083439}" srcOrd="1" destOrd="0" presId="urn:microsoft.com/office/officeart/2018/2/layout/IconLabelList"/>
    <dgm:cxn modelId="{D1B37646-16A6-4A74-BCC1-61A793723EA5}" type="presParOf" srcId="{F202C4BE-44A4-4F5D-8D86-F31BF39EE76D}" destId="{6694F643-9EBF-4C53-A2EC-E88DAC68E9E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BF9D4-4DE1-431B-B1FD-F761CC4DE17B}">
      <dsp:nvSpPr>
        <dsp:cNvPr id="0" name=""/>
        <dsp:cNvSpPr/>
      </dsp:nvSpPr>
      <dsp:spPr>
        <a:xfrm>
          <a:off x="941481" y="770686"/>
          <a:ext cx="1450370" cy="14503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A989E-4DA8-427C-874F-2A7384DD0666}">
      <dsp:nvSpPr>
        <dsp:cNvPr id="0" name=""/>
        <dsp:cNvSpPr/>
      </dsp:nvSpPr>
      <dsp:spPr>
        <a:xfrm>
          <a:off x="55144" y="2604236"/>
          <a:ext cx="32230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Consistency</a:t>
          </a:r>
          <a:endParaRPr lang="en-US" sz="3600" kern="1200"/>
        </a:p>
      </dsp:txBody>
      <dsp:txXfrm>
        <a:off x="55144" y="2604236"/>
        <a:ext cx="3223045" cy="720000"/>
      </dsp:txXfrm>
    </dsp:sp>
    <dsp:sp modelId="{E2C234D2-F8B6-4E34-B0F5-2FA004841952}">
      <dsp:nvSpPr>
        <dsp:cNvPr id="0" name=""/>
        <dsp:cNvSpPr/>
      </dsp:nvSpPr>
      <dsp:spPr>
        <a:xfrm>
          <a:off x="4728559" y="770686"/>
          <a:ext cx="1450370" cy="14503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7B7B8-D6F6-4E6C-B0D5-32E6B0E05345}">
      <dsp:nvSpPr>
        <dsp:cNvPr id="0" name=""/>
        <dsp:cNvSpPr/>
      </dsp:nvSpPr>
      <dsp:spPr>
        <a:xfrm>
          <a:off x="3842222" y="2604236"/>
          <a:ext cx="32230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Determination</a:t>
          </a:r>
          <a:endParaRPr lang="en-US" sz="3600" kern="1200" dirty="0"/>
        </a:p>
      </dsp:txBody>
      <dsp:txXfrm>
        <a:off x="3842222" y="2604236"/>
        <a:ext cx="3223045" cy="720000"/>
      </dsp:txXfrm>
    </dsp:sp>
    <dsp:sp modelId="{7F2F209C-BBD2-4562-AC35-53366214045D}">
      <dsp:nvSpPr>
        <dsp:cNvPr id="0" name=""/>
        <dsp:cNvSpPr/>
      </dsp:nvSpPr>
      <dsp:spPr>
        <a:xfrm>
          <a:off x="8515638" y="770686"/>
          <a:ext cx="1450370" cy="14503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4F643-9EBF-4C53-A2EC-E88DAC68E9E6}">
      <dsp:nvSpPr>
        <dsp:cNvPr id="0" name=""/>
        <dsp:cNvSpPr/>
      </dsp:nvSpPr>
      <dsp:spPr>
        <a:xfrm>
          <a:off x="7629300" y="2604236"/>
          <a:ext cx="32230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Hard Work</a:t>
          </a:r>
        </a:p>
      </dsp:txBody>
      <dsp:txXfrm>
        <a:off x="7629300" y="2604236"/>
        <a:ext cx="322304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C6EE4-3AE7-41EA-9116-4CEF9F8A020B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0F48A-CFC7-450D-AC90-BD4BDBA689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75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My story at Glasswall is of consistency and determination.</a:t>
            </a:r>
          </a:p>
          <a:p>
            <a:r>
              <a:rPr lang="en-GB" dirty="0"/>
              <a:t>First time applying, I didn’t get the job, second time I was successful.</a:t>
            </a:r>
          </a:p>
          <a:p>
            <a:endParaRPr lang="en-GB" dirty="0"/>
          </a:p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year at Glasswall was a learning experience, developing cameras.</a:t>
            </a:r>
          </a:p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year, progressing, bug fixing, feature implementing. Dirty Word Search, Security Tagging</a:t>
            </a:r>
          </a:p>
          <a:p>
            <a:r>
              <a:rPr lang="en-GB" dirty="0"/>
              <a:t>Current 3</a:t>
            </a:r>
            <a:r>
              <a:rPr lang="en-GB" baseline="30000" dirty="0"/>
              <a:t>rd</a:t>
            </a:r>
            <a:r>
              <a:rPr lang="en-GB" dirty="0"/>
              <a:t> Year. Test Framework Squad, Starting MVP’s of Camera Workbench, Rebuild GitHub Action, SRE Secondment.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0F48A-CFC7-450D-AC90-BD4BDBA6892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8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0F48A-CFC7-450D-AC90-BD4BDBA6892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07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Politics – I was chosen to represent the Liberal Democrats in Aveley and Uplands against tough competitors and elected signer/songwriter David Van Day. A loss but a 3.1% gain to the liberal democrats!</a:t>
            </a:r>
          </a:p>
          <a:p>
            <a:endParaRPr lang="en-GB" dirty="0"/>
          </a:p>
          <a:p>
            <a:r>
              <a:rPr lang="en-GB" dirty="0"/>
              <a:t>Sports – I love Climbing, American Football.</a:t>
            </a:r>
          </a:p>
          <a:p>
            <a:endParaRPr lang="en-GB" dirty="0"/>
          </a:p>
          <a:p>
            <a:r>
              <a:rPr lang="en-GB" dirty="0"/>
              <a:t>Travelling, was about to depart before COVID</a:t>
            </a:r>
          </a:p>
          <a:p>
            <a:endParaRPr lang="en-GB" dirty="0"/>
          </a:p>
          <a:p>
            <a:r>
              <a:rPr lang="en-GB" dirty="0"/>
              <a:t>The Lads – Eurovision Nights, Cheese and Wine Night, Kentucky Fridays</a:t>
            </a:r>
          </a:p>
          <a:p>
            <a:endParaRPr lang="en-GB" dirty="0"/>
          </a:p>
          <a:p>
            <a:r>
              <a:rPr lang="en-GB" dirty="0"/>
              <a:t>Love winding up my girlfriend. A life size poster of myself especially for her.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0F48A-CFC7-450D-AC90-BD4BDBA6892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773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123-062C-4F7E-A69B-5DFE7BA98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60B18-1B17-49F6-94C3-297EEA836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78535-4DF4-4280-B4A8-E2392E29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BF05-9AB2-4FDE-96F0-EF0913596FA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E2B9B-9DE8-47A4-8221-0762F75F3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08ED2-2877-4CB8-B22A-FF30B6CF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542B-65A9-4C40-84D9-852374D1F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73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6BE84-4A0B-401C-8E94-72C10511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B7D1A-6D09-4B43-AAE8-2A08830AA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EE335-9F71-489A-82BE-0BBB7136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BF05-9AB2-4FDE-96F0-EF0913596FA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3158B-8F69-4D79-B80D-AC20A215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73196-A685-4585-AA62-E9435F8A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542B-65A9-4C40-84D9-852374D1F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24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6208D5-7DCC-4813-ADD4-0514101F0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DAC1D-6253-4627-B364-964508923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5D4C6-CC3C-4E09-96F5-EC23E28C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BF05-9AB2-4FDE-96F0-EF0913596FA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1FA9D-87B6-4F9D-A961-B5BA3E03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8A4DF-1235-4CE9-8AC8-62DE2D44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542B-65A9-4C40-84D9-852374D1F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64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2810-52A6-4E32-9E2F-C53A14BC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68734-D1DE-432D-A0B2-49256B2F5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68FD4-1C28-46B4-9CE9-C83B6F764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BF05-9AB2-4FDE-96F0-EF0913596FA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2BA64-B233-483C-9C76-F80CF203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5F48E-4981-4B7E-9DDF-9021E68E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542B-65A9-4C40-84D9-852374D1F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97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A8F6-F6DC-44FC-B72D-F50317718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5C098-32DB-4373-AE99-A5D33640C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7EE9C-D798-4CA5-A9A2-EED7EBD36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BF05-9AB2-4FDE-96F0-EF0913596FA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C242D-1030-464A-99A8-0118D42F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12FC6-90FF-4609-AE16-FB5EE1DF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542B-65A9-4C40-84D9-852374D1F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24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3B56C-BB83-42EC-AA74-CE51E61C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AD745-D9A9-43AE-BBAC-D691DE9E9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5BB54-7475-44D8-8684-4E55BDBFA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2596A-A283-445F-8A81-BA640159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BF05-9AB2-4FDE-96F0-EF0913596FA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E8505-0D12-4E52-BD0C-B0BD9217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553B3-F6B7-43B8-B4E5-9389B796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542B-65A9-4C40-84D9-852374D1F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17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210B-A8C6-4E34-BB95-9BCCA7D27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124B8-B218-4638-AF6B-B79603601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D043A-C191-489D-83C7-34505C670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60095-E4A5-481C-9F5B-E93E4E2F8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899866-0443-4513-BADD-BA9C2A09F3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4F8F6-C65C-4C59-9EAF-F57EB2E0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BF05-9AB2-4FDE-96F0-EF0913596FA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419D4-4E9E-44E4-A310-41B79500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E32D5-12E3-46BD-A03A-5A0DD2E3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542B-65A9-4C40-84D9-852374D1F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67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5BA9-D245-400C-A398-05E2F5DF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179F41-19D5-44A9-8D93-11B3E08A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BF05-9AB2-4FDE-96F0-EF0913596FA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37FA0-5469-4CFC-AD84-60778808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97613-9A28-42D7-B552-664AF830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542B-65A9-4C40-84D9-852374D1F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82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1B3DE-E95E-4B0A-9D71-49EF473C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BF05-9AB2-4FDE-96F0-EF0913596FA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CC405A-4B21-440A-A1D5-44C6F7F7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67731-727C-48C9-AD55-6A7EE346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542B-65A9-4C40-84D9-852374D1F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71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A507-0700-479D-B297-009FC34FF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7138F-0D28-40AC-9113-6C88CFB16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88C00-C268-4F0D-9529-D714AE1EA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D5D9A-D929-48F1-AFD3-7805619D4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BF05-9AB2-4FDE-96F0-EF0913596FA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2DC8B-E11E-4469-9458-FC79BF9B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E2E7A-5E8F-44A1-BF8B-261852AD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542B-65A9-4C40-84D9-852374D1F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2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9DA72-6398-4462-BE3E-52E199FBF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FC40E-1EBB-458F-9623-3C9B136B8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45C91-99A6-4DE4-A783-727675ADE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0AEC4-AE77-45F3-B9DC-1609E906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BF05-9AB2-4FDE-96F0-EF0913596FA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78D6D-922F-4AF4-A159-2C674E5B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652F0-9DB3-4AE3-B4F5-08D3B6D9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542B-65A9-4C40-84D9-852374D1F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26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39B28F-1DF0-4395-B673-678231BAA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F9604-8401-4E87-AEE1-BF39EE6FE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C9B4D-87BA-4B09-9B9D-FC2FD743F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7BF05-9AB2-4FDE-96F0-EF0913596FA7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201F1-FF3B-45B5-BA2D-BC83F11EF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61876-0D1C-4EF5-A3AA-62419F258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4542B-65A9-4C40-84D9-852374D1F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71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95B40-1DBC-4659-A665-4E102AB1B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GB" sz="7200"/>
              <a:t>Tomas Pilvelis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C6ADC-CA92-4C42-A6EB-BDB7E8454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GB" sz="2800"/>
              <a:t>Application for Developer Team Lead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023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377D9-52C4-44B9-9294-72F9CF482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GB"/>
              <a:t>My Story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2D9F16F-9C48-40D5-8AAF-A41DB2DAAD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552853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346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CA5BD-58B4-40BB-87E9-7B3E3D96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 sz="4000" dirty="0"/>
              <a:t>Experience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F0DEA-C3A7-4DAC-920B-DF1D050FD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GB" sz="2000"/>
              <a:t>Summer Camp Counsellor</a:t>
            </a:r>
          </a:p>
          <a:p>
            <a:endParaRPr lang="en-GB" sz="2000"/>
          </a:p>
          <a:p>
            <a:r>
              <a:rPr lang="en-GB" sz="2000"/>
              <a:t>Trainee QA &amp; Support Analyst</a:t>
            </a:r>
          </a:p>
          <a:p>
            <a:endParaRPr lang="en-GB" sz="2000"/>
          </a:p>
          <a:p>
            <a:r>
              <a:rPr lang="en-GB" sz="2000"/>
              <a:t>Junior Developer</a:t>
            </a:r>
          </a:p>
          <a:p>
            <a:endParaRPr lang="en-GB" sz="2000"/>
          </a:p>
          <a:p>
            <a:r>
              <a:rPr lang="en-GB" sz="2000"/>
              <a:t>Execution Product</a:t>
            </a:r>
          </a:p>
          <a:p>
            <a:endParaRPr lang="en-GB" sz="2000"/>
          </a:p>
          <a:p>
            <a:r>
              <a:rPr lang="en-GB" sz="2000"/>
              <a:t>Junior SRE</a:t>
            </a:r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30412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01135-F629-491E-BEE3-15EECC19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GB" sz="4000"/>
              <a:t>Accomplishments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5362C-9E1F-437F-AEF0-729B47C3F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GB" sz="2200" dirty="0"/>
              <a:t>CityHack</a:t>
            </a:r>
          </a:p>
          <a:p>
            <a:endParaRPr lang="en-GB" sz="2200" dirty="0"/>
          </a:p>
          <a:p>
            <a:r>
              <a:rPr lang="en-GB" sz="2200" dirty="0"/>
              <a:t>Accenture Tech Visionaries</a:t>
            </a:r>
          </a:p>
          <a:p>
            <a:endParaRPr lang="en-GB" sz="2200" dirty="0"/>
          </a:p>
          <a:p>
            <a:r>
              <a:rPr lang="en-GB" sz="2200" dirty="0"/>
              <a:t>Presenting a segment at OSS 2020</a:t>
            </a:r>
          </a:p>
          <a:p>
            <a:endParaRPr lang="en-GB" sz="2200" dirty="0"/>
          </a:p>
          <a:p>
            <a:r>
              <a:rPr lang="en-GB" sz="2200" dirty="0"/>
              <a:t>7 Medium Publications, 5 Open Source Projects, 2 MVP’s</a:t>
            </a:r>
          </a:p>
        </p:txBody>
      </p:sp>
    </p:spTree>
    <p:extLst>
      <p:ext uri="{BB962C8B-B14F-4D97-AF65-F5344CB8AC3E}">
        <p14:creationId xmlns:p14="http://schemas.microsoft.com/office/powerpoint/2010/main" val="345473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32DF175-2DD8-4694-B4BB-045DCFCE7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8612" y="633619"/>
            <a:ext cx="6852464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C567F-D2D2-4400-8E9A-7FCD3AA68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16" y="978408"/>
            <a:ext cx="6003511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Education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7D2B4C5-2C86-43B0-B581-E449C668E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898" y="633619"/>
            <a:ext cx="2578836" cy="265176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604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3073" y="2121408"/>
            <a:ext cx="582472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erson standing on a rug&#10;&#10;Description automatically generated">
            <a:extLst>
              <a:ext uri="{FF2B5EF4-FFF2-40B4-BE49-F238E27FC236}">
                <a16:creationId xmlns:a16="http://schemas.microsoft.com/office/drawing/2014/main" id="{82E5F66D-5A44-4100-9787-04E393622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513" y="3472468"/>
            <a:ext cx="1770049" cy="2651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33A014-3FE7-4BCC-ABAC-3259275F4FC9}"/>
              </a:ext>
            </a:extLst>
          </p:cNvPr>
          <p:cNvSpPr txBox="1"/>
          <p:nvPr/>
        </p:nvSpPr>
        <p:spPr>
          <a:xfrm>
            <a:off x="5516864" y="2359152"/>
            <a:ext cx="6003511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City University of London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Computer Science BSc (Hons) with Professional Pathway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4 Years Work Experience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AWS Cloud Practitioner Certification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Taught by the best team leads and members at Glasswall: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- Core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- SRE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Google… A lot of google…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Not forgetting to mention YouTube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68F0F189-145B-441D-A0CE-8F9F27F408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174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0B71-8304-4641-BFA0-7EAF5E4D2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What I Enjoy</a:t>
            </a:r>
          </a:p>
        </p:txBody>
      </p:sp>
      <p:pic>
        <p:nvPicPr>
          <p:cNvPr id="2050" name="Picture 2" descr="No alt text provided for this image">
            <a:extLst>
              <a:ext uri="{FF2B5EF4-FFF2-40B4-BE49-F238E27FC236}">
                <a16:creationId xmlns:a16="http://schemas.microsoft.com/office/drawing/2014/main" id="{001BF46B-4B0E-42E8-AC92-7724BC6F9A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4"/>
          <a:stretch/>
        </p:blipFill>
        <p:spPr bwMode="auto">
          <a:xfrm>
            <a:off x="5638800" y="1866900"/>
            <a:ext cx="3414713" cy="22272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omas Pilvelis">
            <a:extLst>
              <a:ext uri="{FF2B5EF4-FFF2-40B4-BE49-F238E27FC236}">
                <a16:creationId xmlns:a16="http://schemas.microsoft.com/office/drawing/2014/main" id="{9930ACF7-B4F1-4417-B7CF-9E2C02304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4176713"/>
            <a:ext cx="8085138" cy="19589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89A33B41-636E-4C60-AD1E-6AD4D812F2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75" y="1866900"/>
            <a:ext cx="1649413" cy="2227263"/>
          </a:xfrm>
          <a:prstGeom prst="rect">
            <a:avLst/>
          </a:prstGeom>
        </p:spPr>
      </p:pic>
      <p:pic>
        <p:nvPicPr>
          <p:cNvPr id="8" name="Picture 7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B8CB4D8C-7299-4C5B-934C-7116D654E2D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97" b="15555"/>
          <a:stretch/>
        </p:blipFill>
        <p:spPr>
          <a:xfrm>
            <a:off x="2700338" y="1866900"/>
            <a:ext cx="2855913" cy="2227263"/>
          </a:xfrm>
          <a:prstGeom prst="rect">
            <a:avLst/>
          </a:prstGeom>
        </p:spPr>
      </p:pic>
      <p:pic>
        <p:nvPicPr>
          <p:cNvPr id="10" name="Picture 9" descr="A giraffe standing in a rocky area&#10;&#10;Description automatically generated">
            <a:extLst>
              <a:ext uri="{FF2B5EF4-FFF2-40B4-BE49-F238E27FC236}">
                <a16:creationId xmlns:a16="http://schemas.microsoft.com/office/drawing/2014/main" id="{E7F82F4A-3482-4D16-90E5-193C045B8E0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6" t="34088" r="26683" b="8428"/>
          <a:stretch/>
        </p:blipFill>
        <p:spPr>
          <a:xfrm>
            <a:off x="9137650" y="1866900"/>
            <a:ext cx="2076450" cy="426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1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84B2-E898-4EE3-9B67-C430C036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Experience with Leadership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D362C0-FBFC-427C-AE54-05BA9A17CE2A}"/>
              </a:ext>
            </a:extLst>
          </p:cNvPr>
          <p:cNvGrpSpPr/>
          <p:nvPr/>
        </p:nvGrpSpPr>
        <p:grpSpPr>
          <a:xfrm>
            <a:off x="838200" y="1881298"/>
            <a:ext cx="3521842" cy="4273780"/>
            <a:chOff x="838200" y="1881298"/>
            <a:chExt cx="3521842" cy="427378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D844EB-402E-444A-A8D6-4C4877B19CB0}"/>
                </a:ext>
              </a:extLst>
            </p:cNvPr>
            <p:cNvSpPr txBox="1"/>
            <p:nvPr/>
          </p:nvSpPr>
          <p:spPr>
            <a:xfrm>
              <a:off x="838200" y="1881298"/>
              <a:ext cx="352184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Accenture – Tech Visionary</a:t>
              </a:r>
            </a:p>
            <a:p>
              <a:endParaRPr lang="en-GB" dirty="0"/>
            </a:p>
            <a:p>
              <a:r>
                <a:rPr lang="en-GB" dirty="0"/>
                <a:t>Leading a team of 8 to design, develop and present to a panel our cloud solution.</a:t>
              </a:r>
            </a:p>
            <a:p>
              <a:endParaRPr lang="en-GB" dirty="0"/>
            </a:p>
            <a:p>
              <a:r>
                <a:rPr lang="en-GB" dirty="0"/>
                <a:t>Everyone in the team offered a position.</a:t>
              </a:r>
            </a:p>
            <a:p>
              <a:endParaRPr lang="en-GB" dirty="0"/>
            </a:p>
            <a:p>
              <a:endParaRPr lang="en-GB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B8AB705-9549-4310-B5EF-9E8AD9184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4179545"/>
              <a:ext cx="3521842" cy="1975533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681CF62-F14A-472C-AAD1-8719CDEA1948}"/>
              </a:ext>
            </a:extLst>
          </p:cNvPr>
          <p:cNvGrpSpPr/>
          <p:nvPr/>
        </p:nvGrpSpPr>
        <p:grpSpPr>
          <a:xfrm>
            <a:off x="4373436" y="1881298"/>
            <a:ext cx="3521842" cy="4273780"/>
            <a:chOff x="4373436" y="1881298"/>
            <a:chExt cx="3521842" cy="4273780"/>
          </a:xfrm>
        </p:grpSpPr>
        <p:pic>
          <p:nvPicPr>
            <p:cNvPr id="1026" name="Picture 2" descr="a group of people standing in a room">
              <a:extLst>
                <a:ext uri="{FF2B5EF4-FFF2-40B4-BE49-F238E27FC236}">
                  <a16:creationId xmlns:a16="http://schemas.microsoft.com/office/drawing/2014/main" id="{CCEDE66D-7E83-4938-9B77-62806F34E5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3192" y="4179545"/>
              <a:ext cx="3502330" cy="1975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E07E76-E498-49A6-B87F-A4461B825E9A}"/>
                </a:ext>
              </a:extLst>
            </p:cNvPr>
            <p:cNvSpPr txBox="1"/>
            <p:nvPr/>
          </p:nvSpPr>
          <p:spPr>
            <a:xfrm>
              <a:off x="4373436" y="1881298"/>
              <a:ext cx="352184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Glasswall – Test Framework</a:t>
              </a:r>
            </a:p>
            <a:p>
              <a:endParaRPr lang="en-GB" dirty="0"/>
            </a:p>
            <a:p>
              <a:r>
                <a:rPr lang="en-GB" dirty="0"/>
                <a:t>Leading a team to develop a core test framework, meet the needs of a client and potential to productise.</a:t>
              </a:r>
            </a:p>
            <a:p>
              <a:endParaRPr lang="en-GB" dirty="0"/>
            </a:p>
            <a:p>
              <a:r>
                <a:rPr lang="en-GB" dirty="0"/>
                <a:t>Vast amount of knowledge gained around the cloud.</a:t>
              </a:r>
            </a:p>
            <a:p>
              <a:endParaRPr lang="en-GB" dirty="0"/>
            </a:p>
            <a:p>
              <a:endParaRPr lang="en-GB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9CA3A1-F615-44F7-96E7-1A4033E5CB2E}"/>
              </a:ext>
            </a:extLst>
          </p:cNvPr>
          <p:cNvGrpSpPr/>
          <p:nvPr/>
        </p:nvGrpSpPr>
        <p:grpSpPr>
          <a:xfrm>
            <a:off x="7885522" y="1881298"/>
            <a:ext cx="3521842" cy="4273780"/>
            <a:chOff x="7885522" y="1881298"/>
            <a:chExt cx="3521842" cy="4273780"/>
          </a:xfrm>
        </p:grpSpPr>
        <p:pic>
          <p:nvPicPr>
            <p:cNvPr id="8" name="Picture 4" descr="Tomas Pilvelis">
              <a:extLst>
                <a:ext uri="{FF2B5EF4-FFF2-40B4-BE49-F238E27FC236}">
                  <a16:creationId xmlns:a16="http://schemas.microsoft.com/office/drawing/2014/main" id="{F8CFDAD1-B54E-424D-AD69-0FFAD9A3A1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94" r="5432"/>
            <a:stretch/>
          </p:blipFill>
          <p:spPr bwMode="auto">
            <a:xfrm>
              <a:off x="7918428" y="4179545"/>
              <a:ext cx="3435372" cy="1975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CD1F4A-72E7-4590-AE8D-6E5F56114006}"/>
                </a:ext>
              </a:extLst>
            </p:cNvPr>
            <p:cNvSpPr txBox="1"/>
            <p:nvPr/>
          </p:nvSpPr>
          <p:spPr>
            <a:xfrm>
              <a:off x="7885522" y="1881298"/>
              <a:ext cx="352184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University – American Football</a:t>
              </a:r>
            </a:p>
            <a:p>
              <a:endParaRPr lang="en-GB" dirty="0"/>
            </a:p>
            <a:p>
              <a:r>
                <a:rPr lang="en-GB" dirty="0"/>
                <a:t>Leading a team to develop a core test framework, meet the needs of a client and potential to productise.</a:t>
              </a:r>
            </a:p>
            <a:p>
              <a:endParaRPr lang="en-GB" dirty="0"/>
            </a:p>
            <a:p>
              <a:r>
                <a:rPr lang="en-GB" dirty="0"/>
                <a:t>Vast amount of knowledge gained around the cloud.</a:t>
              </a:r>
            </a:p>
            <a:p>
              <a:endParaRPr lang="en-GB" dirty="0"/>
            </a:p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82580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367</Words>
  <Application>Microsoft Office PowerPoint</Application>
  <PresentationFormat>Widescreen</PresentationFormat>
  <Paragraphs>76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Tomas Pilvelis</vt:lpstr>
      <vt:lpstr>My Story</vt:lpstr>
      <vt:lpstr>Experience</vt:lpstr>
      <vt:lpstr>Accomplishments</vt:lpstr>
      <vt:lpstr>Education</vt:lpstr>
      <vt:lpstr>What I Enjoy</vt:lpstr>
      <vt:lpstr>My Experience with Leadership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Tomas Pilvelis</dc:title>
  <dc:creator>Tomas Pilvelis</dc:creator>
  <cp:lastModifiedBy>Tomas Pilvelis</cp:lastModifiedBy>
  <cp:revision>4</cp:revision>
  <dcterms:created xsi:type="dcterms:W3CDTF">2020-07-06T10:43:00Z</dcterms:created>
  <dcterms:modified xsi:type="dcterms:W3CDTF">2020-07-06T11:03:28Z</dcterms:modified>
</cp:coreProperties>
</file>