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62" r:id="rId6"/>
    <p:sldId id="261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8" autoAdjust="0"/>
    <p:restoredTop sz="84750" autoAdjust="0"/>
  </p:normalViewPr>
  <p:slideViewPr>
    <p:cSldViewPr snapToGrid="0">
      <p:cViewPr varScale="1">
        <p:scale>
          <a:sx n="56" d="100"/>
          <a:sy n="56" d="100"/>
        </p:scale>
        <p:origin x="9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C6EE4-3AE7-41EA-9116-4CEF9F8A020B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0F48A-CFC7-450D-AC90-BD4BDBA689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75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My story at Glasswall is of consistency and determination.</a:t>
            </a:r>
          </a:p>
          <a:p>
            <a:r>
              <a:rPr lang="en-GB" dirty="0"/>
              <a:t>First time applying, I didn’t get the job, second time I was successful.</a:t>
            </a:r>
          </a:p>
          <a:p>
            <a:endParaRPr lang="en-GB" dirty="0"/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year at Glasswall was a learning experience, developing cameras.</a:t>
            </a:r>
          </a:p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year, progressing, bug fixing, feature implementing. Dirty Word Search, Security Tagging</a:t>
            </a:r>
          </a:p>
          <a:p>
            <a:r>
              <a:rPr lang="en-GB" dirty="0"/>
              <a:t>Current 3</a:t>
            </a:r>
            <a:r>
              <a:rPr lang="en-GB" baseline="30000" dirty="0"/>
              <a:t>rd</a:t>
            </a:r>
            <a:r>
              <a:rPr lang="en-GB" dirty="0"/>
              <a:t> Year. Test Framework Squad, Starting MVP’s of Camera Workbench, Rebuild GitHub Action, SRE Secondment.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0F48A-CFC7-450D-AC90-BD4BDBA6892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8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0F48A-CFC7-450D-AC90-BD4BDBA6892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07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Politics – I was chosen to represent the Liberal Democrats in Aveley and Uplands against tough competitors and elected signer/songwriter David Van Day. A loss but a 3.1% gain to the liberal democrats!</a:t>
            </a:r>
          </a:p>
          <a:p>
            <a:endParaRPr lang="en-GB" dirty="0"/>
          </a:p>
          <a:p>
            <a:r>
              <a:rPr lang="en-GB" dirty="0"/>
              <a:t>Sports – I love Climbing, American Football.</a:t>
            </a:r>
          </a:p>
          <a:p>
            <a:endParaRPr lang="en-GB" dirty="0"/>
          </a:p>
          <a:p>
            <a:r>
              <a:rPr lang="en-GB" dirty="0"/>
              <a:t>Travelling, was about to depart before COVID</a:t>
            </a:r>
          </a:p>
          <a:p>
            <a:endParaRPr lang="en-GB" dirty="0"/>
          </a:p>
          <a:p>
            <a:r>
              <a:rPr lang="en-GB" dirty="0"/>
              <a:t>The Lads – Eurovision Nights, Cheese and Wine Night, Kentucky Fridays</a:t>
            </a:r>
          </a:p>
          <a:p>
            <a:endParaRPr lang="en-GB" dirty="0"/>
          </a:p>
          <a:p>
            <a:r>
              <a:rPr lang="en-GB" dirty="0"/>
              <a:t>Love winding up my girlfriend. A life size poster of myself especially for her.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0F48A-CFC7-450D-AC90-BD4BDBA6892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773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like to help. I’ve had to ask for help so often and working in Core that has been the case and recently in SRE. I have helped in situations I didn’t have the answer to when I started but through working together we both learn and answer questions. But I won’t pretend to know the answer.</a:t>
            </a:r>
          </a:p>
          <a:p>
            <a:endParaRPr lang="en-GB" dirty="0"/>
          </a:p>
          <a:p>
            <a:r>
              <a:rPr lang="en-GB" dirty="0"/>
              <a:t>I don’t believe I have natural leadership qualities, but where I lack I believe I can gain through hard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0F48A-CFC7-450D-AC90-BD4BDBA6892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60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123-062C-4F7E-A69B-5DFE7BA98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60B18-1B17-49F6-94C3-297EEA836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78535-4DF4-4280-B4A8-E2392E29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BF05-9AB2-4FDE-96F0-EF0913596FA7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E2B9B-9DE8-47A4-8221-0762F75F3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08ED2-2877-4CB8-B22A-FF30B6CF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542B-65A9-4C40-84D9-852374D1F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73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6BE84-4A0B-401C-8E94-72C10511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B7D1A-6D09-4B43-AAE8-2A08830AA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EE335-9F71-489A-82BE-0BBB7136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BF05-9AB2-4FDE-96F0-EF0913596FA7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3158B-8F69-4D79-B80D-AC20A215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73196-A685-4585-AA62-E9435F8A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542B-65A9-4C40-84D9-852374D1F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24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208D5-7DCC-4813-ADD4-0514101F0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DAC1D-6253-4627-B364-964508923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5D4C6-CC3C-4E09-96F5-EC23E28C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BF05-9AB2-4FDE-96F0-EF0913596FA7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1FA9D-87B6-4F9D-A961-B5BA3E03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8A4DF-1235-4CE9-8AC8-62DE2D44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542B-65A9-4C40-84D9-852374D1F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4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2810-52A6-4E32-9E2F-C53A14BC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68734-D1DE-432D-A0B2-49256B2F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68FD4-1C28-46B4-9CE9-C83B6F76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BF05-9AB2-4FDE-96F0-EF0913596FA7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2BA64-B233-483C-9C76-F80CF203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5F48E-4981-4B7E-9DDF-9021E68E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542B-65A9-4C40-84D9-852374D1F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97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A8F6-F6DC-44FC-B72D-F50317718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5C098-32DB-4373-AE99-A5D33640C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7EE9C-D798-4CA5-A9A2-EED7EBD36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BF05-9AB2-4FDE-96F0-EF0913596FA7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C242D-1030-464A-99A8-0118D42F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12FC6-90FF-4609-AE16-FB5EE1DF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542B-65A9-4C40-84D9-852374D1F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24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B56C-BB83-42EC-AA74-CE51E61C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AD745-D9A9-43AE-BBAC-D691DE9E9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5BB54-7475-44D8-8684-4E55BDBFA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2596A-A283-445F-8A81-BA640159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BF05-9AB2-4FDE-96F0-EF0913596FA7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E8505-0D12-4E52-BD0C-B0BD9217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553B3-F6B7-43B8-B4E5-9389B796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542B-65A9-4C40-84D9-852374D1F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17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210B-A8C6-4E34-BB95-9BCCA7D27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124B8-B218-4638-AF6B-B79603601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D043A-C191-489D-83C7-34505C670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60095-E4A5-481C-9F5B-E93E4E2F8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899866-0443-4513-BADD-BA9C2A09F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4F8F6-C65C-4C59-9EAF-F57EB2E0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BF05-9AB2-4FDE-96F0-EF0913596FA7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419D4-4E9E-44E4-A310-41B79500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E32D5-12E3-46BD-A03A-5A0DD2E3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542B-65A9-4C40-84D9-852374D1F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67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5BA9-D245-400C-A398-05E2F5DF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79F41-19D5-44A9-8D93-11B3E08A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BF05-9AB2-4FDE-96F0-EF0913596FA7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37FA0-5469-4CFC-AD84-60778808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97613-9A28-42D7-B552-664AF830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542B-65A9-4C40-84D9-852374D1F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82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1B3DE-E95E-4B0A-9D71-49EF473C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BF05-9AB2-4FDE-96F0-EF0913596FA7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CC405A-4B21-440A-A1D5-44C6F7F7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67731-727C-48C9-AD55-6A7EE346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542B-65A9-4C40-84D9-852374D1F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71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A507-0700-479D-B297-009FC34FF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7138F-0D28-40AC-9113-6C88CFB1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88C00-C268-4F0D-9529-D714AE1EA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D5D9A-D929-48F1-AFD3-7805619D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BF05-9AB2-4FDE-96F0-EF0913596FA7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2DC8B-E11E-4469-9458-FC79BF9B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E2E7A-5E8F-44A1-BF8B-261852AD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542B-65A9-4C40-84D9-852374D1F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2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DA72-6398-4462-BE3E-52E199FB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FC40E-1EBB-458F-9623-3C9B136B8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45C91-99A6-4DE4-A783-727675ADE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0AEC4-AE77-45F3-B9DC-1609E906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BF05-9AB2-4FDE-96F0-EF0913596FA7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78D6D-922F-4AF4-A159-2C674E5B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652F0-9DB3-4AE3-B4F5-08D3B6D9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542B-65A9-4C40-84D9-852374D1F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26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39B28F-1DF0-4395-B673-678231BAA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F9604-8401-4E87-AEE1-BF39EE6FE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C9B4D-87BA-4B09-9B9D-FC2FD743F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7BF05-9AB2-4FDE-96F0-EF0913596FA7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201F1-FF3B-45B5-BA2D-BC83F11EF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61876-0D1C-4EF5-A3AA-62419F258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4542B-65A9-4C40-84D9-852374D1F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71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5B40-1DBC-4659-A665-4E102AB1B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Tomas Pilvelis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C6ADC-CA92-4C42-A6EB-BDB7E8454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Application for Developer Team Lead</a:t>
            </a:r>
          </a:p>
        </p:txBody>
      </p:sp>
    </p:spTree>
    <p:extLst>
      <p:ext uri="{BB962C8B-B14F-4D97-AF65-F5344CB8AC3E}">
        <p14:creationId xmlns:p14="http://schemas.microsoft.com/office/powerpoint/2010/main" val="395023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77D9-52C4-44B9-9294-72F9CF482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7B12-C1E4-4AFD-A362-F9B413546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Consistency, Determination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346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A5BD-58B4-40BB-87E9-7B3E3D96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Experience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F0DEA-C3A7-4DAC-920B-DF1D050FD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Summer Camp Counsellor</a:t>
            </a:r>
          </a:p>
          <a:p>
            <a:endParaRPr lang="en-GB" dirty="0"/>
          </a:p>
          <a:p>
            <a:r>
              <a:rPr lang="en-GB" dirty="0"/>
              <a:t>Trainee QA &amp; Support Analyst</a:t>
            </a:r>
          </a:p>
          <a:p>
            <a:endParaRPr lang="en-GB" dirty="0"/>
          </a:p>
          <a:p>
            <a:r>
              <a:rPr lang="en-GB" dirty="0"/>
              <a:t>Junior Developer</a:t>
            </a:r>
          </a:p>
          <a:p>
            <a:endParaRPr lang="en-GB" dirty="0"/>
          </a:p>
          <a:p>
            <a:r>
              <a:rPr lang="en-GB" dirty="0"/>
              <a:t>Execution Product</a:t>
            </a:r>
          </a:p>
          <a:p>
            <a:endParaRPr lang="en-GB" dirty="0"/>
          </a:p>
          <a:p>
            <a:r>
              <a:rPr lang="en-GB" dirty="0"/>
              <a:t>Junior SRE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12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1135-F629-491E-BEE3-15EECC19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5362C-9E1F-437F-AEF0-729B47C3F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CityHack</a:t>
            </a:r>
          </a:p>
          <a:p>
            <a:endParaRPr lang="en-GB" dirty="0"/>
          </a:p>
          <a:p>
            <a:r>
              <a:rPr lang="en-GB" dirty="0"/>
              <a:t>Accenture Tech Visionaries</a:t>
            </a:r>
          </a:p>
          <a:p>
            <a:endParaRPr lang="en-GB" dirty="0"/>
          </a:p>
          <a:p>
            <a:r>
              <a:rPr lang="en-GB" dirty="0"/>
              <a:t>Presenting at OSS 2020</a:t>
            </a:r>
          </a:p>
          <a:p>
            <a:endParaRPr lang="en-GB" dirty="0"/>
          </a:p>
          <a:p>
            <a:r>
              <a:rPr lang="en-GB" dirty="0"/>
              <a:t>7 Medium Publications, 5 Open Source Projects, 2 MVP’s</a:t>
            </a:r>
          </a:p>
        </p:txBody>
      </p:sp>
    </p:spTree>
    <p:extLst>
      <p:ext uri="{BB962C8B-B14F-4D97-AF65-F5344CB8AC3E}">
        <p14:creationId xmlns:p14="http://schemas.microsoft.com/office/powerpoint/2010/main" val="345473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567F-D2D2-4400-8E9A-7FCD3AA6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Education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68F0F189-145B-441D-A0CE-8F9F27F408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 descr="A person standing on a rug&#10;&#10;Description automatically generated">
            <a:extLst>
              <a:ext uri="{FF2B5EF4-FFF2-40B4-BE49-F238E27FC236}">
                <a16:creationId xmlns:a16="http://schemas.microsoft.com/office/drawing/2014/main" id="{82E5F66D-5A44-4100-9787-04E393622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688" y="1175657"/>
            <a:ext cx="3212112" cy="48114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33A014-3FE7-4BCC-ABAC-3259275F4FC9}"/>
              </a:ext>
            </a:extLst>
          </p:cNvPr>
          <p:cNvSpPr txBox="1"/>
          <p:nvPr/>
        </p:nvSpPr>
        <p:spPr>
          <a:xfrm>
            <a:off x="959058" y="1659647"/>
            <a:ext cx="56304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City University of London </a:t>
            </a:r>
          </a:p>
          <a:p>
            <a:pPr algn="ctr"/>
            <a:r>
              <a:rPr lang="en-GB" dirty="0"/>
              <a:t>Computer Science BSc (Hons)</a:t>
            </a:r>
          </a:p>
          <a:p>
            <a:pPr algn="ctr"/>
            <a:r>
              <a:rPr lang="en-GB" dirty="0"/>
              <a:t>+</a:t>
            </a:r>
          </a:p>
          <a:p>
            <a:pPr algn="ctr"/>
            <a:r>
              <a:rPr lang="en-GB" dirty="0"/>
              <a:t>4 Years Work Experience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AWS Cloud Practitioner Certification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Taught by the best team leads and members at Glasswall:</a:t>
            </a:r>
          </a:p>
          <a:p>
            <a:pPr algn="ctr"/>
            <a:r>
              <a:rPr lang="en-GB" dirty="0"/>
              <a:t>- Core</a:t>
            </a:r>
          </a:p>
          <a:p>
            <a:pPr algn="ctr"/>
            <a:r>
              <a:rPr lang="en-GB" dirty="0"/>
              <a:t>- SRE</a:t>
            </a:r>
          </a:p>
          <a:p>
            <a:pPr marL="285750" indent="-285750" algn="ctr">
              <a:buFontTx/>
              <a:buChar char="-"/>
            </a:pPr>
            <a:endParaRPr lang="en-GB" dirty="0"/>
          </a:p>
          <a:p>
            <a:pPr marL="285750" indent="-285750" algn="ctr">
              <a:buFontTx/>
              <a:buChar char="-"/>
            </a:pPr>
            <a:endParaRPr lang="en-GB" dirty="0"/>
          </a:p>
          <a:p>
            <a:pPr algn="ctr"/>
            <a:r>
              <a:rPr lang="en-GB" dirty="0"/>
              <a:t>Google… A lot of google…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D2B4C5-2C86-43B0-B581-E449C668E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484" y="4564554"/>
            <a:ext cx="1397227" cy="143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7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0B71-8304-4641-BFA0-7EAF5E4D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 Enjoy</a:t>
            </a:r>
            <a:endParaRPr lang="en-GB" dirty="0"/>
          </a:p>
        </p:txBody>
      </p:sp>
      <p:pic>
        <p:nvPicPr>
          <p:cNvPr id="2050" name="Picture 2" descr="No alt text provided for this image">
            <a:extLst>
              <a:ext uri="{FF2B5EF4-FFF2-40B4-BE49-F238E27FC236}">
                <a16:creationId xmlns:a16="http://schemas.microsoft.com/office/drawing/2014/main" id="{001BF46B-4B0E-42E8-AC92-7724BC6F9A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4"/>
          <a:stretch/>
        </p:blipFill>
        <p:spPr bwMode="auto">
          <a:xfrm>
            <a:off x="5377174" y="2251973"/>
            <a:ext cx="3224428" cy="212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omas Pilvelis">
            <a:extLst>
              <a:ext uri="{FF2B5EF4-FFF2-40B4-BE49-F238E27FC236}">
                <a16:creationId xmlns:a16="http://schemas.microsoft.com/office/drawing/2014/main" id="{9930ACF7-B4F1-4417-B7CF-9E2C02304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00" y="4543059"/>
            <a:ext cx="8363200" cy="20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89A33B41-636E-4C60-AD1E-6AD4D812F2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00" y="1583928"/>
            <a:ext cx="2097746" cy="2796994"/>
          </a:xfrm>
          <a:prstGeom prst="rect">
            <a:avLst/>
          </a:prstGeom>
        </p:spPr>
      </p:pic>
      <p:pic>
        <p:nvPicPr>
          <p:cNvPr id="8" name="Picture 7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B8CB4D8C-7299-4C5B-934C-7116D654E2D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97" b="15555"/>
          <a:stretch/>
        </p:blipFill>
        <p:spPr>
          <a:xfrm>
            <a:off x="2543791" y="2290122"/>
            <a:ext cx="2660138" cy="2090800"/>
          </a:xfrm>
          <a:prstGeom prst="rect">
            <a:avLst/>
          </a:prstGeom>
        </p:spPr>
      </p:pic>
      <p:pic>
        <p:nvPicPr>
          <p:cNvPr id="10" name="Picture 9" descr="A giraffe standing in a rocky area&#10;&#10;Description automatically generated">
            <a:extLst>
              <a:ext uri="{FF2B5EF4-FFF2-40B4-BE49-F238E27FC236}">
                <a16:creationId xmlns:a16="http://schemas.microsoft.com/office/drawing/2014/main" id="{E7F82F4A-3482-4D16-90E5-193C045B8E0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6" t="34088" r="26683" b="8428"/>
          <a:stretch/>
        </p:blipFill>
        <p:spPr>
          <a:xfrm>
            <a:off x="8809245" y="365125"/>
            <a:ext cx="3109955" cy="626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1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84B2-E898-4EE3-9B67-C430C036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Experience with Leadership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D844EB-402E-444A-A8D6-4C4877B19CB0}"/>
              </a:ext>
            </a:extLst>
          </p:cNvPr>
          <p:cNvSpPr txBox="1"/>
          <p:nvPr/>
        </p:nvSpPr>
        <p:spPr>
          <a:xfrm>
            <a:off x="838200" y="1881298"/>
            <a:ext cx="35218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Accenture – Tech Visionary</a:t>
            </a:r>
          </a:p>
          <a:p>
            <a:endParaRPr lang="en-GB" dirty="0"/>
          </a:p>
          <a:p>
            <a:r>
              <a:rPr lang="en-GB" dirty="0"/>
              <a:t>Leading a team of 8 to design, develop and present to a panel our cloud solution.</a:t>
            </a:r>
          </a:p>
          <a:p>
            <a:endParaRPr lang="en-GB" dirty="0"/>
          </a:p>
          <a:p>
            <a:r>
              <a:rPr lang="en-GB" dirty="0"/>
              <a:t>Everyone in the team offered a position.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AB705-9549-4310-B5EF-9E8AD9184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79545"/>
            <a:ext cx="3521842" cy="1975533"/>
          </a:xfrm>
          <a:prstGeom prst="rect">
            <a:avLst/>
          </a:prstGeom>
        </p:spPr>
      </p:pic>
      <p:pic>
        <p:nvPicPr>
          <p:cNvPr id="1026" name="Picture 2" descr="a group of people standing in a room">
            <a:extLst>
              <a:ext uri="{FF2B5EF4-FFF2-40B4-BE49-F238E27FC236}">
                <a16:creationId xmlns:a16="http://schemas.microsoft.com/office/drawing/2014/main" id="{CCEDE66D-7E83-4938-9B77-62806F34E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192" y="4179545"/>
            <a:ext cx="3502330" cy="197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E07E76-E498-49A6-B87F-A4461B825E9A}"/>
              </a:ext>
            </a:extLst>
          </p:cNvPr>
          <p:cNvSpPr txBox="1"/>
          <p:nvPr/>
        </p:nvSpPr>
        <p:spPr>
          <a:xfrm>
            <a:off x="4373436" y="1881298"/>
            <a:ext cx="35218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Glasswall – Test Framework</a:t>
            </a:r>
          </a:p>
          <a:p>
            <a:endParaRPr lang="en-GB" dirty="0"/>
          </a:p>
          <a:p>
            <a:r>
              <a:rPr lang="en-GB" dirty="0"/>
              <a:t>Leading a team to develop a core test framework, meet the needs of a client and potential to productise.</a:t>
            </a:r>
          </a:p>
          <a:p>
            <a:endParaRPr lang="en-GB" dirty="0"/>
          </a:p>
          <a:p>
            <a:r>
              <a:rPr lang="en-GB" dirty="0"/>
              <a:t>Vast amount of knowledge gained around the cloud.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4" descr="Tomas Pilvelis">
            <a:extLst>
              <a:ext uri="{FF2B5EF4-FFF2-40B4-BE49-F238E27FC236}">
                <a16:creationId xmlns:a16="http://schemas.microsoft.com/office/drawing/2014/main" id="{F8CFDAD1-B54E-424D-AD69-0FFAD9A3A1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94" r="5432"/>
          <a:stretch/>
        </p:blipFill>
        <p:spPr bwMode="auto">
          <a:xfrm>
            <a:off x="7918428" y="4179545"/>
            <a:ext cx="3435372" cy="197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CD1F4A-72E7-4590-AE8D-6E5F56114006}"/>
              </a:ext>
            </a:extLst>
          </p:cNvPr>
          <p:cNvSpPr txBox="1"/>
          <p:nvPr/>
        </p:nvSpPr>
        <p:spPr>
          <a:xfrm>
            <a:off x="7885522" y="1881298"/>
            <a:ext cx="35218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University – American Football</a:t>
            </a:r>
          </a:p>
          <a:p>
            <a:endParaRPr lang="en-GB" dirty="0"/>
          </a:p>
          <a:p>
            <a:r>
              <a:rPr lang="en-GB" dirty="0"/>
              <a:t>Leading a team to develop a core test framework, meet the needs of a client and potential to productise.</a:t>
            </a:r>
          </a:p>
          <a:p>
            <a:endParaRPr lang="en-GB" dirty="0"/>
          </a:p>
          <a:p>
            <a:r>
              <a:rPr lang="en-GB" dirty="0"/>
              <a:t>Vast amount of knowledge gained around the cloud.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2580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974F-973C-42DB-9463-699C6396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Team Lead?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BB9F6-0CB1-44EE-B001-CB4A4FB4C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Help even where I cannot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5155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451</Words>
  <Application>Microsoft Office PowerPoint</Application>
  <PresentationFormat>Widescreen</PresentationFormat>
  <Paragraphs>80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Tomas Pilvelis</vt:lpstr>
      <vt:lpstr>My Story</vt:lpstr>
      <vt:lpstr>Work Experience</vt:lpstr>
      <vt:lpstr>Accomplishments</vt:lpstr>
      <vt:lpstr>Education</vt:lpstr>
      <vt:lpstr>What I Enjoy</vt:lpstr>
      <vt:lpstr>My Experience with Leadership</vt:lpstr>
      <vt:lpstr>Why Team Lead?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Pilvelis</dc:creator>
  <cp:lastModifiedBy>Tomas Pilvelis</cp:lastModifiedBy>
  <cp:revision>25</cp:revision>
  <dcterms:created xsi:type="dcterms:W3CDTF">2020-07-03T12:57:32Z</dcterms:created>
  <dcterms:modified xsi:type="dcterms:W3CDTF">2020-07-04T02:04:55Z</dcterms:modified>
</cp:coreProperties>
</file>