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49EF-552E-40DE-9598-DAEE4A05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74C1-DE0C-42D5-A2C1-8E126D63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C16B-B280-4B35-8E6B-612B4381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9FCB-538B-4C04-9F93-90D017B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A95E-3BEC-457A-A90F-9957CF3A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4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3D5-1C68-4D40-A5C5-E70018B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DD52-34E2-408D-AD36-6EF4C47C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6BCB-28C6-43AB-8538-32E57DF2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CDF-17C9-4A26-B172-093AE069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A20C-F3F6-43BC-A11E-675121F1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23E0A-D560-40C6-9C8C-CBFFB4D77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62D-FA95-4877-A2D1-94985EEF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4C38-2383-4BAF-9D73-5A5A6A7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3E87-C162-4AA7-B6FF-40E39AF6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06E5-98C9-41A3-9D92-C0B8B242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3276-3FEF-4EDB-9283-AF14B8B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F32E-39E6-4E68-8E98-CA9D313A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9EE8-B382-4763-8503-93AC138D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10DC-0270-4DBA-B735-11A93231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F4ED-8209-4A6E-9BE2-B41B780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D100-B7CD-4811-93A7-025B8B07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2832-18A6-4804-BCF4-133BDDDC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260D-F2CF-404B-BCD8-10462DAB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B964-0E15-4157-B916-4B746742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6EE-D73D-4FC5-8234-581A467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0D3-CF68-4FCA-99E3-77082EA8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8EB3-2A20-4EAC-BDB4-CECAC649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876E-087D-4334-BC49-1F16839F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8910-5AD9-4414-892D-D94134C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79D1-FBB6-4D14-94CB-C1C942C0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C18F4-BFC1-42D8-85BC-01AEBD3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8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497-1B06-4550-A0F6-181E78B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530A-03EB-4CBA-BBCB-464B7CF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D7CB-63F0-4C7E-B47F-704B754D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C1A3F-6C61-41EC-8BD2-4138B2DE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AB83-EFEF-4F84-839F-EBBE2DB3D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008D-4E75-4CC2-BE9C-549E83C1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349BB-2B95-4F3B-BF53-D49090D1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C271F-DFEB-4770-9B5D-E207CBA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8DBE-A322-42ED-A9C8-AB5CD3B1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ECABB-B064-404D-AE90-579548C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05223-73DF-479D-978C-ABBB8FF1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A3CE3-60C7-4CCE-A6D5-339D412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9AD37-8E7B-4BE3-A4FD-E764F0BB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E4EBE-4D7B-4C12-9543-AC1E6EF5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FAF2-673D-4DE5-AE03-AF22559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9E6-420A-40B0-8814-589DBF8C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24F4-DD42-4512-ADA7-DFD10527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9FE3-FF8E-4438-B9AA-A29C0DB2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4F78-7F68-4C36-9C2A-25DC0D75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A463-09E0-4B57-B404-E37FE408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C980-2AC5-4371-9CB3-D3CCE07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E391-48D8-47D8-8A90-2B033DE3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D0EDE-1E50-49C2-88CD-4A969D2A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4DE4-DFB3-4E17-8EC8-DAF88590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D3E07-5D28-4B77-AD72-54BA8997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028-2205-4180-909D-BE59B28E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BADB6-63EF-43EE-8923-FF932081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BF7E7-1884-49FD-A179-41D20DF1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3E8C-B1AA-4D18-A619-753EAC0F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663D-F7A5-4F30-9CCE-670661D78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2083-7E92-48F4-8AAF-CC1ED3A974A4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AFD0-BC28-4129-B91F-B3812FF7C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15F0-E305-410B-9376-E5FEB9ED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46B2-5BDC-4134-85F2-AA5902C6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8E2AB-66F4-421A-A056-D46CB06D2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Wardley 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25149A-51B3-4093-B9BB-DDF5AA63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DD1C7-1D30-450F-BAD4-DB178FBB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3A8C-7A52-42B5-908B-E2AC208D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Glasswall CDR marketing problem</a:t>
            </a:r>
          </a:p>
          <a:p>
            <a:r>
              <a:rPr lang="en-GB" dirty="0"/>
              <a:t>Large volume customers</a:t>
            </a:r>
          </a:p>
          <a:p>
            <a:r>
              <a:rPr lang="en-GB" dirty="0"/>
              <a:t>Specialised Customers (Developers)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E66-4BF9-4070-9E69-921703A5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3846-052E-4ECF-BECE-EBFD5795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Automating toil </a:t>
            </a:r>
          </a:p>
        </p:txBody>
      </p:sp>
    </p:spTree>
    <p:extLst>
      <p:ext uri="{BB962C8B-B14F-4D97-AF65-F5344CB8AC3E}">
        <p14:creationId xmlns:p14="http://schemas.microsoft.com/office/powerpoint/2010/main" val="138760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Wardley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Wardley Map</dc:title>
  <dc:creator>Tomas Pilvelis</dc:creator>
  <cp:lastModifiedBy>Tomas Pilvelis</cp:lastModifiedBy>
  <cp:revision>1</cp:revision>
  <dcterms:created xsi:type="dcterms:W3CDTF">2020-07-04T02:04:42Z</dcterms:created>
  <dcterms:modified xsi:type="dcterms:W3CDTF">2020-07-04T02:06:30Z</dcterms:modified>
</cp:coreProperties>
</file>