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27.png" ContentType="image/png"/>
  <Override PartName="/ppt/media/image4.png" ContentType="image/png"/>
  <Override PartName="/ppt/media/image17.png" ContentType="image/png"/>
  <Override PartName="/ppt/media/image26.png" ContentType="image/png"/>
  <Override PartName="/ppt/media/image3.png" ContentType="image/png"/>
  <Override PartName="/ppt/media/image16.png" ContentType="image/png"/>
  <Override PartName="/ppt/media/image25.png" ContentType="image/png"/>
  <Override PartName="/ppt/media/image2.png" ContentType="image/png"/>
  <Override PartName="/ppt/media/image15.png" ContentType="image/png"/>
  <Override PartName="/ppt/media/image24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3640" cy="27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3640" cy="27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3640" cy="27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40" name="" descr="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241" name="" descr=""/>
          <p:cNvPicPr/>
          <p:nvPr/>
        </p:nvPicPr>
        <p:blipFill>
          <a:blip r:embed="rId3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3640" cy="27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3640" cy="27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3640" cy="27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3640" cy="27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ubTitle"/>
          </p:nvPr>
        </p:nvSpPr>
        <p:spPr>
          <a:xfrm>
            <a:off x="179280" y="115920"/>
            <a:ext cx="8423640" cy="1268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3640" cy="27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3640" cy="27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3640" cy="27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3640" cy="27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3640" cy="27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3640" cy="27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3640" cy="27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87" name="" descr="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288" name="" descr=""/>
          <p:cNvPicPr/>
          <p:nvPr/>
        </p:nvPicPr>
        <p:blipFill>
          <a:blip r:embed="rId3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3640" cy="27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3640" cy="27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3640" cy="27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3640" cy="27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3640" cy="27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ubTitle"/>
          </p:nvPr>
        </p:nvSpPr>
        <p:spPr>
          <a:xfrm>
            <a:off x="179280" y="115920"/>
            <a:ext cx="8423640" cy="1268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3640" cy="27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3640" cy="27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3640" cy="27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3640" cy="27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3640" cy="27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9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3640" cy="27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34" name="" descr="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35" name="" descr=""/>
          <p:cNvPicPr/>
          <p:nvPr/>
        </p:nvPicPr>
        <p:blipFill>
          <a:blip r:embed="rId3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3640" cy="27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3640" cy="27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179280" y="115920"/>
            <a:ext cx="8423640" cy="1268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3640" cy="27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3640" cy="27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3640" cy="27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693280" y="6327720"/>
            <a:ext cx="322560" cy="405360"/>
          </a:xfrm>
          <a:custGeom>
            <a:avLst/>
            <a:gdLst/>
            <a:ahLst/>
            <a:rect l="0" t="0" r="r" b="b"/>
            <a:pathLst>
              <a:path w="255" h="320">
                <a:moveTo>
                  <a:pt x="128" y="318"/>
                </a:moveTo>
                <a:lnTo>
                  <a:pt x="125" y="319"/>
                </a:lnTo>
                <a:lnTo>
                  <a:pt x="121" y="319"/>
                </a:lnTo>
                <a:lnTo>
                  <a:pt x="120" y="319"/>
                </a:lnTo>
                <a:lnTo>
                  <a:pt x="118" y="318"/>
                </a:lnTo>
                <a:lnTo>
                  <a:pt x="116" y="318"/>
                </a:lnTo>
                <a:lnTo>
                  <a:pt x="116" y="314"/>
                </a:lnTo>
                <a:lnTo>
                  <a:pt x="113" y="311"/>
                </a:lnTo>
                <a:lnTo>
                  <a:pt x="113" y="306"/>
                </a:lnTo>
                <a:lnTo>
                  <a:pt x="111" y="304"/>
                </a:lnTo>
                <a:lnTo>
                  <a:pt x="110" y="303"/>
                </a:lnTo>
                <a:lnTo>
                  <a:pt x="108" y="299"/>
                </a:lnTo>
                <a:lnTo>
                  <a:pt x="106" y="299"/>
                </a:lnTo>
                <a:lnTo>
                  <a:pt x="103" y="298"/>
                </a:lnTo>
                <a:lnTo>
                  <a:pt x="100" y="298"/>
                </a:lnTo>
                <a:lnTo>
                  <a:pt x="96" y="298"/>
                </a:lnTo>
                <a:lnTo>
                  <a:pt x="94" y="298"/>
                </a:lnTo>
                <a:lnTo>
                  <a:pt x="93" y="298"/>
                </a:lnTo>
                <a:lnTo>
                  <a:pt x="91" y="299"/>
                </a:lnTo>
                <a:lnTo>
                  <a:pt x="89" y="301"/>
                </a:lnTo>
                <a:lnTo>
                  <a:pt x="88" y="304"/>
                </a:lnTo>
                <a:lnTo>
                  <a:pt x="84" y="308"/>
                </a:lnTo>
                <a:lnTo>
                  <a:pt x="84" y="309"/>
                </a:lnTo>
                <a:lnTo>
                  <a:pt x="83" y="309"/>
                </a:lnTo>
                <a:lnTo>
                  <a:pt x="79" y="311"/>
                </a:lnTo>
                <a:lnTo>
                  <a:pt x="76" y="311"/>
                </a:lnTo>
                <a:lnTo>
                  <a:pt x="73" y="311"/>
                </a:lnTo>
                <a:lnTo>
                  <a:pt x="71" y="309"/>
                </a:lnTo>
                <a:lnTo>
                  <a:pt x="68" y="308"/>
                </a:lnTo>
                <a:lnTo>
                  <a:pt x="66" y="306"/>
                </a:lnTo>
                <a:lnTo>
                  <a:pt x="64" y="304"/>
                </a:lnTo>
                <a:lnTo>
                  <a:pt x="64" y="301"/>
                </a:lnTo>
                <a:lnTo>
                  <a:pt x="64" y="299"/>
                </a:lnTo>
                <a:lnTo>
                  <a:pt x="66" y="294"/>
                </a:lnTo>
                <a:lnTo>
                  <a:pt x="69" y="284"/>
                </a:lnTo>
                <a:lnTo>
                  <a:pt x="69" y="282"/>
                </a:lnTo>
                <a:lnTo>
                  <a:pt x="69" y="279"/>
                </a:lnTo>
                <a:lnTo>
                  <a:pt x="68" y="279"/>
                </a:lnTo>
                <a:lnTo>
                  <a:pt x="68" y="277"/>
                </a:lnTo>
                <a:lnTo>
                  <a:pt x="61" y="276"/>
                </a:lnTo>
                <a:lnTo>
                  <a:pt x="56" y="276"/>
                </a:lnTo>
                <a:lnTo>
                  <a:pt x="51" y="276"/>
                </a:lnTo>
                <a:lnTo>
                  <a:pt x="47" y="277"/>
                </a:lnTo>
                <a:lnTo>
                  <a:pt x="42" y="279"/>
                </a:lnTo>
                <a:lnTo>
                  <a:pt x="39" y="282"/>
                </a:lnTo>
                <a:lnTo>
                  <a:pt x="31" y="287"/>
                </a:lnTo>
                <a:lnTo>
                  <a:pt x="22" y="293"/>
                </a:lnTo>
                <a:lnTo>
                  <a:pt x="19" y="294"/>
                </a:lnTo>
                <a:lnTo>
                  <a:pt x="16" y="296"/>
                </a:lnTo>
                <a:lnTo>
                  <a:pt x="12" y="296"/>
                </a:lnTo>
                <a:lnTo>
                  <a:pt x="9" y="294"/>
                </a:lnTo>
                <a:lnTo>
                  <a:pt x="5" y="293"/>
                </a:lnTo>
                <a:lnTo>
                  <a:pt x="4" y="291"/>
                </a:lnTo>
                <a:lnTo>
                  <a:pt x="2" y="287"/>
                </a:lnTo>
                <a:lnTo>
                  <a:pt x="0" y="284"/>
                </a:lnTo>
                <a:lnTo>
                  <a:pt x="0" y="282"/>
                </a:lnTo>
                <a:lnTo>
                  <a:pt x="0" y="279"/>
                </a:lnTo>
                <a:lnTo>
                  <a:pt x="2" y="276"/>
                </a:lnTo>
                <a:lnTo>
                  <a:pt x="4" y="274"/>
                </a:lnTo>
                <a:lnTo>
                  <a:pt x="5" y="271"/>
                </a:lnTo>
                <a:lnTo>
                  <a:pt x="10" y="269"/>
                </a:lnTo>
                <a:lnTo>
                  <a:pt x="19" y="264"/>
                </a:lnTo>
                <a:lnTo>
                  <a:pt x="27" y="261"/>
                </a:lnTo>
                <a:lnTo>
                  <a:pt x="31" y="259"/>
                </a:lnTo>
                <a:lnTo>
                  <a:pt x="32" y="256"/>
                </a:lnTo>
                <a:lnTo>
                  <a:pt x="36" y="256"/>
                </a:lnTo>
                <a:lnTo>
                  <a:pt x="39" y="251"/>
                </a:lnTo>
                <a:lnTo>
                  <a:pt x="39" y="249"/>
                </a:lnTo>
                <a:lnTo>
                  <a:pt x="41" y="247"/>
                </a:lnTo>
                <a:lnTo>
                  <a:pt x="42" y="242"/>
                </a:lnTo>
                <a:lnTo>
                  <a:pt x="42" y="235"/>
                </a:lnTo>
                <a:lnTo>
                  <a:pt x="42" y="234"/>
                </a:lnTo>
                <a:lnTo>
                  <a:pt x="42" y="232"/>
                </a:lnTo>
                <a:lnTo>
                  <a:pt x="39" y="227"/>
                </a:lnTo>
                <a:lnTo>
                  <a:pt x="39" y="224"/>
                </a:lnTo>
                <a:lnTo>
                  <a:pt x="36" y="222"/>
                </a:lnTo>
                <a:lnTo>
                  <a:pt x="32" y="220"/>
                </a:lnTo>
                <a:lnTo>
                  <a:pt x="31" y="219"/>
                </a:lnTo>
                <a:lnTo>
                  <a:pt x="24" y="217"/>
                </a:lnTo>
                <a:lnTo>
                  <a:pt x="17" y="215"/>
                </a:lnTo>
                <a:lnTo>
                  <a:pt x="12" y="214"/>
                </a:lnTo>
                <a:lnTo>
                  <a:pt x="10" y="212"/>
                </a:lnTo>
                <a:lnTo>
                  <a:pt x="9" y="210"/>
                </a:lnTo>
                <a:lnTo>
                  <a:pt x="7" y="208"/>
                </a:lnTo>
                <a:lnTo>
                  <a:pt x="7" y="205"/>
                </a:lnTo>
                <a:lnTo>
                  <a:pt x="7" y="200"/>
                </a:lnTo>
                <a:lnTo>
                  <a:pt x="7" y="198"/>
                </a:lnTo>
                <a:lnTo>
                  <a:pt x="9" y="195"/>
                </a:lnTo>
                <a:lnTo>
                  <a:pt x="10" y="193"/>
                </a:lnTo>
                <a:lnTo>
                  <a:pt x="14" y="193"/>
                </a:lnTo>
                <a:lnTo>
                  <a:pt x="17" y="193"/>
                </a:lnTo>
                <a:lnTo>
                  <a:pt x="22" y="193"/>
                </a:lnTo>
                <a:lnTo>
                  <a:pt x="31" y="192"/>
                </a:lnTo>
                <a:lnTo>
                  <a:pt x="32" y="190"/>
                </a:lnTo>
                <a:lnTo>
                  <a:pt x="36" y="190"/>
                </a:lnTo>
                <a:lnTo>
                  <a:pt x="39" y="187"/>
                </a:lnTo>
                <a:lnTo>
                  <a:pt x="42" y="185"/>
                </a:lnTo>
                <a:lnTo>
                  <a:pt x="46" y="182"/>
                </a:lnTo>
                <a:lnTo>
                  <a:pt x="47" y="175"/>
                </a:lnTo>
                <a:lnTo>
                  <a:pt x="49" y="172"/>
                </a:lnTo>
                <a:lnTo>
                  <a:pt x="49" y="170"/>
                </a:lnTo>
                <a:lnTo>
                  <a:pt x="49" y="168"/>
                </a:lnTo>
                <a:lnTo>
                  <a:pt x="46" y="160"/>
                </a:lnTo>
                <a:lnTo>
                  <a:pt x="44" y="156"/>
                </a:lnTo>
                <a:lnTo>
                  <a:pt x="44" y="151"/>
                </a:lnTo>
                <a:lnTo>
                  <a:pt x="46" y="150"/>
                </a:lnTo>
                <a:lnTo>
                  <a:pt x="46" y="148"/>
                </a:lnTo>
                <a:lnTo>
                  <a:pt x="47" y="145"/>
                </a:lnTo>
                <a:lnTo>
                  <a:pt x="49" y="143"/>
                </a:lnTo>
                <a:lnTo>
                  <a:pt x="54" y="140"/>
                </a:lnTo>
                <a:lnTo>
                  <a:pt x="54" y="138"/>
                </a:lnTo>
                <a:lnTo>
                  <a:pt x="56" y="136"/>
                </a:lnTo>
                <a:lnTo>
                  <a:pt x="59" y="136"/>
                </a:lnTo>
                <a:lnTo>
                  <a:pt x="63" y="136"/>
                </a:lnTo>
                <a:lnTo>
                  <a:pt x="68" y="136"/>
                </a:lnTo>
                <a:lnTo>
                  <a:pt x="71" y="136"/>
                </a:lnTo>
                <a:lnTo>
                  <a:pt x="74" y="133"/>
                </a:lnTo>
                <a:lnTo>
                  <a:pt x="79" y="131"/>
                </a:lnTo>
                <a:lnTo>
                  <a:pt x="81" y="128"/>
                </a:lnTo>
                <a:lnTo>
                  <a:pt x="83" y="124"/>
                </a:lnTo>
                <a:lnTo>
                  <a:pt x="84" y="121"/>
                </a:lnTo>
                <a:lnTo>
                  <a:pt x="84" y="119"/>
                </a:lnTo>
                <a:lnTo>
                  <a:pt x="83" y="116"/>
                </a:lnTo>
                <a:lnTo>
                  <a:pt x="81" y="114"/>
                </a:lnTo>
                <a:lnTo>
                  <a:pt x="76" y="109"/>
                </a:lnTo>
                <a:lnTo>
                  <a:pt x="73" y="104"/>
                </a:lnTo>
                <a:lnTo>
                  <a:pt x="71" y="101"/>
                </a:lnTo>
                <a:lnTo>
                  <a:pt x="71" y="98"/>
                </a:lnTo>
                <a:lnTo>
                  <a:pt x="71" y="96"/>
                </a:lnTo>
                <a:lnTo>
                  <a:pt x="71" y="93"/>
                </a:lnTo>
                <a:lnTo>
                  <a:pt x="73" y="89"/>
                </a:lnTo>
                <a:lnTo>
                  <a:pt x="76" y="86"/>
                </a:lnTo>
                <a:lnTo>
                  <a:pt x="79" y="86"/>
                </a:lnTo>
                <a:lnTo>
                  <a:pt x="83" y="84"/>
                </a:lnTo>
                <a:lnTo>
                  <a:pt x="86" y="84"/>
                </a:lnTo>
                <a:lnTo>
                  <a:pt x="88" y="86"/>
                </a:lnTo>
                <a:lnTo>
                  <a:pt x="91" y="86"/>
                </a:lnTo>
                <a:lnTo>
                  <a:pt x="93" y="89"/>
                </a:lnTo>
                <a:lnTo>
                  <a:pt x="100" y="93"/>
                </a:lnTo>
                <a:lnTo>
                  <a:pt x="105" y="98"/>
                </a:lnTo>
                <a:lnTo>
                  <a:pt x="108" y="99"/>
                </a:lnTo>
                <a:lnTo>
                  <a:pt x="111" y="101"/>
                </a:lnTo>
                <a:lnTo>
                  <a:pt x="115" y="101"/>
                </a:lnTo>
                <a:lnTo>
                  <a:pt x="118" y="99"/>
                </a:lnTo>
                <a:lnTo>
                  <a:pt x="121" y="98"/>
                </a:lnTo>
                <a:lnTo>
                  <a:pt x="126" y="94"/>
                </a:lnTo>
                <a:lnTo>
                  <a:pt x="128" y="93"/>
                </a:lnTo>
                <a:lnTo>
                  <a:pt x="130" y="91"/>
                </a:lnTo>
                <a:lnTo>
                  <a:pt x="131" y="86"/>
                </a:lnTo>
                <a:lnTo>
                  <a:pt x="131" y="82"/>
                </a:lnTo>
                <a:lnTo>
                  <a:pt x="133" y="79"/>
                </a:lnTo>
                <a:lnTo>
                  <a:pt x="133" y="72"/>
                </a:lnTo>
                <a:lnTo>
                  <a:pt x="131" y="66"/>
                </a:lnTo>
                <a:lnTo>
                  <a:pt x="130" y="57"/>
                </a:lnTo>
                <a:lnTo>
                  <a:pt x="128" y="51"/>
                </a:lnTo>
                <a:lnTo>
                  <a:pt x="126" y="47"/>
                </a:lnTo>
                <a:lnTo>
                  <a:pt x="125" y="40"/>
                </a:lnTo>
                <a:lnTo>
                  <a:pt x="121" y="35"/>
                </a:lnTo>
                <a:lnTo>
                  <a:pt x="121" y="32"/>
                </a:lnTo>
                <a:lnTo>
                  <a:pt x="120" y="27"/>
                </a:lnTo>
                <a:lnTo>
                  <a:pt x="120" y="24"/>
                </a:lnTo>
                <a:lnTo>
                  <a:pt x="120" y="19"/>
                </a:lnTo>
                <a:lnTo>
                  <a:pt x="120" y="15"/>
                </a:lnTo>
                <a:lnTo>
                  <a:pt x="121" y="14"/>
                </a:lnTo>
                <a:lnTo>
                  <a:pt x="121" y="10"/>
                </a:lnTo>
                <a:lnTo>
                  <a:pt x="123" y="9"/>
                </a:lnTo>
                <a:lnTo>
                  <a:pt x="125" y="5"/>
                </a:lnTo>
                <a:lnTo>
                  <a:pt x="126" y="3"/>
                </a:lnTo>
                <a:lnTo>
                  <a:pt x="130" y="2"/>
                </a:lnTo>
                <a:lnTo>
                  <a:pt x="133" y="0"/>
                </a:lnTo>
                <a:lnTo>
                  <a:pt x="136" y="0"/>
                </a:lnTo>
                <a:lnTo>
                  <a:pt x="142" y="0"/>
                </a:lnTo>
                <a:lnTo>
                  <a:pt x="145" y="0"/>
                </a:lnTo>
                <a:lnTo>
                  <a:pt x="147" y="2"/>
                </a:lnTo>
                <a:lnTo>
                  <a:pt x="150" y="3"/>
                </a:lnTo>
                <a:lnTo>
                  <a:pt x="153" y="5"/>
                </a:lnTo>
                <a:lnTo>
                  <a:pt x="155" y="9"/>
                </a:lnTo>
                <a:lnTo>
                  <a:pt x="157" y="12"/>
                </a:lnTo>
                <a:lnTo>
                  <a:pt x="158" y="15"/>
                </a:lnTo>
                <a:lnTo>
                  <a:pt x="158" y="19"/>
                </a:lnTo>
                <a:lnTo>
                  <a:pt x="158" y="24"/>
                </a:lnTo>
                <a:lnTo>
                  <a:pt x="158" y="29"/>
                </a:lnTo>
                <a:lnTo>
                  <a:pt x="157" y="34"/>
                </a:lnTo>
                <a:lnTo>
                  <a:pt x="155" y="39"/>
                </a:lnTo>
                <a:lnTo>
                  <a:pt x="153" y="44"/>
                </a:lnTo>
                <a:lnTo>
                  <a:pt x="150" y="51"/>
                </a:lnTo>
                <a:lnTo>
                  <a:pt x="148" y="52"/>
                </a:lnTo>
                <a:lnTo>
                  <a:pt x="147" y="59"/>
                </a:lnTo>
                <a:lnTo>
                  <a:pt x="147" y="64"/>
                </a:lnTo>
                <a:lnTo>
                  <a:pt x="145" y="71"/>
                </a:lnTo>
                <a:lnTo>
                  <a:pt x="145" y="84"/>
                </a:lnTo>
                <a:lnTo>
                  <a:pt x="145" y="94"/>
                </a:lnTo>
                <a:lnTo>
                  <a:pt x="145" y="98"/>
                </a:lnTo>
                <a:lnTo>
                  <a:pt x="147" y="99"/>
                </a:lnTo>
                <a:lnTo>
                  <a:pt x="148" y="103"/>
                </a:lnTo>
                <a:lnTo>
                  <a:pt x="150" y="106"/>
                </a:lnTo>
                <a:lnTo>
                  <a:pt x="153" y="108"/>
                </a:lnTo>
                <a:lnTo>
                  <a:pt x="155" y="109"/>
                </a:lnTo>
                <a:lnTo>
                  <a:pt x="158" y="109"/>
                </a:lnTo>
                <a:lnTo>
                  <a:pt x="165" y="113"/>
                </a:lnTo>
                <a:lnTo>
                  <a:pt x="172" y="113"/>
                </a:lnTo>
                <a:lnTo>
                  <a:pt x="175" y="113"/>
                </a:lnTo>
                <a:lnTo>
                  <a:pt x="180" y="111"/>
                </a:lnTo>
                <a:lnTo>
                  <a:pt x="182" y="111"/>
                </a:lnTo>
                <a:lnTo>
                  <a:pt x="184" y="109"/>
                </a:lnTo>
                <a:lnTo>
                  <a:pt x="184" y="109"/>
                </a:lnTo>
                <a:lnTo>
                  <a:pt x="187" y="108"/>
                </a:lnTo>
                <a:lnTo>
                  <a:pt x="187" y="104"/>
                </a:lnTo>
                <a:lnTo>
                  <a:pt x="189" y="103"/>
                </a:lnTo>
                <a:lnTo>
                  <a:pt x="189" y="99"/>
                </a:lnTo>
                <a:lnTo>
                  <a:pt x="190" y="89"/>
                </a:lnTo>
                <a:lnTo>
                  <a:pt x="195" y="79"/>
                </a:lnTo>
                <a:lnTo>
                  <a:pt x="199" y="74"/>
                </a:lnTo>
                <a:lnTo>
                  <a:pt x="200" y="71"/>
                </a:lnTo>
                <a:lnTo>
                  <a:pt x="204" y="67"/>
                </a:lnTo>
                <a:lnTo>
                  <a:pt x="205" y="66"/>
                </a:lnTo>
                <a:lnTo>
                  <a:pt x="207" y="64"/>
                </a:lnTo>
                <a:lnTo>
                  <a:pt x="212" y="62"/>
                </a:lnTo>
                <a:lnTo>
                  <a:pt x="215" y="62"/>
                </a:lnTo>
                <a:lnTo>
                  <a:pt x="217" y="62"/>
                </a:lnTo>
                <a:lnTo>
                  <a:pt x="219" y="64"/>
                </a:lnTo>
                <a:lnTo>
                  <a:pt x="221" y="66"/>
                </a:lnTo>
                <a:lnTo>
                  <a:pt x="222" y="67"/>
                </a:lnTo>
                <a:lnTo>
                  <a:pt x="224" y="71"/>
                </a:lnTo>
                <a:lnTo>
                  <a:pt x="224" y="76"/>
                </a:lnTo>
                <a:lnTo>
                  <a:pt x="224" y="81"/>
                </a:lnTo>
                <a:lnTo>
                  <a:pt x="222" y="82"/>
                </a:lnTo>
                <a:lnTo>
                  <a:pt x="221" y="86"/>
                </a:lnTo>
                <a:lnTo>
                  <a:pt x="219" y="94"/>
                </a:lnTo>
                <a:lnTo>
                  <a:pt x="212" y="101"/>
                </a:lnTo>
                <a:lnTo>
                  <a:pt x="204" y="108"/>
                </a:lnTo>
                <a:lnTo>
                  <a:pt x="202" y="109"/>
                </a:lnTo>
                <a:lnTo>
                  <a:pt x="202" y="113"/>
                </a:lnTo>
                <a:lnTo>
                  <a:pt x="199" y="119"/>
                </a:lnTo>
                <a:lnTo>
                  <a:pt x="199" y="124"/>
                </a:lnTo>
                <a:lnTo>
                  <a:pt x="199" y="128"/>
                </a:lnTo>
                <a:lnTo>
                  <a:pt x="200" y="131"/>
                </a:lnTo>
                <a:lnTo>
                  <a:pt x="202" y="133"/>
                </a:lnTo>
                <a:lnTo>
                  <a:pt x="204" y="135"/>
                </a:lnTo>
                <a:lnTo>
                  <a:pt x="205" y="136"/>
                </a:lnTo>
                <a:lnTo>
                  <a:pt x="210" y="140"/>
                </a:lnTo>
                <a:lnTo>
                  <a:pt x="212" y="140"/>
                </a:lnTo>
                <a:lnTo>
                  <a:pt x="215" y="141"/>
                </a:lnTo>
                <a:lnTo>
                  <a:pt x="219" y="140"/>
                </a:lnTo>
                <a:lnTo>
                  <a:pt x="221" y="140"/>
                </a:lnTo>
                <a:lnTo>
                  <a:pt x="224" y="136"/>
                </a:lnTo>
                <a:lnTo>
                  <a:pt x="227" y="131"/>
                </a:lnTo>
                <a:lnTo>
                  <a:pt x="231" y="130"/>
                </a:lnTo>
                <a:lnTo>
                  <a:pt x="232" y="128"/>
                </a:lnTo>
                <a:lnTo>
                  <a:pt x="236" y="124"/>
                </a:lnTo>
                <a:lnTo>
                  <a:pt x="239" y="124"/>
                </a:lnTo>
                <a:lnTo>
                  <a:pt x="242" y="123"/>
                </a:lnTo>
                <a:lnTo>
                  <a:pt x="244" y="123"/>
                </a:lnTo>
                <a:lnTo>
                  <a:pt x="247" y="124"/>
                </a:lnTo>
                <a:lnTo>
                  <a:pt x="247" y="124"/>
                </a:lnTo>
                <a:lnTo>
                  <a:pt x="249" y="124"/>
                </a:lnTo>
                <a:lnTo>
                  <a:pt x="251" y="128"/>
                </a:lnTo>
                <a:lnTo>
                  <a:pt x="252" y="131"/>
                </a:lnTo>
                <a:lnTo>
                  <a:pt x="254" y="133"/>
                </a:lnTo>
                <a:lnTo>
                  <a:pt x="254" y="136"/>
                </a:lnTo>
                <a:lnTo>
                  <a:pt x="254" y="138"/>
                </a:lnTo>
                <a:lnTo>
                  <a:pt x="254" y="140"/>
                </a:lnTo>
                <a:lnTo>
                  <a:pt x="252" y="143"/>
                </a:lnTo>
                <a:lnTo>
                  <a:pt x="251" y="145"/>
                </a:lnTo>
                <a:lnTo>
                  <a:pt x="247" y="148"/>
                </a:lnTo>
                <a:lnTo>
                  <a:pt x="242" y="153"/>
                </a:lnTo>
                <a:lnTo>
                  <a:pt x="239" y="156"/>
                </a:lnTo>
                <a:lnTo>
                  <a:pt x="234" y="160"/>
                </a:lnTo>
                <a:lnTo>
                  <a:pt x="231" y="163"/>
                </a:lnTo>
                <a:lnTo>
                  <a:pt x="231" y="165"/>
                </a:lnTo>
                <a:lnTo>
                  <a:pt x="229" y="166"/>
                </a:lnTo>
                <a:lnTo>
                  <a:pt x="229" y="175"/>
                </a:lnTo>
                <a:lnTo>
                  <a:pt x="227" y="187"/>
                </a:lnTo>
                <a:lnTo>
                  <a:pt x="229" y="200"/>
                </a:lnTo>
                <a:lnTo>
                  <a:pt x="231" y="212"/>
                </a:lnTo>
                <a:lnTo>
                  <a:pt x="232" y="224"/>
                </a:lnTo>
                <a:lnTo>
                  <a:pt x="232" y="229"/>
                </a:lnTo>
                <a:lnTo>
                  <a:pt x="236" y="232"/>
                </a:lnTo>
                <a:lnTo>
                  <a:pt x="237" y="235"/>
                </a:lnTo>
                <a:lnTo>
                  <a:pt x="239" y="237"/>
                </a:lnTo>
                <a:lnTo>
                  <a:pt x="242" y="239"/>
                </a:lnTo>
                <a:lnTo>
                  <a:pt x="246" y="240"/>
                </a:lnTo>
                <a:lnTo>
                  <a:pt x="247" y="244"/>
                </a:lnTo>
                <a:lnTo>
                  <a:pt x="249" y="247"/>
                </a:lnTo>
                <a:lnTo>
                  <a:pt x="249" y="249"/>
                </a:lnTo>
                <a:lnTo>
                  <a:pt x="249" y="252"/>
                </a:lnTo>
                <a:lnTo>
                  <a:pt x="249" y="256"/>
                </a:lnTo>
                <a:lnTo>
                  <a:pt x="247" y="259"/>
                </a:lnTo>
                <a:lnTo>
                  <a:pt x="244" y="261"/>
                </a:lnTo>
                <a:lnTo>
                  <a:pt x="244" y="262"/>
                </a:lnTo>
                <a:lnTo>
                  <a:pt x="241" y="262"/>
                </a:lnTo>
                <a:lnTo>
                  <a:pt x="239" y="264"/>
                </a:lnTo>
                <a:lnTo>
                  <a:pt x="236" y="262"/>
                </a:lnTo>
                <a:lnTo>
                  <a:pt x="232" y="262"/>
                </a:lnTo>
                <a:lnTo>
                  <a:pt x="231" y="262"/>
                </a:lnTo>
                <a:lnTo>
                  <a:pt x="227" y="264"/>
                </a:lnTo>
                <a:lnTo>
                  <a:pt x="224" y="267"/>
                </a:lnTo>
                <a:lnTo>
                  <a:pt x="222" y="271"/>
                </a:lnTo>
                <a:lnTo>
                  <a:pt x="221" y="272"/>
                </a:lnTo>
                <a:lnTo>
                  <a:pt x="222" y="276"/>
                </a:lnTo>
                <a:lnTo>
                  <a:pt x="224" y="281"/>
                </a:lnTo>
                <a:lnTo>
                  <a:pt x="227" y="286"/>
                </a:lnTo>
                <a:lnTo>
                  <a:pt x="231" y="289"/>
                </a:lnTo>
                <a:lnTo>
                  <a:pt x="232" y="293"/>
                </a:lnTo>
                <a:lnTo>
                  <a:pt x="232" y="298"/>
                </a:lnTo>
                <a:lnTo>
                  <a:pt x="231" y="298"/>
                </a:lnTo>
                <a:lnTo>
                  <a:pt x="231" y="299"/>
                </a:lnTo>
                <a:lnTo>
                  <a:pt x="227" y="303"/>
                </a:lnTo>
                <a:lnTo>
                  <a:pt x="224" y="303"/>
                </a:lnTo>
                <a:lnTo>
                  <a:pt x="222" y="304"/>
                </a:lnTo>
                <a:lnTo>
                  <a:pt x="219" y="303"/>
                </a:lnTo>
                <a:lnTo>
                  <a:pt x="217" y="303"/>
                </a:lnTo>
                <a:lnTo>
                  <a:pt x="215" y="299"/>
                </a:lnTo>
                <a:lnTo>
                  <a:pt x="210" y="294"/>
                </a:lnTo>
                <a:lnTo>
                  <a:pt x="205" y="289"/>
                </a:lnTo>
                <a:lnTo>
                  <a:pt x="204" y="287"/>
                </a:lnTo>
                <a:lnTo>
                  <a:pt x="200" y="286"/>
                </a:lnTo>
                <a:lnTo>
                  <a:pt x="199" y="284"/>
                </a:lnTo>
                <a:lnTo>
                  <a:pt x="195" y="284"/>
                </a:lnTo>
                <a:lnTo>
                  <a:pt x="192" y="284"/>
                </a:lnTo>
                <a:lnTo>
                  <a:pt x="187" y="286"/>
                </a:lnTo>
                <a:lnTo>
                  <a:pt x="185" y="286"/>
                </a:lnTo>
                <a:lnTo>
                  <a:pt x="184" y="287"/>
                </a:lnTo>
                <a:lnTo>
                  <a:pt x="182" y="291"/>
                </a:lnTo>
                <a:lnTo>
                  <a:pt x="178" y="294"/>
                </a:lnTo>
                <a:lnTo>
                  <a:pt x="178" y="298"/>
                </a:lnTo>
                <a:lnTo>
                  <a:pt x="175" y="301"/>
                </a:lnTo>
                <a:lnTo>
                  <a:pt x="173" y="303"/>
                </a:lnTo>
                <a:lnTo>
                  <a:pt x="172" y="304"/>
                </a:lnTo>
                <a:lnTo>
                  <a:pt x="170" y="306"/>
                </a:lnTo>
                <a:lnTo>
                  <a:pt x="163" y="306"/>
                </a:lnTo>
                <a:lnTo>
                  <a:pt x="158" y="304"/>
                </a:lnTo>
                <a:lnTo>
                  <a:pt x="153" y="304"/>
                </a:lnTo>
                <a:lnTo>
                  <a:pt x="150" y="306"/>
                </a:lnTo>
                <a:lnTo>
                  <a:pt x="147" y="306"/>
                </a:lnTo>
                <a:lnTo>
                  <a:pt x="143" y="308"/>
                </a:lnTo>
                <a:lnTo>
                  <a:pt x="142" y="311"/>
                </a:lnTo>
                <a:lnTo>
                  <a:pt x="138" y="313"/>
                </a:lnTo>
                <a:lnTo>
                  <a:pt x="136" y="316"/>
                </a:lnTo>
                <a:lnTo>
                  <a:pt x="133" y="318"/>
                </a:lnTo>
                <a:lnTo>
                  <a:pt x="131" y="318"/>
                </a:lnTo>
                <a:lnTo>
                  <a:pt x="128" y="318"/>
                </a:lnTo>
              </a:path>
            </a:pathLst>
          </a:custGeom>
          <a:solidFill>
            <a:srgbClr val="c32d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8693280" y="6327720"/>
            <a:ext cx="201240" cy="405360"/>
          </a:xfrm>
          <a:custGeom>
            <a:avLst/>
            <a:gdLst/>
            <a:ahLst/>
            <a:rect l="0" t="0" r="r" b="b"/>
            <a:pathLst>
              <a:path w="159" h="320">
                <a:moveTo>
                  <a:pt x="128" y="318"/>
                </a:moveTo>
                <a:lnTo>
                  <a:pt x="125" y="319"/>
                </a:lnTo>
                <a:lnTo>
                  <a:pt x="121" y="319"/>
                </a:lnTo>
                <a:lnTo>
                  <a:pt x="120" y="319"/>
                </a:lnTo>
                <a:lnTo>
                  <a:pt x="118" y="318"/>
                </a:lnTo>
                <a:lnTo>
                  <a:pt x="116" y="318"/>
                </a:lnTo>
                <a:lnTo>
                  <a:pt x="116" y="314"/>
                </a:lnTo>
                <a:lnTo>
                  <a:pt x="113" y="311"/>
                </a:lnTo>
                <a:lnTo>
                  <a:pt x="113" y="306"/>
                </a:lnTo>
                <a:lnTo>
                  <a:pt x="111" y="304"/>
                </a:lnTo>
                <a:lnTo>
                  <a:pt x="110" y="303"/>
                </a:lnTo>
                <a:lnTo>
                  <a:pt x="108" y="299"/>
                </a:lnTo>
                <a:lnTo>
                  <a:pt x="106" y="299"/>
                </a:lnTo>
                <a:lnTo>
                  <a:pt x="103" y="298"/>
                </a:lnTo>
                <a:lnTo>
                  <a:pt x="100" y="298"/>
                </a:lnTo>
                <a:lnTo>
                  <a:pt x="96" y="298"/>
                </a:lnTo>
                <a:lnTo>
                  <a:pt x="94" y="298"/>
                </a:lnTo>
                <a:lnTo>
                  <a:pt x="93" y="298"/>
                </a:lnTo>
                <a:lnTo>
                  <a:pt x="91" y="299"/>
                </a:lnTo>
                <a:lnTo>
                  <a:pt x="89" y="301"/>
                </a:lnTo>
                <a:lnTo>
                  <a:pt x="88" y="304"/>
                </a:lnTo>
                <a:lnTo>
                  <a:pt x="84" y="308"/>
                </a:lnTo>
                <a:lnTo>
                  <a:pt x="84" y="309"/>
                </a:lnTo>
                <a:lnTo>
                  <a:pt x="83" y="309"/>
                </a:lnTo>
                <a:lnTo>
                  <a:pt x="79" y="311"/>
                </a:lnTo>
                <a:lnTo>
                  <a:pt x="76" y="311"/>
                </a:lnTo>
                <a:lnTo>
                  <a:pt x="73" y="311"/>
                </a:lnTo>
                <a:lnTo>
                  <a:pt x="71" y="309"/>
                </a:lnTo>
                <a:lnTo>
                  <a:pt x="68" y="308"/>
                </a:lnTo>
                <a:lnTo>
                  <a:pt x="66" y="306"/>
                </a:lnTo>
                <a:lnTo>
                  <a:pt x="64" y="304"/>
                </a:lnTo>
                <a:lnTo>
                  <a:pt x="64" y="301"/>
                </a:lnTo>
                <a:lnTo>
                  <a:pt x="64" y="299"/>
                </a:lnTo>
                <a:lnTo>
                  <a:pt x="66" y="294"/>
                </a:lnTo>
                <a:lnTo>
                  <a:pt x="69" y="284"/>
                </a:lnTo>
                <a:lnTo>
                  <a:pt x="69" y="282"/>
                </a:lnTo>
                <a:lnTo>
                  <a:pt x="69" y="279"/>
                </a:lnTo>
                <a:lnTo>
                  <a:pt x="68" y="279"/>
                </a:lnTo>
                <a:lnTo>
                  <a:pt x="68" y="277"/>
                </a:lnTo>
                <a:lnTo>
                  <a:pt x="61" y="276"/>
                </a:lnTo>
                <a:lnTo>
                  <a:pt x="56" y="276"/>
                </a:lnTo>
                <a:lnTo>
                  <a:pt x="51" y="276"/>
                </a:lnTo>
                <a:lnTo>
                  <a:pt x="47" y="277"/>
                </a:lnTo>
                <a:lnTo>
                  <a:pt x="42" y="279"/>
                </a:lnTo>
                <a:lnTo>
                  <a:pt x="39" y="282"/>
                </a:lnTo>
                <a:lnTo>
                  <a:pt x="31" y="287"/>
                </a:lnTo>
                <a:lnTo>
                  <a:pt x="22" y="293"/>
                </a:lnTo>
                <a:lnTo>
                  <a:pt x="19" y="294"/>
                </a:lnTo>
                <a:lnTo>
                  <a:pt x="16" y="296"/>
                </a:lnTo>
                <a:lnTo>
                  <a:pt x="12" y="296"/>
                </a:lnTo>
                <a:lnTo>
                  <a:pt x="9" y="294"/>
                </a:lnTo>
                <a:lnTo>
                  <a:pt x="5" y="293"/>
                </a:lnTo>
                <a:lnTo>
                  <a:pt x="4" y="291"/>
                </a:lnTo>
                <a:lnTo>
                  <a:pt x="2" y="287"/>
                </a:lnTo>
                <a:lnTo>
                  <a:pt x="0" y="284"/>
                </a:lnTo>
                <a:lnTo>
                  <a:pt x="0" y="282"/>
                </a:lnTo>
                <a:lnTo>
                  <a:pt x="0" y="279"/>
                </a:lnTo>
                <a:lnTo>
                  <a:pt x="2" y="276"/>
                </a:lnTo>
                <a:lnTo>
                  <a:pt x="4" y="274"/>
                </a:lnTo>
                <a:lnTo>
                  <a:pt x="5" y="271"/>
                </a:lnTo>
                <a:lnTo>
                  <a:pt x="10" y="269"/>
                </a:lnTo>
                <a:lnTo>
                  <a:pt x="19" y="264"/>
                </a:lnTo>
                <a:lnTo>
                  <a:pt x="27" y="261"/>
                </a:lnTo>
                <a:lnTo>
                  <a:pt x="31" y="259"/>
                </a:lnTo>
                <a:lnTo>
                  <a:pt x="32" y="256"/>
                </a:lnTo>
                <a:lnTo>
                  <a:pt x="36" y="256"/>
                </a:lnTo>
                <a:lnTo>
                  <a:pt x="39" y="251"/>
                </a:lnTo>
                <a:lnTo>
                  <a:pt x="39" y="249"/>
                </a:lnTo>
                <a:lnTo>
                  <a:pt x="41" y="247"/>
                </a:lnTo>
                <a:lnTo>
                  <a:pt x="42" y="242"/>
                </a:lnTo>
                <a:lnTo>
                  <a:pt x="42" y="235"/>
                </a:lnTo>
                <a:lnTo>
                  <a:pt x="42" y="234"/>
                </a:lnTo>
                <a:lnTo>
                  <a:pt x="42" y="232"/>
                </a:lnTo>
                <a:lnTo>
                  <a:pt x="39" y="227"/>
                </a:lnTo>
                <a:lnTo>
                  <a:pt x="39" y="224"/>
                </a:lnTo>
                <a:lnTo>
                  <a:pt x="36" y="222"/>
                </a:lnTo>
                <a:lnTo>
                  <a:pt x="32" y="220"/>
                </a:lnTo>
                <a:lnTo>
                  <a:pt x="31" y="219"/>
                </a:lnTo>
                <a:lnTo>
                  <a:pt x="24" y="217"/>
                </a:lnTo>
                <a:lnTo>
                  <a:pt x="17" y="215"/>
                </a:lnTo>
                <a:lnTo>
                  <a:pt x="12" y="214"/>
                </a:lnTo>
                <a:lnTo>
                  <a:pt x="10" y="212"/>
                </a:lnTo>
                <a:lnTo>
                  <a:pt x="9" y="210"/>
                </a:lnTo>
                <a:lnTo>
                  <a:pt x="7" y="208"/>
                </a:lnTo>
                <a:lnTo>
                  <a:pt x="7" y="205"/>
                </a:lnTo>
                <a:lnTo>
                  <a:pt x="7" y="200"/>
                </a:lnTo>
                <a:lnTo>
                  <a:pt x="7" y="198"/>
                </a:lnTo>
                <a:lnTo>
                  <a:pt x="9" y="195"/>
                </a:lnTo>
                <a:lnTo>
                  <a:pt x="10" y="193"/>
                </a:lnTo>
                <a:lnTo>
                  <a:pt x="14" y="193"/>
                </a:lnTo>
                <a:lnTo>
                  <a:pt x="17" y="193"/>
                </a:lnTo>
                <a:lnTo>
                  <a:pt x="22" y="193"/>
                </a:lnTo>
                <a:lnTo>
                  <a:pt x="31" y="192"/>
                </a:lnTo>
                <a:lnTo>
                  <a:pt x="32" y="190"/>
                </a:lnTo>
                <a:lnTo>
                  <a:pt x="36" y="190"/>
                </a:lnTo>
                <a:lnTo>
                  <a:pt x="39" y="187"/>
                </a:lnTo>
                <a:lnTo>
                  <a:pt x="42" y="185"/>
                </a:lnTo>
                <a:lnTo>
                  <a:pt x="46" y="182"/>
                </a:lnTo>
                <a:lnTo>
                  <a:pt x="47" y="175"/>
                </a:lnTo>
                <a:lnTo>
                  <a:pt x="49" y="172"/>
                </a:lnTo>
                <a:lnTo>
                  <a:pt x="49" y="170"/>
                </a:lnTo>
                <a:lnTo>
                  <a:pt x="49" y="168"/>
                </a:lnTo>
                <a:lnTo>
                  <a:pt x="46" y="160"/>
                </a:lnTo>
                <a:lnTo>
                  <a:pt x="44" y="156"/>
                </a:lnTo>
                <a:lnTo>
                  <a:pt x="44" y="151"/>
                </a:lnTo>
                <a:lnTo>
                  <a:pt x="46" y="150"/>
                </a:lnTo>
                <a:lnTo>
                  <a:pt x="46" y="148"/>
                </a:lnTo>
                <a:lnTo>
                  <a:pt x="47" y="145"/>
                </a:lnTo>
                <a:lnTo>
                  <a:pt x="49" y="143"/>
                </a:lnTo>
                <a:lnTo>
                  <a:pt x="54" y="140"/>
                </a:lnTo>
                <a:lnTo>
                  <a:pt x="54" y="138"/>
                </a:lnTo>
                <a:lnTo>
                  <a:pt x="56" y="136"/>
                </a:lnTo>
                <a:lnTo>
                  <a:pt x="59" y="136"/>
                </a:lnTo>
                <a:lnTo>
                  <a:pt x="63" y="136"/>
                </a:lnTo>
                <a:lnTo>
                  <a:pt x="68" y="136"/>
                </a:lnTo>
                <a:lnTo>
                  <a:pt x="71" y="136"/>
                </a:lnTo>
                <a:lnTo>
                  <a:pt x="74" y="133"/>
                </a:lnTo>
                <a:lnTo>
                  <a:pt x="79" y="131"/>
                </a:lnTo>
                <a:lnTo>
                  <a:pt x="81" y="128"/>
                </a:lnTo>
                <a:lnTo>
                  <a:pt x="83" y="124"/>
                </a:lnTo>
                <a:lnTo>
                  <a:pt x="84" y="121"/>
                </a:lnTo>
                <a:lnTo>
                  <a:pt x="84" y="119"/>
                </a:lnTo>
                <a:lnTo>
                  <a:pt x="83" y="116"/>
                </a:lnTo>
                <a:lnTo>
                  <a:pt x="81" y="114"/>
                </a:lnTo>
                <a:lnTo>
                  <a:pt x="76" y="109"/>
                </a:lnTo>
                <a:lnTo>
                  <a:pt x="73" y="104"/>
                </a:lnTo>
                <a:lnTo>
                  <a:pt x="71" y="101"/>
                </a:lnTo>
                <a:lnTo>
                  <a:pt x="71" y="98"/>
                </a:lnTo>
                <a:lnTo>
                  <a:pt x="71" y="96"/>
                </a:lnTo>
                <a:lnTo>
                  <a:pt x="71" y="93"/>
                </a:lnTo>
                <a:lnTo>
                  <a:pt x="73" y="89"/>
                </a:lnTo>
                <a:lnTo>
                  <a:pt x="76" y="86"/>
                </a:lnTo>
                <a:lnTo>
                  <a:pt x="79" y="86"/>
                </a:lnTo>
                <a:lnTo>
                  <a:pt x="83" y="84"/>
                </a:lnTo>
                <a:lnTo>
                  <a:pt x="86" y="84"/>
                </a:lnTo>
                <a:lnTo>
                  <a:pt x="88" y="86"/>
                </a:lnTo>
                <a:lnTo>
                  <a:pt x="91" y="86"/>
                </a:lnTo>
                <a:lnTo>
                  <a:pt x="93" y="89"/>
                </a:lnTo>
                <a:lnTo>
                  <a:pt x="100" y="93"/>
                </a:lnTo>
                <a:lnTo>
                  <a:pt x="105" y="98"/>
                </a:lnTo>
                <a:lnTo>
                  <a:pt x="108" y="99"/>
                </a:lnTo>
                <a:lnTo>
                  <a:pt x="111" y="101"/>
                </a:lnTo>
                <a:lnTo>
                  <a:pt x="115" y="101"/>
                </a:lnTo>
                <a:lnTo>
                  <a:pt x="118" y="99"/>
                </a:lnTo>
                <a:lnTo>
                  <a:pt x="121" y="98"/>
                </a:lnTo>
                <a:lnTo>
                  <a:pt x="126" y="94"/>
                </a:lnTo>
                <a:lnTo>
                  <a:pt x="128" y="93"/>
                </a:lnTo>
                <a:lnTo>
                  <a:pt x="130" y="91"/>
                </a:lnTo>
                <a:lnTo>
                  <a:pt x="131" y="86"/>
                </a:lnTo>
                <a:lnTo>
                  <a:pt x="131" y="82"/>
                </a:lnTo>
                <a:lnTo>
                  <a:pt x="133" y="79"/>
                </a:lnTo>
                <a:lnTo>
                  <a:pt x="133" y="72"/>
                </a:lnTo>
                <a:lnTo>
                  <a:pt x="131" y="66"/>
                </a:lnTo>
                <a:lnTo>
                  <a:pt x="130" y="57"/>
                </a:lnTo>
                <a:lnTo>
                  <a:pt x="128" y="51"/>
                </a:lnTo>
                <a:lnTo>
                  <a:pt x="126" y="47"/>
                </a:lnTo>
                <a:lnTo>
                  <a:pt x="125" y="40"/>
                </a:lnTo>
                <a:lnTo>
                  <a:pt x="121" y="35"/>
                </a:lnTo>
                <a:lnTo>
                  <a:pt x="121" y="32"/>
                </a:lnTo>
                <a:lnTo>
                  <a:pt x="120" y="27"/>
                </a:lnTo>
                <a:lnTo>
                  <a:pt x="120" y="24"/>
                </a:lnTo>
                <a:lnTo>
                  <a:pt x="120" y="19"/>
                </a:lnTo>
                <a:lnTo>
                  <a:pt x="120" y="15"/>
                </a:lnTo>
                <a:lnTo>
                  <a:pt x="121" y="14"/>
                </a:lnTo>
                <a:lnTo>
                  <a:pt x="121" y="10"/>
                </a:lnTo>
                <a:lnTo>
                  <a:pt x="123" y="9"/>
                </a:lnTo>
                <a:lnTo>
                  <a:pt x="125" y="5"/>
                </a:lnTo>
                <a:lnTo>
                  <a:pt x="126" y="3"/>
                </a:lnTo>
                <a:lnTo>
                  <a:pt x="130" y="2"/>
                </a:lnTo>
                <a:lnTo>
                  <a:pt x="133" y="0"/>
                </a:lnTo>
                <a:lnTo>
                  <a:pt x="136" y="0"/>
                </a:lnTo>
                <a:lnTo>
                  <a:pt x="142" y="0"/>
                </a:lnTo>
                <a:lnTo>
                  <a:pt x="145" y="0"/>
                </a:lnTo>
                <a:lnTo>
                  <a:pt x="147" y="2"/>
                </a:lnTo>
                <a:lnTo>
                  <a:pt x="150" y="3"/>
                </a:lnTo>
                <a:lnTo>
                  <a:pt x="153" y="5"/>
                </a:lnTo>
                <a:lnTo>
                  <a:pt x="155" y="9"/>
                </a:lnTo>
                <a:lnTo>
                  <a:pt x="157" y="12"/>
                </a:lnTo>
                <a:lnTo>
                  <a:pt x="158" y="15"/>
                </a:lnTo>
                <a:lnTo>
                  <a:pt x="158" y="19"/>
                </a:lnTo>
                <a:lnTo>
                  <a:pt x="158" y="24"/>
                </a:lnTo>
                <a:lnTo>
                  <a:pt x="158" y="29"/>
                </a:lnTo>
                <a:lnTo>
                  <a:pt x="157" y="34"/>
                </a:lnTo>
                <a:lnTo>
                  <a:pt x="155" y="39"/>
                </a:lnTo>
                <a:lnTo>
                  <a:pt x="153" y="44"/>
                </a:lnTo>
                <a:lnTo>
                  <a:pt x="150" y="51"/>
                </a:lnTo>
                <a:lnTo>
                  <a:pt x="148" y="52"/>
                </a:lnTo>
                <a:lnTo>
                  <a:pt x="147" y="59"/>
                </a:lnTo>
                <a:lnTo>
                  <a:pt x="147" y="64"/>
                </a:lnTo>
                <a:lnTo>
                  <a:pt x="145" y="71"/>
                </a:lnTo>
                <a:lnTo>
                  <a:pt x="145" y="84"/>
                </a:lnTo>
                <a:lnTo>
                  <a:pt x="145" y="94"/>
                </a:lnTo>
                <a:lnTo>
                  <a:pt x="145" y="98"/>
                </a:lnTo>
                <a:lnTo>
                  <a:pt x="147" y="99"/>
                </a:lnTo>
                <a:lnTo>
                  <a:pt x="148" y="103"/>
                </a:lnTo>
                <a:lnTo>
                  <a:pt x="150" y="106"/>
                </a:lnTo>
                <a:lnTo>
                  <a:pt x="153" y="108"/>
                </a:lnTo>
              </a:path>
            </a:pathLst>
          </a:custGeom>
          <a:noFill/>
          <a:ln w="3240">
            <a:solidFill>
              <a:srgbClr val="c32d9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857080" y="6406560"/>
            <a:ext cx="158760" cy="326520"/>
          </a:xfrm>
          <a:custGeom>
            <a:avLst/>
            <a:gdLst/>
            <a:ahLst/>
            <a:rect l="0" t="0" r="r" b="b"/>
            <a:pathLst>
              <a:path w="127" h="257">
                <a:moveTo>
                  <a:pt x="25" y="46"/>
                </a:moveTo>
                <a:lnTo>
                  <a:pt x="27" y="47"/>
                </a:lnTo>
                <a:lnTo>
                  <a:pt x="30" y="47"/>
                </a:lnTo>
                <a:lnTo>
                  <a:pt x="37" y="51"/>
                </a:lnTo>
                <a:lnTo>
                  <a:pt x="44" y="51"/>
                </a:lnTo>
                <a:lnTo>
                  <a:pt x="47" y="51"/>
                </a:lnTo>
                <a:lnTo>
                  <a:pt x="52" y="49"/>
                </a:lnTo>
                <a:lnTo>
                  <a:pt x="54" y="49"/>
                </a:lnTo>
                <a:lnTo>
                  <a:pt x="56" y="47"/>
                </a:lnTo>
                <a:lnTo>
                  <a:pt x="56" y="47"/>
                </a:lnTo>
                <a:lnTo>
                  <a:pt x="59" y="46"/>
                </a:lnTo>
                <a:lnTo>
                  <a:pt x="59" y="42"/>
                </a:lnTo>
                <a:lnTo>
                  <a:pt x="61" y="41"/>
                </a:lnTo>
                <a:lnTo>
                  <a:pt x="61" y="37"/>
                </a:lnTo>
                <a:lnTo>
                  <a:pt x="62" y="27"/>
                </a:lnTo>
                <a:lnTo>
                  <a:pt x="67" y="17"/>
                </a:lnTo>
                <a:lnTo>
                  <a:pt x="71" y="12"/>
                </a:lnTo>
                <a:lnTo>
                  <a:pt x="72" y="9"/>
                </a:lnTo>
                <a:lnTo>
                  <a:pt x="76" y="5"/>
                </a:lnTo>
                <a:lnTo>
                  <a:pt x="77" y="4"/>
                </a:lnTo>
                <a:lnTo>
                  <a:pt x="79" y="2"/>
                </a:lnTo>
                <a:lnTo>
                  <a:pt x="84" y="0"/>
                </a:lnTo>
                <a:lnTo>
                  <a:pt x="87" y="0"/>
                </a:lnTo>
                <a:lnTo>
                  <a:pt x="89" y="0"/>
                </a:lnTo>
                <a:lnTo>
                  <a:pt x="91" y="2"/>
                </a:lnTo>
                <a:lnTo>
                  <a:pt x="93" y="4"/>
                </a:lnTo>
                <a:lnTo>
                  <a:pt x="94" y="5"/>
                </a:lnTo>
                <a:lnTo>
                  <a:pt x="96" y="9"/>
                </a:lnTo>
                <a:lnTo>
                  <a:pt x="96" y="14"/>
                </a:lnTo>
                <a:lnTo>
                  <a:pt x="96" y="19"/>
                </a:lnTo>
                <a:lnTo>
                  <a:pt x="94" y="20"/>
                </a:lnTo>
                <a:lnTo>
                  <a:pt x="93" y="24"/>
                </a:lnTo>
                <a:lnTo>
                  <a:pt x="91" y="32"/>
                </a:lnTo>
                <a:lnTo>
                  <a:pt x="84" y="39"/>
                </a:lnTo>
                <a:lnTo>
                  <a:pt x="76" y="46"/>
                </a:lnTo>
                <a:lnTo>
                  <a:pt x="74" y="47"/>
                </a:lnTo>
                <a:lnTo>
                  <a:pt x="74" y="51"/>
                </a:lnTo>
                <a:lnTo>
                  <a:pt x="71" y="57"/>
                </a:lnTo>
                <a:lnTo>
                  <a:pt x="71" y="62"/>
                </a:lnTo>
                <a:lnTo>
                  <a:pt x="71" y="66"/>
                </a:lnTo>
                <a:lnTo>
                  <a:pt x="72" y="69"/>
                </a:lnTo>
                <a:lnTo>
                  <a:pt x="74" y="71"/>
                </a:lnTo>
                <a:lnTo>
                  <a:pt x="76" y="73"/>
                </a:lnTo>
                <a:lnTo>
                  <a:pt x="77" y="74"/>
                </a:lnTo>
                <a:lnTo>
                  <a:pt x="82" y="78"/>
                </a:lnTo>
                <a:lnTo>
                  <a:pt x="84" y="78"/>
                </a:lnTo>
                <a:lnTo>
                  <a:pt x="87" y="79"/>
                </a:lnTo>
                <a:lnTo>
                  <a:pt x="91" y="78"/>
                </a:lnTo>
                <a:lnTo>
                  <a:pt x="93" y="78"/>
                </a:lnTo>
                <a:lnTo>
                  <a:pt x="96" y="74"/>
                </a:lnTo>
                <a:lnTo>
                  <a:pt x="99" y="69"/>
                </a:lnTo>
                <a:lnTo>
                  <a:pt x="103" y="68"/>
                </a:lnTo>
                <a:lnTo>
                  <a:pt x="104" y="66"/>
                </a:lnTo>
                <a:lnTo>
                  <a:pt x="108" y="62"/>
                </a:lnTo>
                <a:lnTo>
                  <a:pt x="111" y="62"/>
                </a:lnTo>
                <a:lnTo>
                  <a:pt x="114" y="61"/>
                </a:lnTo>
                <a:lnTo>
                  <a:pt x="116" y="61"/>
                </a:lnTo>
                <a:lnTo>
                  <a:pt x="119" y="62"/>
                </a:lnTo>
                <a:lnTo>
                  <a:pt x="119" y="62"/>
                </a:lnTo>
                <a:lnTo>
                  <a:pt x="121" y="62"/>
                </a:lnTo>
                <a:lnTo>
                  <a:pt x="123" y="66"/>
                </a:lnTo>
                <a:lnTo>
                  <a:pt x="124" y="69"/>
                </a:lnTo>
                <a:lnTo>
                  <a:pt x="126" y="71"/>
                </a:lnTo>
                <a:lnTo>
                  <a:pt x="126" y="74"/>
                </a:lnTo>
                <a:lnTo>
                  <a:pt x="126" y="76"/>
                </a:lnTo>
                <a:lnTo>
                  <a:pt x="126" y="78"/>
                </a:lnTo>
                <a:lnTo>
                  <a:pt x="124" y="81"/>
                </a:lnTo>
                <a:lnTo>
                  <a:pt x="123" y="83"/>
                </a:lnTo>
                <a:lnTo>
                  <a:pt x="119" y="86"/>
                </a:lnTo>
                <a:lnTo>
                  <a:pt x="114" y="91"/>
                </a:lnTo>
                <a:lnTo>
                  <a:pt x="111" y="94"/>
                </a:lnTo>
                <a:lnTo>
                  <a:pt x="106" y="98"/>
                </a:lnTo>
                <a:lnTo>
                  <a:pt x="103" y="101"/>
                </a:lnTo>
                <a:lnTo>
                  <a:pt x="103" y="103"/>
                </a:lnTo>
                <a:lnTo>
                  <a:pt x="101" y="104"/>
                </a:lnTo>
                <a:lnTo>
                  <a:pt x="101" y="113"/>
                </a:lnTo>
                <a:lnTo>
                  <a:pt x="99" y="125"/>
                </a:lnTo>
                <a:lnTo>
                  <a:pt x="101" y="138"/>
                </a:lnTo>
                <a:lnTo>
                  <a:pt x="103" y="150"/>
                </a:lnTo>
                <a:lnTo>
                  <a:pt x="104" y="162"/>
                </a:lnTo>
                <a:lnTo>
                  <a:pt x="104" y="167"/>
                </a:lnTo>
                <a:lnTo>
                  <a:pt x="108" y="170"/>
                </a:lnTo>
                <a:lnTo>
                  <a:pt x="109" y="173"/>
                </a:lnTo>
                <a:lnTo>
                  <a:pt x="111" y="175"/>
                </a:lnTo>
                <a:lnTo>
                  <a:pt x="114" y="177"/>
                </a:lnTo>
                <a:lnTo>
                  <a:pt x="118" y="178"/>
                </a:lnTo>
                <a:lnTo>
                  <a:pt x="119" y="182"/>
                </a:lnTo>
                <a:lnTo>
                  <a:pt x="121" y="185"/>
                </a:lnTo>
                <a:lnTo>
                  <a:pt x="121" y="187"/>
                </a:lnTo>
                <a:lnTo>
                  <a:pt x="121" y="190"/>
                </a:lnTo>
                <a:lnTo>
                  <a:pt x="121" y="194"/>
                </a:lnTo>
                <a:lnTo>
                  <a:pt x="119" y="197"/>
                </a:lnTo>
                <a:lnTo>
                  <a:pt x="116" y="199"/>
                </a:lnTo>
                <a:lnTo>
                  <a:pt x="116" y="200"/>
                </a:lnTo>
                <a:lnTo>
                  <a:pt x="113" y="200"/>
                </a:lnTo>
                <a:lnTo>
                  <a:pt x="111" y="202"/>
                </a:lnTo>
                <a:lnTo>
                  <a:pt x="108" y="200"/>
                </a:lnTo>
                <a:lnTo>
                  <a:pt x="104" y="200"/>
                </a:lnTo>
                <a:lnTo>
                  <a:pt x="103" y="200"/>
                </a:lnTo>
                <a:lnTo>
                  <a:pt x="99" y="202"/>
                </a:lnTo>
                <a:lnTo>
                  <a:pt x="96" y="205"/>
                </a:lnTo>
                <a:lnTo>
                  <a:pt x="94" y="209"/>
                </a:lnTo>
                <a:lnTo>
                  <a:pt x="93" y="210"/>
                </a:lnTo>
                <a:lnTo>
                  <a:pt x="94" y="214"/>
                </a:lnTo>
                <a:lnTo>
                  <a:pt x="96" y="219"/>
                </a:lnTo>
                <a:lnTo>
                  <a:pt x="99" y="224"/>
                </a:lnTo>
                <a:lnTo>
                  <a:pt x="103" y="227"/>
                </a:lnTo>
                <a:lnTo>
                  <a:pt x="104" y="231"/>
                </a:lnTo>
                <a:lnTo>
                  <a:pt x="104" y="236"/>
                </a:lnTo>
                <a:lnTo>
                  <a:pt x="103" y="236"/>
                </a:lnTo>
                <a:lnTo>
                  <a:pt x="103" y="237"/>
                </a:lnTo>
                <a:lnTo>
                  <a:pt x="99" y="241"/>
                </a:lnTo>
                <a:lnTo>
                  <a:pt x="96" y="241"/>
                </a:lnTo>
                <a:lnTo>
                  <a:pt x="94" y="242"/>
                </a:lnTo>
                <a:lnTo>
                  <a:pt x="91" y="241"/>
                </a:lnTo>
                <a:lnTo>
                  <a:pt x="89" y="241"/>
                </a:lnTo>
                <a:lnTo>
                  <a:pt x="87" y="237"/>
                </a:lnTo>
                <a:lnTo>
                  <a:pt x="82" y="232"/>
                </a:lnTo>
                <a:lnTo>
                  <a:pt x="77" y="227"/>
                </a:lnTo>
                <a:lnTo>
                  <a:pt x="76" y="225"/>
                </a:lnTo>
                <a:lnTo>
                  <a:pt x="72" y="224"/>
                </a:lnTo>
                <a:lnTo>
                  <a:pt x="71" y="222"/>
                </a:lnTo>
                <a:lnTo>
                  <a:pt x="67" y="222"/>
                </a:lnTo>
                <a:lnTo>
                  <a:pt x="64" y="222"/>
                </a:lnTo>
                <a:lnTo>
                  <a:pt x="59" y="224"/>
                </a:lnTo>
                <a:lnTo>
                  <a:pt x="57" y="224"/>
                </a:lnTo>
                <a:lnTo>
                  <a:pt x="56" y="225"/>
                </a:lnTo>
                <a:lnTo>
                  <a:pt x="54" y="229"/>
                </a:lnTo>
                <a:lnTo>
                  <a:pt x="50" y="232"/>
                </a:lnTo>
                <a:lnTo>
                  <a:pt x="50" y="236"/>
                </a:lnTo>
                <a:lnTo>
                  <a:pt x="47" y="239"/>
                </a:lnTo>
                <a:lnTo>
                  <a:pt x="45" y="241"/>
                </a:lnTo>
                <a:lnTo>
                  <a:pt x="44" y="242"/>
                </a:lnTo>
                <a:lnTo>
                  <a:pt x="42" y="244"/>
                </a:lnTo>
                <a:lnTo>
                  <a:pt x="35" y="244"/>
                </a:lnTo>
                <a:lnTo>
                  <a:pt x="30" y="242"/>
                </a:lnTo>
                <a:lnTo>
                  <a:pt x="25" y="242"/>
                </a:lnTo>
                <a:lnTo>
                  <a:pt x="22" y="244"/>
                </a:lnTo>
                <a:lnTo>
                  <a:pt x="19" y="244"/>
                </a:lnTo>
                <a:lnTo>
                  <a:pt x="15" y="246"/>
                </a:lnTo>
                <a:lnTo>
                  <a:pt x="14" y="249"/>
                </a:lnTo>
                <a:lnTo>
                  <a:pt x="10" y="251"/>
                </a:lnTo>
                <a:lnTo>
                  <a:pt x="8" y="254"/>
                </a:lnTo>
                <a:lnTo>
                  <a:pt x="5" y="256"/>
                </a:lnTo>
                <a:lnTo>
                  <a:pt x="3" y="256"/>
                </a:lnTo>
                <a:lnTo>
                  <a:pt x="0" y="256"/>
                </a:lnTo>
              </a:path>
            </a:pathLst>
          </a:custGeom>
          <a:noFill/>
          <a:ln w="3240">
            <a:solidFill>
              <a:srgbClr val="c32d9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8974080" y="6346080"/>
            <a:ext cx="37440" cy="41400"/>
          </a:xfrm>
          <a:custGeom>
            <a:avLst/>
            <a:gdLst/>
            <a:ahLst/>
            <a:rect l="0" t="0" r="r" b="b"/>
            <a:pathLst>
              <a:path w="31" h="33">
                <a:moveTo>
                  <a:pt x="16" y="32"/>
                </a:moveTo>
                <a:lnTo>
                  <a:pt x="13" y="31"/>
                </a:lnTo>
                <a:lnTo>
                  <a:pt x="10" y="29"/>
                </a:lnTo>
                <a:lnTo>
                  <a:pt x="6" y="29"/>
                </a:lnTo>
                <a:lnTo>
                  <a:pt x="5" y="25"/>
                </a:lnTo>
                <a:lnTo>
                  <a:pt x="3" y="24"/>
                </a:lnTo>
                <a:lnTo>
                  <a:pt x="1" y="20"/>
                </a:lnTo>
                <a:lnTo>
                  <a:pt x="0" y="17"/>
                </a:lnTo>
                <a:lnTo>
                  <a:pt x="0" y="15"/>
                </a:lnTo>
                <a:lnTo>
                  <a:pt x="0" y="12"/>
                </a:lnTo>
                <a:lnTo>
                  <a:pt x="1" y="9"/>
                </a:lnTo>
                <a:lnTo>
                  <a:pt x="3" y="7"/>
                </a:lnTo>
                <a:lnTo>
                  <a:pt x="5" y="5"/>
                </a:lnTo>
                <a:lnTo>
                  <a:pt x="6" y="2"/>
                </a:lnTo>
                <a:lnTo>
                  <a:pt x="10" y="2"/>
                </a:lnTo>
                <a:lnTo>
                  <a:pt x="13" y="0"/>
                </a:lnTo>
                <a:lnTo>
                  <a:pt x="16" y="0"/>
                </a:lnTo>
                <a:lnTo>
                  <a:pt x="18" y="2"/>
                </a:lnTo>
                <a:lnTo>
                  <a:pt x="21" y="2"/>
                </a:lnTo>
                <a:lnTo>
                  <a:pt x="23" y="4"/>
                </a:lnTo>
                <a:lnTo>
                  <a:pt x="26" y="5"/>
                </a:lnTo>
                <a:lnTo>
                  <a:pt x="28" y="9"/>
                </a:lnTo>
                <a:lnTo>
                  <a:pt x="28" y="12"/>
                </a:lnTo>
                <a:lnTo>
                  <a:pt x="30" y="14"/>
                </a:lnTo>
                <a:lnTo>
                  <a:pt x="30" y="17"/>
                </a:lnTo>
                <a:lnTo>
                  <a:pt x="30" y="20"/>
                </a:lnTo>
                <a:lnTo>
                  <a:pt x="28" y="24"/>
                </a:lnTo>
                <a:lnTo>
                  <a:pt x="28" y="25"/>
                </a:lnTo>
                <a:lnTo>
                  <a:pt x="26" y="27"/>
                </a:lnTo>
                <a:lnTo>
                  <a:pt x="23" y="29"/>
                </a:lnTo>
                <a:lnTo>
                  <a:pt x="20" y="31"/>
                </a:lnTo>
                <a:lnTo>
                  <a:pt x="18" y="31"/>
                </a:lnTo>
                <a:lnTo>
                  <a:pt x="16" y="32"/>
                </a:lnTo>
              </a:path>
            </a:pathLst>
          </a:custGeom>
          <a:solidFill>
            <a:srgbClr val="c32d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974080" y="6346080"/>
            <a:ext cx="37440" cy="41400"/>
          </a:xfrm>
          <a:custGeom>
            <a:avLst/>
            <a:gdLst/>
            <a:ahLst/>
            <a:rect l="0" t="0" r="r" b="b"/>
            <a:pathLst>
              <a:path w="31" h="33">
                <a:moveTo>
                  <a:pt x="16" y="32"/>
                </a:moveTo>
                <a:lnTo>
                  <a:pt x="13" y="31"/>
                </a:lnTo>
                <a:lnTo>
                  <a:pt x="10" y="29"/>
                </a:lnTo>
                <a:lnTo>
                  <a:pt x="6" y="29"/>
                </a:lnTo>
                <a:lnTo>
                  <a:pt x="5" y="25"/>
                </a:lnTo>
                <a:lnTo>
                  <a:pt x="3" y="24"/>
                </a:lnTo>
                <a:lnTo>
                  <a:pt x="1" y="20"/>
                </a:lnTo>
                <a:lnTo>
                  <a:pt x="0" y="17"/>
                </a:lnTo>
                <a:lnTo>
                  <a:pt x="0" y="15"/>
                </a:lnTo>
                <a:lnTo>
                  <a:pt x="0" y="12"/>
                </a:lnTo>
                <a:lnTo>
                  <a:pt x="1" y="9"/>
                </a:lnTo>
                <a:lnTo>
                  <a:pt x="3" y="7"/>
                </a:lnTo>
                <a:lnTo>
                  <a:pt x="5" y="5"/>
                </a:lnTo>
                <a:lnTo>
                  <a:pt x="6" y="2"/>
                </a:lnTo>
                <a:lnTo>
                  <a:pt x="10" y="2"/>
                </a:lnTo>
                <a:lnTo>
                  <a:pt x="13" y="0"/>
                </a:lnTo>
                <a:lnTo>
                  <a:pt x="16" y="0"/>
                </a:lnTo>
                <a:lnTo>
                  <a:pt x="18" y="2"/>
                </a:lnTo>
                <a:lnTo>
                  <a:pt x="21" y="2"/>
                </a:lnTo>
                <a:lnTo>
                  <a:pt x="23" y="4"/>
                </a:lnTo>
                <a:lnTo>
                  <a:pt x="26" y="5"/>
                </a:lnTo>
                <a:lnTo>
                  <a:pt x="28" y="9"/>
                </a:lnTo>
                <a:lnTo>
                  <a:pt x="28" y="12"/>
                </a:lnTo>
                <a:lnTo>
                  <a:pt x="30" y="14"/>
                </a:lnTo>
                <a:lnTo>
                  <a:pt x="30" y="17"/>
                </a:lnTo>
                <a:lnTo>
                  <a:pt x="30" y="20"/>
                </a:lnTo>
                <a:lnTo>
                  <a:pt x="28" y="24"/>
                </a:lnTo>
                <a:lnTo>
                  <a:pt x="28" y="25"/>
                </a:lnTo>
                <a:lnTo>
                  <a:pt x="26" y="27"/>
                </a:lnTo>
                <a:lnTo>
                  <a:pt x="23" y="29"/>
                </a:lnTo>
                <a:lnTo>
                  <a:pt x="20" y="31"/>
                </a:lnTo>
                <a:lnTo>
                  <a:pt x="18" y="31"/>
                </a:lnTo>
                <a:lnTo>
                  <a:pt x="16" y="32"/>
                </a:lnTo>
              </a:path>
            </a:pathLst>
          </a:custGeom>
          <a:noFill/>
          <a:ln w="3240">
            <a:solidFill>
              <a:srgbClr val="c32d9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8994600" y="6356160"/>
            <a:ext cx="12960" cy="21240"/>
          </a:xfrm>
          <a:custGeom>
            <a:avLst/>
            <a:gdLst/>
            <a:ahLst/>
            <a:rect l="0" t="0" r="r" b="b"/>
            <a:pathLst>
              <a:path w="12" h="19">
                <a:moveTo>
                  <a:pt x="0" y="18"/>
                </a:moveTo>
                <a:lnTo>
                  <a:pt x="3" y="17"/>
                </a:lnTo>
                <a:lnTo>
                  <a:pt x="5" y="17"/>
                </a:lnTo>
                <a:lnTo>
                  <a:pt x="5" y="15"/>
                </a:lnTo>
                <a:lnTo>
                  <a:pt x="8" y="12"/>
                </a:lnTo>
                <a:lnTo>
                  <a:pt x="8" y="10"/>
                </a:lnTo>
                <a:lnTo>
                  <a:pt x="6" y="7"/>
                </a:lnTo>
                <a:lnTo>
                  <a:pt x="5" y="5"/>
                </a:lnTo>
                <a:lnTo>
                  <a:pt x="3" y="2"/>
                </a:lnTo>
                <a:lnTo>
                  <a:pt x="1" y="0"/>
                </a:lnTo>
                <a:lnTo>
                  <a:pt x="3" y="0"/>
                </a:lnTo>
                <a:lnTo>
                  <a:pt x="5" y="2"/>
                </a:lnTo>
                <a:lnTo>
                  <a:pt x="6" y="2"/>
                </a:lnTo>
                <a:lnTo>
                  <a:pt x="8" y="5"/>
                </a:lnTo>
                <a:lnTo>
                  <a:pt x="10" y="5"/>
                </a:lnTo>
                <a:lnTo>
                  <a:pt x="10" y="7"/>
                </a:lnTo>
                <a:lnTo>
                  <a:pt x="11" y="10"/>
                </a:lnTo>
                <a:lnTo>
                  <a:pt x="11" y="12"/>
                </a:lnTo>
                <a:lnTo>
                  <a:pt x="8" y="15"/>
                </a:lnTo>
                <a:lnTo>
                  <a:pt x="6" y="17"/>
                </a:lnTo>
                <a:lnTo>
                  <a:pt x="3" y="18"/>
                </a:lnTo>
                <a:lnTo>
                  <a:pt x="0" y="18"/>
                </a:ln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8806320" y="6560280"/>
            <a:ext cx="160560" cy="136440"/>
          </a:xfrm>
          <a:custGeom>
            <a:avLst/>
            <a:gdLst/>
            <a:ahLst/>
            <a:rect l="0" t="0" r="r" b="b"/>
            <a:pathLst>
              <a:path w="127" h="107">
                <a:moveTo>
                  <a:pt x="26" y="98"/>
                </a:moveTo>
                <a:lnTo>
                  <a:pt x="29" y="99"/>
                </a:lnTo>
                <a:lnTo>
                  <a:pt x="29" y="101"/>
                </a:lnTo>
                <a:lnTo>
                  <a:pt x="34" y="104"/>
                </a:lnTo>
                <a:lnTo>
                  <a:pt x="37" y="104"/>
                </a:lnTo>
                <a:lnTo>
                  <a:pt x="41" y="106"/>
                </a:lnTo>
                <a:lnTo>
                  <a:pt x="46" y="104"/>
                </a:lnTo>
                <a:lnTo>
                  <a:pt x="49" y="104"/>
                </a:lnTo>
                <a:lnTo>
                  <a:pt x="53" y="103"/>
                </a:lnTo>
                <a:lnTo>
                  <a:pt x="56" y="99"/>
                </a:lnTo>
                <a:lnTo>
                  <a:pt x="58" y="99"/>
                </a:lnTo>
                <a:lnTo>
                  <a:pt x="58" y="99"/>
                </a:lnTo>
                <a:lnTo>
                  <a:pt x="63" y="101"/>
                </a:lnTo>
                <a:lnTo>
                  <a:pt x="64" y="101"/>
                </a:lnTo>
                <a:lnTo>
                  <a:pt x="66" y="101"/>
                </a:lnTo>
                <a:lnTo>
                  <a:pt x="69" y="99"/>
                </a:lnTo>
                <a:lnTo>
                  <a:pt x="74" y="98"/>
                </a:lnTo>
                <a:lnTo>
                  <a:pt x="81" y="93"/>
                </a:lnTo>
                <a:lnTo>
                  <a:pt x="86" y="89"/>
                </a:lnTo>
                <a:lnTo>
                  <a:pt x="88" y="84"/>
                </a:lnTo>
                <a:lnTo>
                  <a:pt x="93" y="81"/>
                </a:lnTo>
                <a:lnTo>
                  <a:pt x="95" y="81"/>
                </a:lnTo>
                <a:lnTo>
                  <a:pt x="96" y="81"/>
                </a:lnTo>
                <a:lnTo>
                  <a:pt x="101" y="83"/>
                </a:lnTo>
                <a:lnTo>
                  <a:pt x="106" y="84"/>
                </a:lnTo>
                <a:lnTo>
                  <a:pt x="110" y="83"/>
                </a:lnTo>
                <a:lnTo>
                  <a:pt x="111" y="81"/>
                </a:lnTo>
                <a:lnTo>
                  <a:pt x="115" y="79"/>
                </a:lnTo>
                <a:lnTo>
                  <a:pt x="115" y="78"/>
                </a:lnTo>
                <a:lnTo>
                  <a:pt x="115" y="76"/>
                </a:lnTo>
                <a:lnTo>
                  <a:pt x="115" y="76"/>
                </a:lnTo>
                <a:lnTo>
                  <a:pt x="115" y="73"/>
                </a:lnTo>
                <a:lnTo>
                  <a:pt x="116" y="71"/>
                </a:lnTo>
                <a:lnTo>
                  <a:pt x="118" y="69"/>
                </a:lnTo>
                <a:lnTo>
                  <a:pt x="121" y="66"/>
                </a:lnTo>
                <a:lnTo>
                  <a:pt x="123" y="64"/>
                </a:lnTo>
                <a:lnTo>
                  <a:pt x="125" y="62"/>
                </a:lnTo>
                <a:lnTo>
                  <a:pt x="125" y="61"/>
                </a:lnTo>
                <a:lnTo>
                  <a:pt x="126" y="57"/>
                </a:lnTo>
                <a:lnTo>
                  <a:pt x="126" y="54"/>
                </a:lnTo>
                <a:lnTo>
                  <a:pt x="125" y="49"/>
                </a:lnTo>
                <a:lnTo>
                  <a:pt x="121" y="41"/>
                </a:lnTo>
                <a:lnTo>
                  <a:pt x="121" y="37"/>
                </a:lnTo>
                <a:lnTo>
                  <a:pt x="120" y="34"/>
                </a:lnTo>
                <a:lnTo>
                  <a:pt x="120" y="24"/>
                </a:lnTo>
                <a:lnTo>
                  <a:pt x="120" y="14"/>
                </a:lnTo>
                <a:lnTo>
                  <a:pt x="120" y="0"/>
                </a:lnTo>
                <a:lnTo>
                  <a:pt x="118" y="5"/>
                </a:lnTo>
                <a:lnTo>
                  <a:pt x="115" y="15"/>
                </a:lnTo>
                <a:lnTo>
                  <a:pt x="115" y="22"/>
                </a:lnTo>
                <a:lnTo>
                  <a:pt x="113" y="31"/>
                </a:lnTo>
                <a:lnTo>
                  <a:pt x="113" y="39"/>
                </a:lnTo>
                <a:lnTo>
                  <a:pt x="113" y="49"/>
                </a:lnTo>
                <a:lnTo>
                  <a:pt x="113" y="52"/>
                </a:lnTo>
                <a:lnTo>
                  <a:pt x="113" y="56"/>
                </a:lnTo>
                <a:lnTo>
                  <a:pt x="111" y="57"/>
                </a:lnTo>
                <a:lnTo>
                  <a:pt x="110" y="61"/>
                </a:lnTo>
                <a:lnTo>
                  <a:pt x="106" y="64"/>
                </a:lnTo>
                <a:lnTo>
                  <a:pt x="101" y="69"/>
                </a:lnTo>
                <a:lnTo>
                  <a:pt x="101" y="69"/>
                </a:lnTo>
                <a:lnTo>
                  <a:pt x="101" y="69"/>
                </a:lnTo>
                <a:lnTo>
                  <a:pt x="98" y="71"/>
                </a:lnTo>
                <a:lnTo>
                  <a:pt x="96" y="69"/>
                </a:lnTo>
                <a:lnTo>
                  <a:pt x="95" y="69"/>
                </a:lnTo>
                <a:lnTo>
                  <a:pt x="89" y="69"/>
                </a:lnTo>
                <a:lnTo>
                  <a:pt x="88" y="69"/>
                </a:lnTo>
                <a:lnTo>
                  <a:pt x="86" y="71"/>
                </a:lnTo>
                <a:lnTo>
                  <a:pt x="81" y="79"/>
                </a:lnTo>
                <a:lnTo>
                  <a:pt x="76" y="83"/>
                </a:lnTo>
                <a:lnTo>
                  <a:pt x="73" y="84"/>
                </a:lnTo>
                <a:lnTo>
                  <a:pt x="71" y="84"/>
                </a:lnTo>
                <a:lnTo>
                  <a:pt x="69" y="84"/>
                </a:lnTo>
                <a:lnTo>
                  <a:pt x="66" y="84"/>
                </a:lnTo>
                <a:lnTo>
                  <a:pt x="58" y="84"/>
                </a:lnTo>
                <a:lnTo>
                  <a:pt x="54" y="86"/>
                </a:lnTo>
                <a:lnTo>
                  <a:pt x="53" y="86"/>
                </a:lnTo>
                <a:lnTo>
                  <a:pt x="49" y="88"/>
                </a:lnTo>
                <a:lnTo>
                  <a:pt x="46" y="91"/>
                </a:lnTo>
                <a:lnTo>
                  <a:pt x="42" y="93"/>
                </a:lnTo>
                <a:lnTo>
                  <a:pt x="41" y="93"/>
                </a:lnTo>
                <a:lnTo>
                  <a:pt x="37" y="93"/>
                </a:lnTo>
                <a:lnTo>
                  <a:pt x="32" y="93"/>
                </a:lnTo>
                <a:lnTo>
                  <a:pt x="31" y="93"/>
                </a:lnTo>
                <a:lnTo>
                  <a:pt x="27" y="91"/>
                </a:lnTo>
                <a:lnTo>
                  <a:pt x="21" y="91"/>
                </a:lnTo>
                <a:lnTo>
                  <a:pt x="17" y="89"/>
                </a:lnTo>
                <a:lnTo>
                  <a:pt x="12" y="91"/>
                </a:lnTo>
                <a:lnTo>
                  <a:pt x="7" y="91"/>
                </a:lnTo>
                <a:lnTo>
                  <a:pt x="0" y="93"/>
                </a:lnTo>
                <a:lnTo>
                  <a:pt x="11" y="93"/>
                </a:lnTo>
                <a:lnTo>
                  <a:pt x="16" y="94"/>
                </a:lnTo>
                <a:lnTo>
                  <a:pt x="26" y="98"/>
                </a:ln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9020880" y="6645240"/>
            <a:ext cx="33120" cy="33120"/>
          </a:xfrm>
          <a:custGeom>
            <a:avLst/>
            <a:gdLst/>
            <a:ahLst/>
            <a:rect l="0" t="0" r="r" b="b"/>
            <a:pathLst>
              <a:path w="28" h="28">
                <a:moveTo>
                  <a:pt x="12" y="27"/>
                </a:moveTo>
                <a:lnTo>
                  <a:pt x="11" y="27"/>
                </a:lnTo>
                <a:lnTo>
                  <a:pt x="7" y="27"/>
                </a:lnTo>
                <a:lnTo>
                  <a:pt x="4" y="23"/>
                </a:lnTo>
                <a:lnTo>
                  <a:pt x="2" y="22"/>
                </a:lnTo>
                <a:lnTo>
                  <a:pt x="2" y="18"/>
                </a:lnTo>
                <a:lnTo>
                  <a:pt x="0" y="17"/>
                </a:lnTo>
                <a:lnTo>
                  <a:pt x="0" y="13"/>
                </a:lnTo>
                <a:lnTo>
                  <a:pt x="0" y="12"/>
                </a:lnTo>
                <a:lnTo>
                  <a:pt x="2" y="8"/>
                </a:lnTo>
                <a:lnTo>
                  <a:pt x="4" y="3"/>
                </a:lnTo>
                <a:lnTo>
                  <a:pt x="7" y="3"/>
                </a:lnTo>
                <a:lnTo>
                  <a:pt x="9" y="2"/>
                </a:lnTo>
                <a:lnTo>
                  <a:pt x="12" y="0"/>
                </a:lnTo>
                <a:lnTo>
                  <a:pt x="14" y="0"/>
                </a:lnTo>
                <a:lnTo>
                  <a:pt x="17" y="0"/>
                </a:lnTo>
                <a:lnTo>
                  <a:pt x="19" y="2"/>
                </a:lnTo>
                <a:lnTo>
                  <a:pt x="24" y="5"/>
                </a:lnTo>
                <a:lnTo>
                  <a:pt x="26" y="7"/>
                </a:lnTo>
                <a:lnTo>
                  <a:pt x="27" y="10"/>
                </a:lnTo>
                <a:lnTo>
                  <a:pt x="27" y="12"/>
                </a:lnTo>
                <a:lnTo>
                  <a:pt x="27" y="15"/>
                </a:lnTo>
                <a:lnTo>
                  <a:pt x="27" y="18"/>
                </a:lnTo>
                <a:lnTo>
                  <a:pt x="26" y="20"/>
                </a:lnTo>
                <a:lnTo>
                  <a:pt x="24" y="25"/>
                </a:lnTo>
                <a:lnTo>
                  <a:pt x="21" y="25"/>
                </a:lnTo>
                <a:lnTo>
                  <a:pt x="19" y="27"/>
                </a:lnTo>
                <a:lnTo>
                  <a:pt x="16" y="27"/>
                </a:lnTo>
                <a:lnTo>
                  <a:pt x="12" y="27"/>
                </a:lnTo>
              </a:path>
            </a:pathLst>
          </a:custGeom>
          <a:solidFill>
            <a:srgbClr val="c32d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15920" y="85680"/>
            <a:ext cx="8911080" cy="668880"/>
          </a:xfrm>
          <a:custGeom>
            <a:avLst/>
            <a:gdLst/>
            <a:ahLst/>
            <a:rect l="0" t="0" r="r" b="b"/>
            <a:pathLst>
              <a:path w="5615" h="423">
                <a:moveTo>
                  <a:pt x="5614" y="422"/>
                </a:moveTo>
                <a:lnTo>
                  <a:pt x="202" y="422"/>
                </a:lnTo>
                <a:lnTo>
                  <a:pt x="202" y="422"/>
                </a:lnTo>
                <a:lnTo>
                  <a:pt x="180" y="422"/>
                </a:lnTo>
                <a:lnTo>
                  <a:pt x="161" y="418"/>
                </a:lnTo>
                <a:lnTo>
                  <a:pt x="141" y="413"/>
                </a:lnTo>
                <a:lnTo>
                  <a:pt x="123" y="407"/>
                </a:lnTo>
                <a:lnTo>
                  <a:pt x="106" y="397"/>
                </a:lnTo>
                <a:lnTo>
                  <a:pt x="89" y="387"/>
                </a:lnTo>
                <a:lnTo>
                  <a:pt x="74" y="375"/>
                </a:lnTo>
                <a:lnTo>
                  <a:pt x="59" y="361"/>
                </a:lnTo>
                <a:lnTo>
                  <a:pt x="45" y="346"/>
                </a:lnTo>
                <a:lnTo>
                  <a:pt x="34" y="329"/>
                </a:lnTo>
                <a:lnTo>
                  <a:pt x="24" y="313"/>
                </a:lnTo>
                <a:lnTo>
                  <a:pt x="15" y="294"/>
                </a:lnTo>
                <a:lnTo>
                  <a:pt x="8" y="274"/>
                </a:lnTo>
                <a:lnTo>
                  <a:pt x="3" y="254"/>
                </a:lnTo>
                <a:lnTo>
                  <a:pt x="2" y="234"/>
                </a:lnTo>
                <a:lnTo>
                  <a:pt x="0" y="212"/>
                </a:lnTo>
                <a:lnTo>
                  <a:pt x="0" y="212"/>
                </a:lnTo>
                <a:lnTo>
                  <a:pt x="2" y="190"/>
                </a:lnTo>
                <a:lnTo>
                  <a:pt x="3" y="168"/>
                </a:lnTo>
                <a:lnTo>
                  <a:pt x="8" y="148"/>
                </a:lnTo>
                <a:lnTo>
                  <a:pt x="15" y="129"/>
                </a:lnTo>
                <a:lnTo>
                  <a:pt x="24" y="111"/>
                </a:lnTo>
                <a:lnTo>
                  <a:pt x="34" y="92"/>
                </a:lnTo>
                <a:lnTo>
                  <a:pt x="45" y="77"/>
                </a:lnTo>
                <a:lnTo>
                  <a:pt x="59" y="62"/>
                </a:lnTo>
                <a:lnTo>
                  <a:pt x="72" y="49"/>
                </a:lnTo>
                <a:lnTo>
                  <a:pt x="89" y="37"/>
                </a:lnTo>
                <a:lnTo>
                  <a:pt x="106" y="25"/>
                </a:lnTo>
                <a:lnTo>
                  <a:pt x="123" y="17"/>
                </a:lnTo>
                <a:lnTo>
                  <a:pt x="141" y="10"/>
                </a:lnTo>
                <a:lnTo>
                  <a:pt x="160" y="5"/>
                </a:lnTo>
                <a:lnTo>
                  <a:pt x="180" y="2"/>
                </a:lnTo>
                <a:lnTo>
                  <a:pt x="200" y="0"/>
                </a:lnTo>
                <a:lnTo>
                  <a:pt x="5614" y="0"/>
                </a:lnTo>
                <a:lnTo>
                  <a:pt x="5614" y="422"/>
                </a:lnTo>
              </a:path>
            </a:pathLst>
          </a:custGeom>
          <a:solidFill>
            <a:srgbClr val="2aa3d8"/>
          </a:solidFill>
          <a:ln w="15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8470800" y="531720"/>
            <a:ext cx="430560" cy="360"/>
          </a:xfrm>
          <a:custGeom>
            <a:avLst/>
            <a:gdLst/>
            <a:ahLst/>
            <a:rect l="0" t="0" r="r" b="b"/>
            <a:pathLst>
              <a:path w="273" h="1">
                <a:moveTo>
                  <a:pt x="0" y="0"/>
                </a:moveTo>
                <a:lnTo>
                  <a:pt x="272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" name="Picture 31" descr=""/>
          <p:cNvPicPr/>
          <p:nvPr/>
        </p:nvPicPr>
        <p:blipFill>
          <a:blip r:embed="rId2"/>
          <a:stretch/>
        </p:blipFill>
        <p:spPr>
          <a:xfrm>
            <a:off x="8407800" y="156240"/>
            <a:ext cx="525960" cy="527400"/>
          </a:xfrm>
          <a:prstGeom prst="rect">
            <a:avLst/>
          </a:prstGeom>
          <a:ln>
            <a:noFill/>
          </a:ln>
        </p:spPr>
      </p:pic>
      <p:sp>
        <p:nvSpPr>
          <p:cNvPr id="11" name="CustomShape 11"/>
          <p:cNvSpPr/>
          <p:nvPr/>
        </p:nvSpPr>
        <p:spPr>
          <a:xfrm>
            <a:off x="8693280" y="6327720"/>
            <a:ext cx="322560" cy="405360"/>
          </a:xfrm>
          <a:custGeom>
            <a:avLst/>
            <a:gdLst/>
            <a:ahLst/>
            <a:rect l="0" t="0" r="r" b="b"/>
            <a:pathLst>
              <a:path w="255" h="320">
                <a:moveTo>
                  <a:pt x="128" y="318"/>
                </a:moveTo>
                <a:lnTo>
                  <a:pt x="125" y="319"/>
                </a:lnTo>
                <a:lnTo>
                  <a:pt x="121" y="319"/>
                </a:lnTo>
                <a:lnTo>
                  <a:pt x="120" y="319"/>
                </a:lnTo>
                <a:lnTo>
                  <a:pt x="118" y="318"/>
                </a:lnTo>
                <a:lnTo>
                  <a:pt x="116" y="318"/>
                </a:lnTo>
                <a:lnTo>
                  <a:pt x="116" y="314"/>
                </a:lnTo>
                <a:lnTo>
                  <a:pt x="113" y="311"/>
                </a:lnTo>
                <a:lnTo>
                  <a:pt x="113" y="306"/>
                </a:lnTo>
                <a:lnTo>
                  <a:pt x="111" y="304"/>
                </a:lnTo>
                <a:lnTo>
                  <a:pt x="110" y="303"/>
                </a:lnTo>
                <a:lnTo>
                  <a:pt x="108" y="299"/>
                </a:lnTo>
                <a:lnTo>
                  <a:pt x="106" y="299"/>
                </a:lnTo>
                <a:lnTo>
                  <a:pt x="103" y="298"/>
                </a:lnTo>
                <a:lnTo>
                  <a:pt x="100" y="298"/>
                </a:lnTo>
                <a:lnTo>
                  <a:pt x="96" y="298"/>
                </a:lnTo>
                <a:lnTo>
                  <a:pt x="94" y="298"/>
                </a:lnTo>
                <a:lnTo>
                  <a:pt x="93" y="298"/>
                </a:lnTo>
                <a:lnTo>
                  <a:pt x="91" y="299"/>
                </a:lnTo>
                <a:lnTo>
                  <a:pt x="89" y="301"/>
                </a:lnTo>
                <a:lnTo>
                  <a:pt x="88" y="304"/>
                </a:lnTo>
                <a:lnTo>
                  <a:pt x="84" y="308"/>
                </a:lnTo>
                <a:lnTo>
                  <a:pt x="84" y="309"/>
                </a:lnTo>
                <a:lnTo>
                  <a:pt x="83" y="309"/>
                </a:lnTo>
                <a:lnTo>
                  <a:pt x="79" y="311"/>
                </a:lnTo>
                <a:lnTo>
                  <a:pt x="76" y="311"/>
                </a:lnTo>
                <a:lnTo>
                  <a:pt x="73" y="311"/>
                </a:lnTo>
                <a:lnTo>
                  <a:pt x="71" y="309"/>
                </a:lnTo>
                <a:lnTo>
                  <a:pt x="68" y="308"/>
                </a:lnTo>
                <a:lnTo>
                  <a:pt x="66" y="306"/>
                </a:lnTo>
                <a:lnTo>
                  <a:pt x="64" y="304"/>
                </a:lnTo>
                <a:lnTo>
                  <a:pt x="64" y="301"/>
                </a:lnTo>
                <a:lnTo>
                  <a:pt x="64" y="299"/>
                </a:lnTo>
                <a:lnTo>
                  <a:pt x="66" y="294"/>
                </a:lnTo>
                <a:lnTo>
                  <a:pt x="69" y="284"/>
                </a:lnTo>
                <a:lnTo>
                  <a:pt x="69" y="282"/>
                </a:lnTo>
                <a:lnTo>
                  <a:pt x="69" y="279"/>
                </a:lnTo>
                <a:lnTo>
                  <a:pt x="68" y="279"/>
                </a:lnTo>
                <a:lnTo>
                  <a:pt x="68" y="277"/>
                </a:lnTo>
                <a:lnTo>
                  <a:pt x="61" y="276"/>
                </a:lnTo>
                <a:lnTo>
                  <a:pt x="56" y="276"/>
                </a:lnTo>
                <a:lnTo>
                  <a:pt x="51" y="276"/>
                </a:lnTo>
                <a:lnTo>
                  <a:pt x="47" y="277"/>
                </a:lnTo>
                <a:lnTo>
                  <a:pt x="42" y="279"/>
                </a:lnTo>
                <a:lnTo>
                  <a:pt x="39" y="282"/>
                </a:lnTo>
                <a:lnTo>
                  <a:pt x="31" y="287"/>
                </a:lnTo>
                <a:lnTo>
                  <a:pt x="22" y="293"/>
                </a:lnTo>
                <a:lnTo>
                  <a:pt x="19" y="294"/>
                </a:lnTo>
                <a:lnTo>
                  <a:pt x="16" y="296"/>
                </a:lnTo>
                <a:lnTo>
                  <a:pt x="12" y="296"/>
                </a:lnTo>
                <a:lnTo>
                  <a:pt x="9" y="294"/>
                </a:lnTo>
                <a:lnTo>
                  <a:pt x="5" y="293"/>
                </a:lnTo>
                <a:lnTo>
                  <a:pt x="4" y="291"/>
                </a:lnTo>
                <a:lnTo>
                  <a:pt x="2" y="287"/>
                </a:lnTo>
                <a:lnTo>
                  <a:pt x="0" y="284"/>
                </a:lnTo>
                <a:lnTo>
                  <a:pt x="0" y="282"/>
                </a:lnTo>
                <a:lnTo>
                  <a:pt x="0" y="279"/>
                </a:lnTo>
                <a:lnTo>
                  <a:pt x="2" y="276"/>
                </a:lnTo>
                <a:lnTo>
                  <a:pt x="4" y="274"/>
                </a:lnTo>
                <a:lnTo>
                  <a:pt x="5" y="271"/>
                </a:lnTo>
                <a:lnTo>
                  <a:pt x="10" y="269"/>
                </a:lnTo>
                <a:lnTo>
                  <a:pt x="19" y="264"/>
                </a:lnTo>
                <a:lnTo>
                  <a:pt x="27" y="261"/>
                </a:lnTo>
                <a:lnTo>
                  <a:pt x="31" y="259"/>
                </a:lnTo>
                <a:lnTo>
                  <a:pt x="32" y="256"/>
                </a:lnTo>
                <a:lnTo>
                  <a:pt x="36" y="256"/>
                </a:lnTo>
                <a:lnTo>
                  <a:pt x="39" y="251"/>
                </a:lnTo>
                <a:lnTo>
                  <a:pt x="39" y="249"/>
                </a:lnTo>
                <a:lnTo>
                  <a:pt x="41" y="247"/>
                </a:lnTo>
                <a:lnTo>
                  <a:pt x="42" y="242"/>
                </a:lnTo>
                <a:lnTo>
                  <a:pt x="42" y="235"/>
                </a:lnTo>
                <a:lnTo>
                  <a:pt x="42" y="234"/>
                </a:lnTo>
                <a:lnTo>
                  <a:pt x="42" y="232"/>
                </a:lnTo>
                <a:lnTo>
                  <a:pt x="39" y="227"/>
                </a:lnTo>
                <a:lnTo>
                  <a:pt x="39" y="224"/>
                </a:lnTo>
                <a:lnTo>
                  <a:pt x="36" y="222"/>
                </a:lnTo>
                <a:lnTo>
                  <a:pt x="32" y="220"/>
                </a:lnTo>
                <a:lnTo>
                  <a:pt x="31" y="219"/>
                </a:lnTo>
                <a:lnTo>
                  <a:pt x="24" y="217"/>
                </a:lnTo>
                <a:lnTo>
                  <a:pt x="17" y="215"/>
                </a:lnTo>
                <a:lnTo>
                  <a:pt x="12" y="214"/>
                </a:lnTo>
                <a:lnTo>
                  <a:pt x="10" y="212"/>
                </a:lnTo>
                <a:lnTo>
                  <a:pt x="9" y="210"/>
                </a:lnTo>
                <a:lnTo>
                  <a:pt x="7" y="208"/>
                </a:lnTo>
                <a:lnTo>
                  <a:pt x="7" y="205"/>
                </a:lnTo>
                <a:lnTo>
                  <a:pt x="7" y="200"/>
                </a:lnTo>
                <a:lnTo>
                  <a:pt x="7" y="198"/>
                </a:lnTo>
                <a:lnTo>
                  <a:pt x="9" y="195"/>
                </a:lnTo>
                <a:lnTo>
                  <a:pt x="10" y="193"/>
                </a:lnTo>
                <a:lnTo>
                  <a:pt x="14" y="193"/>
                </a:lnTo>
                <a:lnTo>
                  <a:pt x="17" y="193"/>
                </a:lnTo>
                <a:lnTo>
                  <a:pt x="22" y="193"/>
                </a:lnTo>
                <a:lnTo>
                  <a:pt x="31" y="192"/>
                </a:lnTo>
                <a:lnTo>
                  <a:pt x="32" y="190"/>
                </a:lnTo>
                <a:lnTo>
                  <a:pt x="36" y="190"/>
                </a:lnTo>
                <a:lnTo>
                  <a:pt x="39" y="187"/>
                </a:lnTo>
                <a:lnTo>
                  <a:pt x="42" y="185"/>
                </a:lnTo>
                <a:lnTo>
                  <a:pt x="46" y="182"/>
                </a:lnTo>
                <a:lnTo>
                  <a:pt x="47" y="175"/>
                </a:lnTo>
                <a:lnTo>
                  <a:pt x="49" y="172"/>
                </a:lnTo>
                <a:lnTo>
                  <a:pt x="49" y="170"/>
                </a:lnTo>
                <a:lnTo>
                  <a:pt x="49" y="168"/>
                </a:lnTo>
                <a:lnTo>
                  <a:pt x="46" y="160"/>
                </a:lnTo>
                <a:lnTo>
                  <a:pt x="44" y="156"/>
                </a:lnTo>
                <a:lnTo>
                  <a:pt x="44" y="151"/>
                </a:lnTo>
                <a:lnTo>
                  <a:pt x="46" y="150"/>
                </a:lnTo>
                <a:lnTo>
                  <a:pt x="46" y="148"/>
                </a:lnTo>
                <a:lnTo>
                  <a:pt x="47" y="145"/>
                </a:lnTo>
                <a:lnTo>
                  <a:pt x="49" y="143"/>
                </a:lnTo>
                <a:lnTo>
                  <a:pt x="54" y="140"/>
                </a:lnTo>
                <a:lnTo>
                  <a:pt x="54" y="138"/>
                </a:lnTo>
                <a:lnTo>
                  <a:pt x="56" y="136"/>
                </a:lnTo>
                <a:lnTo>
                  <a:pt x="59" y="136"/>
                </a:lnTo>
                <a:lnTo>
                  <a:pt x="63" y="136"/>
                </a:lnTo>
                <a:lnTo>
                  <a:pt x="68" y="136"/>
                </a:lnTo>
                <a:lnTo>
                  <a:pt x="71" y="136"/>
                </a:lnTo>
                <a:lnTo>
                  <a:pt x="74" y="133"/>
                </a:lnTo>
                <a:lnTo>
                  <a:pt x="79" y="131"/>
                </a:lnTo>
                <a:lnTo>
                  <a:pt x="81" y="128"/>
                </a:lnTo>
                <a:lnTo>
                  <a:pt x="83" y="124"/>
                </a:lnTo>
                <a:lnTo>
                  <a:pt x="84" y="121"/>
                </a:lnTo>
                <a:lnTo>
                  <a:pt x="84" y="119"/>
                </a:lnTo>
                <a:lnTo>
                  <a:pt x="83" y="116"/>
                </a:lnTo>
                <a:lnTo>
                  <a:pt x="81" y="114"/>
                </a:lnTo>
                <a:lnTo>
                  <a:pt x="76" y="109"/>
                </a:lnTo>
                <a:lnTo>
                  <a:pt x="73" y="104"/>
                </a:lnTo>
                <a:lnTo>
                  <a:pt x="71" y="101"/>
                </a:lnTo>
                <a:lnTo>
                  <a:pt x="71" y="98"/>
                </a:lnTo>
                <a:lnTo>
                  <a:pt x="71" y="96"/>
                </a:lnTo>
                <a:lnTo>
                  <a:pt x="71" y="93"/>
                </a:lnTo>
                <a:lnTo>
                  <a:pt x="73" y="89"/>
                </a:lnTo>
                <a:lnTo>
                  <a:pt x="76" y="86"/>
                </a:lnTo>
                <a:lnTo>
                  <a:pt x="79" y="86"/>
                </a:lnTo>
                <a:lnTo>
                  <a:pt x="83" y="84"/>
                </a:lnTo>
                <a:lnTo>
                  <a:pt x="86" y="84"/>
                </a:lnTo>
                <a:lnTo>
                  <a:pt x="88" y="86"/>
                </a:lnTo>
                <a:lnTo>
                  <a:pt x="91" y="86"/>
                </a:lnTo>
                <a:lnTo>
                  <a:pt x="93" y="89"/>
                </a:lnTo>
                <a:lnTo>
                  <a:pt x="100" y="93"/>
                </a:lnTo>
                <a:lnTo>
                  <a:pt x="105" y="98"/>
                </a:lnTo>
                <a:lnTo>
                  <a:pt x="108" y="99"/>
                </a:lnTo>
                <a:lnTo>
                  <a:pt x="111" y="101"/>
                </a:lnTo>
                <a:lnTo>
                  <a:pt x="115" y="101"/>
                </a:lnTo>
                <a:lnTo>
                  <a:pt x="118" y="99"/>
                </a:lnTo>
                <a:lnTo>
                  <a:pt x="121" y="98"/>
                </a:lnTo>
                <a:lnTo>
                  <a:pt x="126" y="94"/>
                </a:lnTo>
                <a:lnTo>
                  <a:pt x="128" y="93"/>
                </a:lnTo>
                <a:lnTo>
                  <a:pt x="130" y="91"/>
                </a:lnTo>
                <a:lnTo>
                  <a:pt x="131" y="86"/>
                </a:lnTo>
                <a:lnTo>
                  <a:pt x="131" y="82"/>
                </a:lnTo>
                <a:lnTo>
                  <a:pt x="133" y="79"/>
                </a:lnTo>
                <a:lnTo>
                  <a:pt x="133" y="72"/>
                </a:lnTo>
                <a:lnTo>
                  <a:pt x="131" y="66"/>
                </a:lnTo>
                <a:lnTo>
                  <a:pt x="130" y="57"/>
                </a:lnTo>
                <a:lnTo>
                  <a:pt x="128" y="51"/>
                </a:lnTo>
                <a:lnTo>
                  <a:pt x="126" y="47"/>
                </a:lnTo>
                <a:lnTo>
                  <a:pt x="125" y="40"/>
                </a:lnTo>
                <a:lnTo>
                  <a:pt x="121" y="35"/>
                </a:lnTo>
                <a:lnTo>
                  <a:pt x="121" y="32"/>
                </a:lnTo>
                <a:lnTo>
                  <a:pt x="120" y="27"/>
                </a:lnTo>
                <a:lnTo>
                  <a:pt x="120" y="24"/>
                </a:lnTo>
                <a:lnTo>
                  <a:pt x="120" y="19"/>
                </a:lnTo>
                <a:lnTo>
                  <a:pt x="120" y="15"/>
                </a:lnTo>
                <a:lnTo>
                  <a:pt x="121" y="14"/>
                </a:lnTo>
                <a:lnTo>
                  <a:pt x="121" y="10"/>
                </a:lnTo>
                <a:lnTo>
                  <a:pt x="123" y="9"/>
                </a:lnTo>
                <a:lnTo>
                  <a:pt x="125" y="5"/>
                </a:lnTo>
                <a:lnTo>
                  <a:pt x="126" y="3"/>
                </a:lnTo>
                <a:lnTo>
                  <a:pt x="130" y="2"/>
                </a:lnTo>
                <a:lnTo>
                  <a:pt x="133" y="0"/>
                </a:lnTo>
                <a:lnTo>
                  <a:pt x="136" y="0"/>
                </a:lnTo>
                <a:lnTo>
                  <a:pt x="142" y="0"/>
                </a:lnTo>
                <a:lnTo>
                  <a:pt x="145" y="0"/>
                </a:lnTo>
                <a:lnTo>
                  <a:pt x="147" y="2"/>
                </a:lnTo>
                <a:lnTo>
                  <a:pt x="150" y="3"/>
                </a:lnTo>
                <a:lnTo>
                  <a:pt x="153" y="5"/>
                </a:lnTo>
                <a:lnTo>
                  <a:pt x="155" y="9"/>
                </a:lnTo>
                <a:lnTo>
                  <a:pt x="157" y="12"/>
                </a:lnTo>
                <a:lnTo>
                  <a:pt x="158" y="15"/>
                </a:lnTo>
                <a:lnTo>
                  <a:pt x="158" y="19"/>
                </a:lnTo>
                <a:lnTo>
                  <a:pt x="158" y="24"/>
                </a:lnTo>
                <a:lnTo>
                  <a:pt x="158" y="29"/>
                </a:lnTo>
                <a:lnTo>
                  <a:pt x="157" y="34"/>
                </a:lnTo>
                <a:lnTo>
                  <a:pt x="155" y="39"/>
                </a:lnTo>
                <a:lnTo>
                  <a:pt x="153" y="44"/>
                </a:lnTo>
                <a:lnTo>
                  <a:pt x="150" y="51"/>
                </a:lnTo>
                <a:lnTo>
                  <a:pt x="148" y="52"/>
                </a:lnTo>
                <a:lnTo>
                  <a:pt x="147" y="59"/>
                </a:lnTo>
                <a:lnTo>
                  <a:pt x="147" y="64"/>
                </a:lnTo>
                <a:lnTo>
                  <a:pt x="145" y="71"/>
                </a:lnTo>
                <a:lnTo>
                  <a:pt x="145" y="84"/>
                </a:lnTo>
                <a:lnTo>
                  <a:pt x="145" y="94"/>
                </a:lnTo>
                <a:lnTo>
                  <a:pt x="145" y="98"/>
                </a:lnTo>
                <a:lnTo>
                  <a:pt x="147" y="99"/>
                </a:lnTo>
                <a:lnTo>
                  <a:pt x="148" y="103"/>
                </a:lnTo>
                <a:lnTo>
                  <a:pt x="150" y="106"/>
                </a:lnTo>
                <a:lnTo>
                  <a:pt x="153" y="108"/>
                </a:lnTo>
                <a:lnTo>
                  <a:pt x="155" y="109"/>
                </a:lnTo>
                <a:lnTo>
                  <a:pt x="158" y="109"/>
                </a:lnTo>
                <a:lnTo>
                  <a:pt x="165" y="113"/>
                </a:lnTo>
                <a:lnTo>
                  <a:pt x="172" y="113"/>
                </a:lnTo>
                <a:lnTo>
                  <a:pt x="175" y="113"/>
                </a:lnTo>
                <a:lnTo>
                  <a:pt x="180" y="111"/>
                </a:lnTo>
                <a:lnTo>
                  <a:pt x="182" y="111"/>
                </a:lnTo>
                <a:lnTo>
                  <a:pt x="184" y="109"/>
                </a:lnTo>
                <a:lnTo>
                  <a:pt x="184" y="109"/>
                </a:lnTo>
                <a:lnTo>
                  <a:pt x="187" y="108"/>
                </a:lnTo>
                <a:lnTo>
                  <a:pt x="187" y="104"/>
                </a:lnTo>
                <a:lnTo>
                  <a:pt x="189" y="103"/>
                </a:lnTo>
                <a:lnTo>
                  <a:pt x="189" y="99"/>
                </a:lnTo>
                <a:lnTo>
                  <a:pt x="190" y="89"/>
                </a:lnTo>
                <a:lnTo>
                  <a:pt x="195" y="79"/>
                </a:lnTo>
                <a:lnTo>
                  <a:pt x="199" y="74"/>
                </a:lnTo>
                <a:lnTo>
                  <a:pt x="200" y="71"/>
                </a:lnTo>
                <a:lnTo>
                  <a:pt x="204" y="67"/>
                </a:lnTo>
                <a:lnTo>
                  <a:pt x="205" y="66"/>
                </a:lnTo>
                <a:lnTo>
                  <a:pt x="207" y="64"/>
                </a:lnTo>
                <a:lnTo>
                  <a:pt x="212" y="62"/>
                </a:lnTo>
                <a:lnTo>
                  <a:pt x="215" y="62"/>
                </a:lnTo>
                <a:lnTo>
                  <a:pt x="217" y="62"/>
                </a:lnTo>
                <a:lnTo>
                  <a:pt x="219" y="64"/>
                </a:lnTo>
                <a:lnTo>
                  <a:pt x="221" y="66"/>
                </a:lnTo>
                <a:lnTo>
                  <a:pt x="222" y="67"/>
                </a:lnTo>
                <a:lnTo>
                  <a:pt x="224" y="71"/>
                </a:lnTo>
                <a:lnTo>
                  <a:pt x="224" y="76"/>
                </a:lnTo>
                <a:lnTo>
                  <a:pt x="224" y="81"/>
                </a:lnTo>
                <a:lnTo>
                  <a:pt x="222" y="82"/>
                </a:lnTo>
                <a:lnTo>
                  <a:pt x="221" y="86"/>
                </a:lnTo>
                <a:lnTo>
                  <a:pt x="219" y="94"/>
                </a:lnTo>
                <a:lnTo>
                  <a:pt x="212" y="101"/>
                </a:lnTo>
                <a:lnTo>
                  <a:pt x="204" y="108"/>
                </a:lnTo>
                <a:lnTo>
                  <a:pt x="202" y="109"/>
                </a:lnTo>
                <a:lnTo>
                  <a:pt x="202" y="113"/>
                </a:lnTo>
                <a:lnTo>
                  <a:pt x="199" y="119"/>
                </a:lnTo>
                <a:lnTo>
                  <a:pt x="199" y="124"/>
                </a:lnTo>
                <a:lnTo>
                  <a:pt x="199" y="128"/>
                </a:lnTo>
                <a:lnTo>
                  <a:pt x="200" y="131"/>
                </a:lnTo>
                <a:lnTo>
                  <a:pt x="202" y="133"/>
                </a:lnTo>
                <a:lnTo>
                  <a:pt x="204" y="135"/>
                </a:lnTo>
                <a:lnTo>
                  <a:pt x="205" y="136"/>
                </a:lnTo>
                <a:lnTo>
                  <a:pt x="210" y="140"/>
                </a:lnTo>
                <a:lnTo>
                  <a:pt x="212" y="140"/>
                </a:lnTo>
                <a:lnTo>
                  <a:pt x="215" y="141"/>
                </a:lnTo>
                <a:lnTo>
                  <a:pt x="219" y="140"/>
                </a:lnTo>
                <a:lnTo>
                  <a:pt x="221" y="140"/>
                </a:lnTo>
                <a:lnTo>
                  <a:pt x="224" y="136"/>
                </a:lnTo>
                <a:lnTo>
                  <a:pt x="227" y="131"/>
                </a:lnTo>
                <a:lnTo>
                  <a:pt x="231" y="130"/>
                </a:lnTo>
                <a:lnTo>
                  <a:pt x="232" y="128"/>
                </a:lnTo>
                <a:lnTo>
                  <a:pt x="236" y="124"/>
                </a:lnTo>
                <a:lnTo>
                  <a:pt x="239" y="124"/>
                </a:lnTo>
                <a:lnTo>
                  <a:pt x="242" y="123"/>
                </a:lnTo>
                <a:lnTo>
                  <a:pt x="244" y="123"/>
                </a:lnTo>
                <a:lnTo>
                  <a:pt x="247" y="124"/>
                </a:lnTo>
                <a:lnTo>
                  <a:pt x="247" y="124"/>
                </a:lnTo>
                <a:lnTo>
                  <a:pt x="249" y="124"/>
                </a:lnTo>
                <a:lnTo>
                  <a:pt x="251" y="128"/>
                </a:lnTo>
                <a:lnTo>
                  <a:pt x="252" y="131"/>
                </a:lnTo>
                <a:lnTo>
                  <a:pt x="254" y="133"/>
                </a:lnTo>
                <a:lnTo>
                  <a:pt x="254" y="136"/>
                </a:lnTo>
                <a:lnTo>
                  <a:pt x="254" y="138"/>
                </a:lnTo>
                <a:lnTo>
                  <a:pt x="254" y="140"/>
                </a:lnTo>
                <a:lnTo>
                  <a:pt x="252" y="143"/>
                </a:lnTo>
                <a:lnTo>
                  <a:pt x="251" y="145"/>
                </a:lnTo>
                <a:lnTo>
                  <a:pt x="247" y="148"/>
                </a:lnTo>
                <a:lnTo>
                  <a:pt x="242" y="153"/>
                </a:lnTo>
                <a:lnTo>
                  <a:pt x="239" y="156"/>
                </a:lnTo>
                <a:lnTo>
                  <a:pt x="234" y="160"/>
                </a:lnTo>
                <a:lnTo>
                  <a:pt x="231" y="163"/>
                </a:lnTo>
                <a:lnTo>
                  <a:pt x="231" y="165"/>
                </a:lnTo>
                <a:lnTo>
                  <a:pt x="229" y="166"/>
                </a:lnTo>
                <a:lnTo>
                  <a:pt x="229" y="175"/>
                </a:lnTo>
                <a:lnTo>
                  <a:pt x="227" y="187"/>
                </a:lnTo>
                <a:lnTo>
                  <a:pt x="229" y="200"/>
                </a:lnTo>
                <a:lnTo>
                  <a:pt x="231" y="212"/>
                </a:lnTo>
                <a:lnTo>
                  <a:pt x="232" y="224"/>
                </a:lnTo>
                <a:lnTo>
                  <a:pt x="232" y="229"/>
                </a:lnTo>
                <a:lnTo>
                  <a:pt x="236" y="232"/>
                </a:lnTo>
                <a:lnTo>
                  <a:pt x="237" y="235"/>
                </a:lnTo>
                <a:lnTo>
                  <a:pt x="239" y="237"/>
                </a:lnTo>
                <a:lnTo>
                  <a:pt x="242" y="239"/>
                </a:lnTo>
                <a:lnTo>
                  <a:pt x="246" y="240"/>
                </a:lnTo>
                <a:lnTo>
                  <a:pt x="247" y="244"/>
                </a:lnTo>
                <a:lnTo>
                  <a:pt x="249" y="247"/>
                </a:lnTo>
                <a:lnTo>
                  <a:pt x="249" y="249"/>
                </a:lnTo>
                <a:lnTo>
                  <a:pt x="249" y="252"/>
                </a:lnTo>
                <a:lnTo>
                  <a:pt x="249" y="256"/>
                </a:lnTo>
                <a:lnTo>
                  <a:pt x="247" y="259"/>
                </a:lnTo>
                <a:lnTo>
                  <a:pt x="244" y="261"/>
                </a:lnTo>
                <a:lnTo>
                  <a:pt x="244" y="262"/>
                </a:lnTo>
                <a:lnTo>
                  <a:pt x="241" y="262"/>
                </a:lnTo>
                <a:lnTo>
                  <a:pt x="239" y="264"/>
                </a:lnTo>
                <a:lnTo>
                  <a:pt x="236" y="262"/>
                </a:lnTo>
                <a:lnTo>
                  <a:pt x="232" y="262"/>
                </a:lnTo>
                <a:lnTo>
                  <a:pt x="231" y="262"/>
                </a:lnTo>
                <a:lnTo>
                  <a:pt x="227" y="264"/>
                </a:lnTo>
                <a:lnTo>
                  <a:pt x="224" y="267"/>
                </a:lnTo>
                <a:lnTo>
                  <a:pt x="222" y="271"/>
                </a:lnTo>
                <a:lnTo>
                  <a:pt x="221" y="272"/>
                </a:lnTo>
                <a:lnTo>
                  <a:pt x="222" y="276"/>
                </a:lnTo>
                <a:lnTo>
                  <a:pt x="224" y="281"/>
                </a:lnTo>
                <a:lnTo>
                  <a:pt x="227" y="286"/>
                </a:lnTo>
                <a:lnTo>
                  <a:pt x="231" y="289"/>
                </a:lnTo>
                <a:lnTo>
                  <a:pt x="232" y="293"/>
                </a:lnTo>
                <a:lnTo>
                  <a:pt x="232" y="298"/>
                </a:lnTo>
                <a:lnTo>
                  <a:pt x="231" y="298"/>
                </a:lnTo>
                <a:lnTo>
                  <a:pt x="231" y="299"/>
                </a:lnTo>
                <a:lnTo>
                  <a:pt x="227" y="303"/>
                </a:lnTo>
                <a:lnTo>
                  <a:pt x="224" y="303"/>
                </a:lnTo>
                <a:lnTo>
                  <a:pt x="222" y="304"/>
                </a:lnTo>
                <a:lnTo>
                  <a:pt x="219" y="303"/>
                </a:lnTo>
                <a:lnTo>
                  <a:pt x="217" y="303"/>
                </a:lnTo>
                <a:lnTo>
                  <a:pt x="215" y="299"/>
                </a:lnTo>
                <a:lnTo>
                  <a:pt x="210" y="294"/>
                </a:lnTo>
                <a:lnTo>
                  <a:pt x="205" y="289"/>
                </a:lnTo>
                <a:lnTo>
                  <a:pt x="204" y="287"/>
                </a:lnTo>
                <a:lnTo>
                  <a:pt x="200" y="286"/>
                </a:lnTo>
                <a:lnTo>
                  <a:pt x="199" y="284"/>
                </a:lnTo>
                <a:lnTo>
                  <a:pt x="195" y="284"/>
                </a:lnTo>
                <a:lnTo>
                  <a:pt x="192" y="284"/>
                </a:lnTo>
                <a:lnTo>
                  <a:pt x="187" y="286"/>
                </a:lnTo>
                <a:lnTo>
                  <a:pt x="185" y="286"/>
                </a:lnTo>
                <a:lnTo>
                  <a:pt x="184" y="287"/>
                </a:lnTo>
                <a:lnTo>
                  <a:pt x="182" y="291"/>
                </a:lnTo>
                <a:lnTo>
                  <a:pt x="178" y="294"/>
                </a:lnTo>
                <a:lnTo>
                  <a:pt x="178" y="298"/>
                </a:lnTo>
                <a:lnTo>
                  <a:pt x="175" y="301"/>
                </a:lnTo>
                <a:lnTo>
                  <a:pt x="173" y="303"/>
                </a:lnTo>
                <a:lnTo>
                  <a:pt x="172" y="304"/>
                </a:lnTo>
                <a:lnTo>
                  <a:pt x="170" y="306"/>
                </a:lnTo>
                <a:lnTo>
                  <a:pt x="163" y="306"/>
                </a:lnTo>
                <a:lnTo>
                  <a:pt x="158" y="304"/>
                </a:lnTo>
                <a:lnTo>
                  <a:pt x="153" y="304"/>
                </a:lnTo>
                <a:lnTo>
                  <a:pt x="150" y="306"/>
                </a:lnTo>
                <a:lnTo>
                  <a:pt x="147" y="306"/>
                </a:lnTo>
                <a:lnTo>
                  <a:pt x="143" y="308"/>
                </a:lnTo>
                <a:lnTo>
                  <a:pt x="142" y="311"/>
                </a:lnTo>
                <a:lnTo>
                  <a:pt x="138" y="313"/>
                </a:lnTo>
                <a:lnTo>
                  <a:pt x="136" y="316"/>
                </a:lnTo>
                <a:lnTo>
                  <a:pt x="133" y="318"/>
                </a:lnTo>
                <a:lnTo>
                  <a:pt x="131" y="318"/>
                </a:lnTo>
                <a:lnTo>
                  <a:pt x="128" y="318"/>
                </a:lnTo>
              </a:path>
            </a:pathLst>
          </a:custGeom>
          <a:solidFill>
            <a:srgbClr val="c32d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2"/>
          <p:cNvSpPr/>
          <p:nvPr/>
        </p:nvSpPr>
        <p:spPr>
          <a:xfrm>
            <a:off x="8693280" y="6327720"/>
            <a:ext cx="201240" cy="405360"/>
          </a:xfrm>
          <a:custGeom>
            <a:avLst/>
            <a:gdLst/>
            <a:ahLst/>
            <a:rect l="0" t="0" r="r" b="b"/>
            <a:pathLst>
              <a:path w="159" h="320">
                <a:moveTo>
                  <a:pt x="128" y="318"/>
                </a:moveTo>
                <a:lnTo>
                  <a:pt x="125" y="319"/>
                </a:lnTo>
                <a:lnTo>
                  <a:pt x="121" y="319"/>
                </a:lnTo>
                <a:lnTo>
                  <a:pt x="120" y="319"/>
                </a:lnTo>
                <a:lnTo>
                  <a:pt x="118" y="318"/>
                </a:lnTo>
                <a:lnTo>
                  <a:pt x="116" y="318"/>
                </a:lnTo>
                <a:lnTo>
                  <a:pt x="116" y="314"/>
                </a:lnTo>
                <a:lnTo>
                  <a:pt x="113" y="311"/>
                </a:lnTo>
                <a:lnTo>
                  <a:pt x="113" y="306"/>
                </a:lnTo>
                <a:lnTo>
                  <a:pt x="111" y="304"/>
                </a:lnTo>
                <a:lnTo>
                  <a:pt x="110" y="303"/>
                </a:lnTo>
                <a:lnTo>
                  <a:pt x="108" y="299"/>
                </a:lnTo>
                <a:lnTo>
                  <a:pt x="106" y="299"/>
                </a:lnTo>
                <a:lnTo>
                  <a:pt x="103" y="298"/>
                </a:lnTo>
                <a:lnTo>
                  <a:pt x="100" y="298"/>
                </a:lnTo>
                <a:lnTo>
                  <a:pt x="96" y="298"/>
                </a:lnTo>
                <a:lnTo>
                  <a:pt x="94" y="298"/>
                </a:lnTo>
                <a:lnTo>
                  <a:pt x="93" y="298"/>
                </a:lnTo>
                <a:lnTo>
                  <a:pt x="91" y="299"/>
                </a:lnTo>
                <a:lnTo>
                  <a:pt x="89" y="301"/>
                </a:lnTo>
                <a:lnTo>
                  <a:pt x="88" y="304"/>
                </a:lnTo>
                <a:lnTo>
                  <a:pt x="84" y="308"/>
                </a:lnTo>
                <a:lnTo>
                  <a:pt x="84" y="309"/>
                </a:lnTo>
                <a:lnTo>
                  <a:pt x="83" y="309"/>
                </a:lnTo>
                <a:lnTo>
                  <a:pt x="79" y="311"/>
                </a:lnTo>
                <a:lnTo>
                  <a:pt x="76" y="311"/>
                </a:lnTo>
                <a:lnTo>
                  <a:pt x="73" y="311"/>
                </a:lnTo>
                <a:lnTo>
                  <a:pt x="71" y="309"/>
                </a:lnTo>
                <a:lnTo>
                  <a:pt x="68" y="308"/>
                </a:lnTo>
                <a:lnTo>
                  <a:pt x="66" y="306"/>
                </a:lnTo>
                <a:lnTo>
                  <a:pt x="64" y="304"/>
                </a:lnTo>
                <a:lnTo>
                  <a:pt x="64" y="301"/>
                </a:lnTo>
                <a:lnTo>
                  <a:pt x="64" y="299"/>
                </a:lnTo>
                <a:lnTo>
                  <a:pt x="66" y="294"/>
                </a:lnTo>
                <a:lnTo>
                  <a:pt x="69" y="284"/>
                </a:lnTo>
                <a:lnTo>
                  <a:pt x="69" y="282"/>
                </a:lnTo>
                <a:lnTo>
                  <a:pt x="69" y="279"/>
                </a:lnTo>
                <a:lnTo>
                  <a:pt x="68" y="279"/>
                </a:lnTo>
                <a:lnTo>
                  <a:pt x="68" y="277"/>
                </a:lnTo>
                <a:lnTo>
                  <a:pt x="61" y="276"/>
                </a:lnTo>
                <a:lnTo>
                  <a:pt x="56" y="276"/>
                </a:lnTo>
                <a:lnTo>
                  <a:pt x="51" y="276"/>
                </a:lnTo>
                <a:lnTo>
                  <a:pt x="47" y="277"/>
                </a:lnTo>
                <a:lnTo>
                  <a:pt x="42" y="279"/>
                </a:lnTo>
                <a:lnTo>
                  <a:pt x="39" y="282"/>
                </a:lnTo>
                <a:lnTo>
                  <a:pt x="31" y="287"/>
                </a:lnTo>
                <a:lnTo>
                  <a:pt x="22" y="293"/>
                </a:lnTo>
                <a:lnTo>
                  <a:pt x="19" y="294"/>
                </a:lnTo>
                <a:lnTo>
                  <a:pt x="16" y="296"/>
                </a:lnTo>
                <a:lnTo>
                  <a:pt x="12" y="296"/>
                </a:lnTo>
                <a:lnTo>
                  <a:pt x="9" y="294"/>
                </a:lnTo>
                <a:lnTo>
                  <a:pt x="5" y="293"/>
                </a:lnTo>
                <a:lnTo>
                  <a:pt x="4" y="291"/>
                </a:lnTo>
                <a:lnTo>
                  <a:pt x="2" y="287"/>
                </a:lnTo>
                <a:lnTo>
                  <a:pt x="0" y="284"/>
                </a:lnTo>
                <a:lnTo>
                  <a:pt x="0" y="282"/>
                </a:lnTo>
                <a:lnTo>
                  <a:pt x="0" y="279"/>
                </a:lnTo>
                <a:lnTo>
                  <a:pt x="2" y="276"/>
                </a:lnTo>
                <a:lnTo>
                  <a:pt x="4" y="274"/>
                </a:lnTo>
                <a:lnTo>
                  <a:pt x="5" y="271"/>
                </a:lnTo>
                <a:lnTo>
                  <a:pt x="10" y="269"/>
                </a:lnTo>
                <a:lnTo>
                  <a:pt x="19" y="264"/>
                </a:lnTo>
                <a:lnTo>
                  <a:pt x="27" y="261"/>
                </a:lnTo>
                <a:lnTo>
                  <a:pt x="31" y="259"/>
                </a:lnTo>
                <a:lnTo>
                  <a:pt x="32" y="256"/>
                </a:lnTo>
                <a:lnTo>
                  <a:pt x="36" y="256"/>
                </a:lnTo>
                <a:lnTo>
                  <a:pt x="39" y="251"/>
                </a:lnTo>
                <a:lnTo>
                  <a:pt x="39" y="249"/>
                </a:lnTo>
                <a:lnTo>
                  <a:pt x="41" y="247"/>
                </a:lnTo>
                <a:lnTo>
                  <a:pt x="42" y="242"/>
                </a:lnTo>
                <a:lnTo>
                  <a:pt x="42" y="235"/>
                </a:lnTo>
                <a:lnTo>
                  <a:pt x="42" y="234"/>
                </a:lnTo>
                <a:lnTo>
                  <a:pt x="42" y="232"/>
                </a:lnTo>
                <a:lnTo>
                  <a:pt x="39" y="227"/>
                </a:lnTo>
                <a:lnTo>
                  <a:pt x="39" y="224"/>
                </a:lnTo>
                <a:lnTo>
                  <a:pt x="36" y="222"/>
                </a:lnTo>
                <a:lnTo>
                  <a:pt x="32" y="220"/>
                </a:lnTo>
                <a:lnTo>
                  <a:pt x="31" y="219"/>
                </a:lnTo>
                <a:lnTo>
                  <a:pt x="24" y="217"/>
                </a:lnTo>
                <a:lnTo>
                  <a:pt x="17" y="215"/>
                </a:lnTo>
                <a:lnTo>
                  <a:pt x="12" y="214"/>
                </a:lnTo>
                <a:lnTo>
                  <a:pt x="10" y="212"/>
                </a:lnTo>
                <a:lnTo>
                  <a:pt x="9" y="210"/>
                </a:lnTo>
                <a:lnTo>
                  <a:pt x="7" y="208"/>
                </a:lnTo>
                <a:lnTo>
                  <a:pt x="7" y="205"/>
                </a:lnTo>
                <a:lnTo>
                  <a:pt x="7" y="200"/>
                </a:lnTo>
                <a:lnTo>
                  <a:pt x="7" y="198"/>
                </a:lnTo>
                <a:lnTo>
                  <a:pt x="9" y="195"/>
                </a:lnTo>
                <a:lnTo>
                  <a:pt x="10" y="193"/>
                </a:lnTo>
                <a:lnTo>
                  <a:pt x="14" y="193"/>
                </a:lnTo>
                <a:lnTo>
                  <a:pt x="17" y="193"/>
                </a:lnTo>
                <a:lnTo>
                  <a:pt x="22" y="193"/>
                </a:lnTo>
                <a:lnTo>
                  <a:pt x="31" y="192"/>
                </a:lnTo>
                <a:lnTo>
                  <a:pt x="32" y="190"/>
                </a:lnTo>
                <a:lnTo>
                  <a:pt x="36" y="190"/>
                </a:lnTo>
                <a:lnTo>
                  <a:pt x="39" y="187"/>
                </a:lnTo>
                <a:lnTo>
                  <a:pt x="42" y="185"/>
                </a:lnTo>
                <a:lnTo>
                  <a:pt x="46" y="182"/>
                </a:lnTo>
                <a:lnTo>
                  <a:pt x="47" y="175"/>
                </a:lnTo>
                <a:lnTo>
                  <a:pt x="49" y="172"/>
                </a:lnTo>
                <a:lnTo>
                  <a:pt x="49" y="170"/>
                </a:lnTo>
                <a:lnTo>
                  <a:pt x="49" y="168"/>
                </a:lnTo>
                <a:lnTo>
                  <a:pt x="46" y="160"/>
                </a:lnTo>
                <a:lnTo>
                  <a:pt x="44" y="156"/>
                </a:lnTo>
                <a:lnTo>
                  <a:pt x="44" y="151"/>
                </a:lnTo>
                <a:lnTo>
                  <a:pt x="46" y="150"/>
                </a:lnTo>
                <a:lnTo>
                  <a:pt x="46" y="148"/>
                </a:lnTo>
                <a:lnTo>
                  <a:pt x="47" y="145"/>
                </a:lnTo>
                <a:lnTo>
                  <a:pt x="49" y="143"/>
                </a:lnTo>
                <a:lnTo>
                  <a:pt x="54" y="140"/>
                </a:lnTo>
                <a:lnTo>
                  <a:pt x="54" y="138"/>
                </a:lnTo>
                <a:lnTo>
                  <a:pt x="56" y="136"/>
                </a:lnTo>
                <a:lnTo>
                  <a:pt x="59" y="136"/>
                </a:lnTo>
                <a:lnTo>
                  <a:pt x="63" y="136"/>
                </a:lnTo>
                <a:lnTo>
                  <a:pt x="68" y="136"/>
                </a:lnTo>
                <a:lnTo>
                  <a:pt x="71" y="136"/>
                </a:lnTo>
                <a:lnTo>
                  <a:pt x="74" y="133"/>
                </a:lnTo>
                <a:lnTo>
                  <a:pt x="79" y="131"/>
                </a:lnTo>
                <a:lnTo>
                  <a:pt x="81" y="128"/>
                </a:lnTo>
                <a:lnTo>
                  <a:pt x="83" y="124"/>
                </a:lnTo>
                <a:lnTo>
                  <a:pt x="84" y="121"/>
                </a:lnTo>
                <a:lnTo>
                  <a:pt x="84" y="119"/>
                </a:lnTo>
                <a:lnTo>
                  <a:pt x="83" y="116"/>
                </a:lnTo>
                <a:lnTo>
                  <a:pt x="81" y="114"/>
                </a:lnTo>
                <a:lnTo>
                  <a:pt x="76" y="109"/>
                </a:lnTo>
                <a:lnTo>
                  <a:pt x="73" y="104"/>
                </a:lnTo>
                <a:lnTo>
                  <a:pt x="71" y="101"/>
                </a:lnTo>
                <a:lnTo>
                  <a:pt x="71" y="98"/>
                </a:lnTo>
                <a:lnTo>
                  <a:pt x="71" y="96"/>
                </a:lnTo>
                <a:lnTo>
                  <a:pt x="71" y="93"/>
                </a:lnTo>
                <a:lnTo>
                  <a:pt x="73" y="89"/>
                </a:lnTo>
                <a:lnTo>
                  <a:pt x="76" y="86"/>
                </a:lnTo>
                <a:lnTo>
                  <a:pt x="79" y="86"/>
                </a:lnTo>
                <a:lnTo>
                  <a:pt x="83" y="84"/>
                </a:lnTo>
                <a:lnTo>
                  <a:pt x="86" y="84"/>
                </a:lnTo>
                <a:lnTo>
                  <a:pt x="88" y="86"/>
                </a:lnTo>
                <a:lnTo>
                  <a:pt x="91" y="86"/>
                </a:lnTo>
                <a:lnTo>
                  <a:pt x="93" y="89"/>
                </a:lnTo>
                <a:lnTo>
                  <a:pt x="100" y="93"/>
                </a:lnTo>
                <a:lnTo>
                  <a:pt x="105" y="98"/>
                </a:lnTo>
                <a:lnTo>
                  <a:pt x="108" y="99"/>
                </a:lnTo>
                <a:lnTo>
                  <a:pt x="111" y="101"/>
                </a:lnTo>
                <a:lnTo>
                  <a:pt x="115" y="101"/>
                </a:lnTo>
                <a:lnTo>
                  <a:pt x="118" y="99"/>
                </a:lnTo>
                <a:lnTo>
                  <a:pt x="121" y="98"/>
                </a:lnTo>
                <a:lnTo>
                  <a:pt x="126" y="94"/>
                </a:lnTo>
                <a:lnTo>
                  <a:pt x="128" y="93"/>
                </a:lnTo>
                <a:lnTo>
                  <a:pt x="130" y="91"/>
                </a:lnTo>
                <a:lnTo>
                  <a:pt x="131" y="86"/>
                </a:lnTo>
                <a:lnTo>
                  <a:pt x="131" y="82"/>
                </a:lnTo>
                <a:lnTo>
                  <a:pt x="133" y="79"/>
                </a:lnTo>
                <a:lnTo>
                  <a:pt x="133" y="72"/>
                </a:lnTo>
                <a:lnTo>
                  <a:pt x="131" y="66"/>
                </a:lnTo>
                <a:lnTo>
                  <a:pt x="130" y="57"/>
                </a:lnTo>
                <a:lnTo>
                  <a:pt x="128" y="51"/>
                </a:lnTo>
                <a:lnTo>
                  <a:pt x="126" y="47"/>
                </a:lnTo>
                <a:lnTo>
                  <a:pt x="125" y="40"/>
                </a:lnTo>
                <a:lnTo>
                  <a:pt x="121" y="35"/>
                </a:lnTo>
                <a:lnTo>
                  <a:pt x="121" y="32"/>
                </a:lnTo>
                <a:lnTo>
                  <a:pt x="120" y="27"/>
                </a:lnTo>
                <a:lnTo>
                  <a:pt x="120" y="24"/>
                </a:lnTo>
                <a:lnTo>
                  <a:pt x="120" y="19"/>
                </a:lnTo>
                <a:lnTo>
                  <a:pt x="120" y="15"/>
                </a:lnTo>
                <a:lnTo>
                  <a:pt x="121" y="14"/>
                </a:lnTo>
                <a:lnTo>
                  <a:pt x="121" y="10"/>
                </a:lnTo>
                <a:lnTo>
                  <a:pt x="123" y="9"/>
                </a:lnTo>
                <a:lnTo>
                  <a:pt x="125" y="5"/>
                </a:lnTo>
                <a:lnTo>
                  <a:pt x="126" y="3"/>
                </a:lnTo>
                <a:lnTo>
                  <a:pt x="130" y="2"/>
                </a:lnTo>
                <a:lnTo>
                  <a:pt x="133" y="0"/>
                </a:lnTo>
                <a:lnTo>
                  <a:pt x="136" y="0"/>
                </a:lnTo>
                <a:lnTo>
                  <a:pt x="142" y="0"/>
                </a:lnTo>
                <a:lnTo>
                  <a:pt x="145" y="0"/>
                </a:lnTo>
                <a:lnTo>
                  <a:pt x="147" y="2"/>
                </a:lnTo>
                <a:lnTo>
                  <a:pt x="150" y="3"/>
                </a:lnTo>
                <a:lnTo>
                  <a:pt x="153" y="5"/>
                </a:lnTo>
                <a:lnTo>
                  <a:pt x="155" y="9"/>
                </a:lnTo>
                <a:lnTo>
                  <a:pt x="157" y="12"/>
                </a:lnTo>
                <a:lnTo>
                  <a:pt x="158" y="15"/>
                </a:lnTo>
                <a:lnTo>
                  <a:pt x="158" y="19"/>
                </a:lnTo>
                <a:lnTo>
                  <a:pt x="158" y="24"/>
                </a:lnTo>
                <a:lnTo>
                  <a:pt x="158" y="29"/>
                </a:lnTo>
                <a:lnTo>
                  <a:pt x="157" y="34"/>
                </a:lnTo>
                <a:lnTo>
                  <a:pt x="155" y="39"/>
                </a:lnTo>
                <a:lnTo>
                  <a:pt x="153" y="44"/>
                </a:lnTo>
                <a:lnTo>
                  <a:pt x="150" y="51"/>
                </a:lnTo>
                <a:lnTo>
                  <a:pt x="148" y="52"/>
                </a:lnTo>
                <a:lnTo>
                  <a:pt x="147" y="59"/>
                </a:lnTo>
                <a:lnTo>
                  <a:pt x="147" y="64"/>
                </a:lnTo>
                <a:lnTo>
                  <a:pt x="145" y="71"/>
                </a:lnTo>
                <a:lnTo>
                  <a:pt x="145" y="84"/>
                </a:lnTo>
                <a:lnTo>
                  <a:pt x="145" y="94"/>
                </a:lnTo>
                <a:lnTo>
                  <a:pt x="145" y="98"/>
                </a:lnTo>
                <a:lnTo>
                  <a:pt x="147" y="99"/>
                </a:lnTo>
                <a:lnTo>
                  <a:pt x="148" y="103"/>
                </a:lnTo>
                <a:lnTo>
                  <a:pt x="150" y="106"/>
                </a:lnTo>
                <a:lnTo>
                  <a:pt x="153" y="108"/>
                </a:lnTo>
              </a:path>
            </a:pathLst>
          </a:custGeom>
          <a:noFill/>
          <a:ln w="3240">
            <a:solidFill>
              <a:srgbClr val="c32d9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3"/>
          <p:cNvSpPr/>
          <p:nvPr/>
        </p:nvSpPr>
        <p:spPr>
          <a:xfrm>
            <a:off x="8857080" y="6406560"/>
            <a:ext cx="158760" cy="326520"/>
          </a:xfrm>
          <a:custGeom>
            <a:avLst/>
            <a:gdLst/>
            <a:ahLst/>
            <a:rect l="0" t="0" r="r" b="b"/>
            <a:pathLst>
              <a:path w="127" h="257">
                <a:moveTo>
                  <a:pt x="25" y="46"/>
                </a:moveTo>
                <a:lnTo>
                  <a:pt x="27" y="47"/>
                </a:lnTo>
                <a:lnTo>
                  <a:pt x="30" y="47"/>
                </a:lnTo>
                <a:lnTo>
                  <a:pt x="37" y="51"/>
                </a:lnTo>
                <a:lnTo>
                  <a:pt x="44" y="51"/>
                </a:lnTo>
                <a:lnTo>
                  <a:pt x="47" y="51"/>
                </a:lnTo>
                <a:lnTo>
                  <a:pt x="52" y="49"/>
                </a:lnTo>
                <a:lnTo>
                  <a:pt x="54" y="49"/>
                </a:lnTo>
                <a:lnTo>
                  <a:pt x="56" y="47"/>
                </a:lnTo>
                <a:lnTo>
                  <a:pt x="56" y="47"/>
                </a:lnTo>
                <a:lnTo>
                  <a:pt x="59" y="46"/>
                </a:lnTo>
                <a:lnTo>
                  <a:pt x="59" y="42"/>
                </a:lnTo>
                <a:lnTo>
                  <a:pt x="61" y="41"/>
                </a:lnTo>
                <a:lnTo>
                  <a:pt x="61" y="37"/>
                </a:lnTo>
                <a:lnTo>
                  <a:pt x="62" y="27"/>
                </a:lnTo>
                <a:lnTo>
                  <a:pt x="67" y="17"/>
                </a:lnTo>
                <a:lnTo>
                  <a:pt x="71" y="12"/>
                </a:lnTo>
                <a:lnTo>
                  <a:pt x="72" y="9"/>
                </a:lnTo>
                <a:lnTo>
                  <a:pt x="76" y="5"/>
                </a:lnTo>
                <a:lnTo>
                  <a:pt x="77" y="4"/>
                </a:lnTo>
                <a:lnTo>
                  <a:pt x="79" y="2"/>
                </a:lnTo>
                <a:lnTo>
                  <a:pt x="84" y="0"/>
                </a:lnTo>
                <a:lnTo>
                  <a:pt x="87" y="0"/>
                </a:lnTo>
                <a:lnTo>
                  <a:pt x="89" y="0"/>
                </a:lnTo>
                <a:lnTo>
                  <a:pt x="91" y="2"/>
                </a:lnTo>
                <a:lnTo>
                  <a:pt x="93" y="4"/>
                </a:lnTo>
                <a:lnTo>
                  <a:pt x="94" y="5"/>
                </a:lnTo>
                <a:lnTo>
                  <a:pt x="96" y="9"/>
                </a:lnTo>
                <a:lnTo>
                  <a:pt x="96" y="14"/>
                </a:lnTo>
                <a:lnTo>
                  <a:pt x="96" y="19"/>
                </a:lnTo>
                <a:lnTo>
                  <a:pt x="94" y="20"/>
                </a:lnTo>
                <a:lnTo>
                  <a:pt x="93" y="24"/>
                </a:lnTo>
                <a:lnTo>
                  <a:pt x="91" y="32"/>
                </a:lnTo>
                <a:lnTo>
                  <a:pt x="84" y="39"/>
                </a:lnTo>
                <a:lnTo>
                  <a:pt x="76" y="46"/>
                </a:lnTo>
                <a:lnTo>
                  <a:pt x="74" y="47"/>
                </a:lnTo>
                <a:lnTo>
                  <a:pt x="74" y="51"/>
                </a:lnTo>
                <a:lnTo>
                  <a:pt x="71" y="57"/>
                </a:lnTo>
                <a:lnTo>
                  <a:pt x="71" y="62"/>
                </a:lnTo>
                <a:lnTo>
                  <a:pt x="71" y="66"/>
                </a:lnTo>
                <a:lnTo>
                  <a:pt x="72" y="69"/>
                </a:lnTo>
                <a:lnTo>
                  <a:pt x="74" y="71"/>
                </a:lnTo>
                <a:lnTo>
                  <a:pt x="76" y="73"/>
                </a:lnTo>
                <a:lnTo>
                  <a:pt x="77" y="74"/>
                </a:lnTo>
                <a:lnTo>
                  <a:pt x="82" y="78"/>
                </a:lnTo>
                <a:lnTo>
                  <a:pt x="84" y="78"/>
                </a:lnTo>
                <a:lnTo>
                  <a:pt x="87" y="79"/>
                </a:lnTo>
                <a:lnTo>
                  <a:pt x="91" y="78"/>
                </a:lnTo>
                <a:lnTo>
                  <a:pt x="93" y="78"/>
                </a:lnTo>
                <a:lnTo>
                  <a:pt x="96" y="74"/>
                </a:lnTo>
                <a:lnTo>
                  <a:pt x="99" y="69"/>
                </a:lnTo>
                <a:lnTo>
                  <a:pt x="103" y="68"/>
                </a:lnTo>
                <a:lnTo>
                  <a:pt x="104" y="66"/>
                </a:lnTo>
                <a:lnTo>
                  <a:pt x="108" y="62"/>
                </a:lnTo>
                <a:lnTo>
                  <a:pt x="111" y="62"/>
                </a:lnTo>
                <a:lnTo>
                  <a:pt x="114" y="61"/>
                </a:lnTo>
                <a:lnTo>
                  <a:pt x="116" y="61"/>
                </a:lnTo>
                <a:lnTo>
                  <a:pt x="119" y="62"/>
                </a:lnTo>
                <a:lnTo>
                  <a:pt x="119" y="62"/>
                </a:lnTo>
                <a:lnTo>
                  <a:pt x="121" y="62"/>
                </a:lnTo>
                <a:lnTo>
                  <a:pt x="123" y="66"/>
                </a:lnTo>
                <a:lnTo>
                  <a:pt x="124" y="69"/>
                </a:lnTo>
                <a:lnTo>
                  <a:pt x="126" y="71"/>
                </a:lnTo>
                <a:lnTo>
                  <a:pt x="126" y="74"/>
                </a:lnTo>
                <a:lnTo>
                  <a:pt x="126" y="76"/>
                </a:lnTo>
                <a:lnTo>
                  <a:pt x="126" y="78"/>
                </a:lnTo>
                <a:lnTo>
                  <a:pt x="124" y="81"/>
                </a:lnTo>
                <a:lnTo>
                  <a:pt x="123" y="83"/>
                </a:lnTo>
                <a:lnTo>
                  <a:pt x="119" y="86"/>
                </a:lnTo>
                <a:lnTo>
                  <a:pt x="114" y="91"/>
                </a:lnTo>
                <a:lnTo>
                  <a:pt x="111" y="94"/>
                </a:lnTo>
                <a:lnTo>
                  <a:pt x="106" y="98"/>
                </a:lnTo>
                <a:lnTo>
                  <a:pt x="103" y="101"/>
                </a:lnTo>
                <a:lnTo>
                  <a:pt x="103" y="103"/>
                </a:lnTo>
                <a:lnTo>
                  <a:pt x="101" y="104"/>
                </a:lnTo>
                <a:lnTo>
                  <a:pt x="101" y="113"/>
                </a:lnTo>
                <a:lnTo>
                  <a:pt x="99" y="125"/>
                </a:lnTo>
                <a:lnTo>
                  <a:pt x="101" y="138"/>
                </a:lnTo>
                <a:lnTo>
                  <a:pt x="103" y="150"/>
                </a:lnTo>
                <a:lnTo>
                  <a:pt x="104" y="162"/>
                </a:lnTo>
                <a:lnTo>
                  <a:pt x="104" y="167"/>
                </a:lnTo>
                <a:lnTo>
                  <a:pt x="108" y="170"/>
                </a:lnTo>
                <a:lnTo>
                  <a:pt x="109" y="173"/>
                </a:lnTo>
                <a:lnTo>
                  <a:pt x="111" y="175"/>
                </a:lnTo>
                <a:lnTo>
                  <a:pt x="114" y="177"/>
                </a:lnTo>
                <a:lnTo>
                  <a:pt x="118" y="178"/>
                </a:lnTo>
                <a:lnTo>
                  <a:pt x="119" y="182"/>
                </a:lnTo>
                <a:lnTo>
                  <a:pt x="121" y="185"/>
                </a:lnTo>
                <a:lnTo>
                  <a:pt x="121" y="187"/>
                </a:lnTo>
                <a:lnTo>
                  <a:pt x="121" y="190"/>
                </a:lnTo>
                <a:lnTo>
                  <a:pt x="121" y="194"/>
                </a:lnTo>
                <a:lnTo>
                  <a:pt x="119" y="197"/>
                </a:lnTo>
                <a:lnTo>
                  <a:pt x="116" y="199"/>
                </a:lnTo>
                <a:lnTo>
                  <a:pt x="116" y="200"/>
                </a:lnTo>
                <a:lnTo>
                  <a:pt x="113" y="200"/>
                </a:lnTo>
                <a:lnTo>
                  <a:pt x="111" y="202"/>
                </a:lnTo>
                <a:lnTo>
                  <a:pt x="108" y="200"/>
                </a:lnTo>
                <a:lnTo>
                  <a:pt x="104" y="200"/>
                </a:lnTo>
                <a:lnTo>
                  <a:pt x="103" y="200"/>
                </a:lnTo>
                <a:lnTo>
                  <a:pt x="99" y="202"/>
                </a:lnTo>
                <a:lnTo>
                  <a:pt x="96" y="205"/>
                </a:lnTo>
                <a:lnTo>
                  <a:pt x="94" y="209"/>
                </a:lnTo>
                <a:lnTo>
                  <a:pt x="93" y="210"/>
                </a:lnTo>
                <a:lnTo>
                  <a:pt x="94" y="214"/>
                </a:lnTo>
                <a:lnTo>
                  <a:pt x="96" y="219"/>
                </a:lnTo>
                <a:lnTo>
                  <a:pt x="99" y="224"/>
                </a:lnTo>
                <a:lnTo>
                  <a:pt x="103" y="227"/>
                </a:lnTo>
                <a:lnTo>
                  <a:pt x="104" y="231"/>
                </a:lnTo>
                <a:lnTo>
                  <a:pt x="104" y="236"/>
                </a:lnTo>
                <a:lnTo>
                  <a:pt x="103" y="236"/>
                </a:lnTo>
                <a:lnTo>
                  <a:pt x="103" y="237"/>
                </a:lnTo>
                <a:lnTo>
                  <a:pt x="99" y="241"/>
                </a:lnTo>
                <a:lnTo>
                  <a:pt x="96" y="241"/>
                </a:lnTo>
                <a:lnTo>
                  <a:pt x="94" y="242"/>
                </a:lnTo>
                <a:lnTo>
                  <a:pt x="91" y="241"/>
                </a:lnTo>
                <a:lnTo>
                  <a:pt x="89" y="241"/>
                </a:lnTo>
                <a:lnTo>
                  <a:pt x="87" y="237"/>
                </a:lnTo>
                <a:lnTo>
                  <a:pt x="82" y="232"/>
                </a:lnTo>
                <a:lnTo>
                  <a:pt x="77" y="227"/>
                </a:lnTo>
                <a:lnTo>
                  <a:pt x="76" y="225"/>
                </a:lnTo>
                <a:lnTo>
                  <a:pt x="72" y="224"/>
                </a:lnTo>
                <a:lnTo>
                  <a:pt x="71" y="222"/>
                </a:lnTo>
                <a:lnTo>
                  <a:pt x="67" y="222"/>
                </a:lnTo>
                <a:lnTo>
                  <a:pt x="64" y="222"/>
                </a:lnTo>
                <a:lnTo>
                  <a:pt x="59" y="224"/>
                </a:lnTo>
                <a:lnTo>
                  <a:pt x="57" y="224"/>
                </a:lnTo>
                <a:lnTo>
                  <a:pt x="56" y="225"/>
                </a:lnTo>
                <a:lnTo>
                  <a:pt x="54" y="229"/>
                </a:lnTo>
                <a:lnTo>
                  <a:pt x="50" y="232"/>
                </a:lnTo>
                <a:lnTo>
                  <a:pt x="50" y="236"/>
                </a:lnTo>
                <a:lnTo>
                  <a:pt x="47" y="239"/>
                </a:lnTo>
                <a:lnTo>
                  <a:pt x="45" y="241"/>
                </a:lnTo>
                <a:lnTo>
                  <a:pt x="44" y="242"/>
                </a:lnTo>
                <a:lnTo>
                  <a:pt x="42" y="244"/>
                </a:lnTo>
                <a:lnTo>
                  <a:pt x="35" y="244"/>
                </a:lnTo>
                <a:lnTo>
                  <a:pt x="30" y="242"/>
                </a:lnTo>
                <a:lnTo>
                  <a:pt x="25" y="242"/>
                </a:lnTo>
                <a:lnTo>
                  <a:pt x="22" y="244"/>
                </a:lnTo>
                <a:lnTo>
                  <a:pt x="19" y="244"/>
                </a:lnTo>
                <a:lnTo>
                  <a:pt x="15" y="246"/>
                </a:lnTo>
                <a:lnTo>
                  <a:pt x="14" y="249"/>
                </a:lnTo>
                <a:lnTo>
                  <a:pt x="10" y="251"/>
                </a:lnTo>
                <a:lnTo>
                  <a:pt x="8" y="254"/>
                </a:lnTo>
                <a:lnTo>
                  <a:pt x="5" y="256"/>
                </a:lnTo>
                <a:lnTo>
                  <a:pt x="3" y="256"/>
                </a:lnTo>
                <a:lnTo>
                  <a:pt x="0" y="256"/>
                </a:lnTo>
              </a:path>
            </a:pathLst>
          </a:custGeom>
          <a:noFill/>
          <a:ln w="3240">
            <a:solidFill>
              <a:srgbClr val="c32d9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4"/>
          <p:cNvSpPr/>
          <p:nvPr/>
        </p:nvSpPr>
        <p:spPr>
          <a:xfrm>
            <a:off x="8974080" y="6346080"/>
            <a:ext cx="37440" cy="41400"/>
          </a:xfrm>
          <a:custGeom>
            <a:avLst/>
            <a:gdLst/>
            <a:ahLst/>
            <a:rect l="0" t="0" r="r" b="b"/>
            <a:pathLst>
              <a:path w="31" h="33">
                <a:moveTo>
                  <a:pt x="16" y="32"/>
                </a:moveTo>
                <a:lnTo>
                  <a:pt x="13" y="31"/>
                </a:lnTo>
                <a:lnTo>
                  <a:pt x="10" y="29"/>
                </a:lnTo>
                <a:lnTo>
                  <a:pt x="6" y="29"/>
                </a:lnTo>
                <a:lnTo>
                  <a:pt x="5" y="25"/>
                </a:lnTo>
                <a:lnTo>
                  <a:pt x="3" y="24"/>
                </a:lnTo>
                <a:lnTo>
                  <a:pt x="1" y="20"/>
                </a:lnTo>
                <a:lnTo>
                  <a:pt x="0" y="17"/>
                </a:lnTo>
                <a:lnTo>
                  <a:pt x="0" y="15"/>
                </a:lnTo>
                <a:lnTo>
                  <a:pt x="0" y="12"/>
                </a:lnTo>
                <a:lnTo>
                  <a:pt x="1" y="9"/>
                </a:lnTo>
                <a:lnTo>
                  <a:pt x="3" y="7"/>
                </a:lnTo>
                <a:lnTo>
                  <a:pt x="5" y="5"/>
                </a:lnTo>
                <a:lnTo>
                  <a:pt x="6" y="2"/>
                </a:lnTo>
                <a:lnTo>
                  <a:pt x="10" y="2"/>
                </a:lnTo>
                <a:lnTo>
                  <a:pt x="13" y="0"/>
                </a:lnTo>
                <a:lnTo>
                  <a:pt x="16" y="0"/>
                </a:lnTo>
                <a:lnTo>
                  <a:pt x="18" y="2"/>
                </a:lnTo>
                <a:lnTo>
                  <a:pt x="21" y="2"/>
                </a:lnTo>
                <a:lnTo>
                  <a:pt x="23" y="4"/>
                </a:lnTo>
                <a:lnTo>
                  <a:pt x="26" y="5"/>
                </a:lnTo>
                <a:lnTo>
                  <a:pt x="28" y="9"/>
                </a:lnTo>
                <a:lnTo>
                  <a:pt x="28" y="12"/>
                </a:lnTo>
                <a:lnTo>
                  <a:pt x="30" y="14"/>
                </a:lnTo>
                <a:lnTo>
                  <a:pt x="30" y="17"/>
                </a:lnTo>
                <a:lnTo>
                  <a:pt x="30" y="20"/>
                </a:lnTo>
                <a:lnTo>
                  <a:pt x="28" y="24"/>
                </a:lnTo>
                <a:lnTo>
                  <a:pt x="28" y="25"/>
                </a:lnTo>
                <a:lnTo>
                  <a:pt x="26" y="27"/>
                </a:lnTo>
                <a:lnTo>
                  <a:pt x="23" y="29"/>
                </a:lnTo>
                <a:lnTo>
                  <a:pt x="20" y="31"/>
                </a:lnTo>
                <a:lnTo>
                  <a:pt x="18" y="31"/>
                </a:lnTo>
                <a:lnTo>
                  <a:pt x="16" y="32"/>
                </a:lnTo>
              </a:path>
            </a:pathLst>
          </a:custGeom>
          <a:solidFill>
            <a:srgbClr val="c32d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5"/>
          <p:cNvSpPr/>
          <p:nvPr/>
        </p:nvSpPr>
        <p:spPr>
          <a:xfrm>
            <a:off x="8974080" y="6346080"/>
            <a:ext cx="37440" cy="41400"/>
          </a:xfrm>
          <a:custGeom>
            <a:avLst/>
            <a:gdLst/>
            <a:ahLst/>
            <a:rect l="0" t="0" r="r" b="b"/>
            <a:pathLst>
              <a:path w="31" h="33">
                <a:moveTo>
                  <a:pt x="16" y="32"/>
                </a:moveTo>
                <a:lnTo>
                  <a:pt x="13" y="31"/>
                </a:lnTo>
                <a:lnTo>
                  <a:pt x="10" y="29"/>
                </a:lnTo>
                <a:lnTo>
                  <a:pt x="6" y="29"/>
                </a:lnTo>
                <a:lnTo>
                  <a:pt x="5" y="25"/>
                </a:lnTo>
                <a:lnTo>
                  <a:pt x="3" y="24"/>
                </a:lnTo>
                <a:lnTo>
                  <a:pt x="1" y="20"/>
                </a:lnTo>
                <a:lnTo>
                  <a:pt x="0" y="17"/>
                </a:lnTo>
                <a:lnTo>
                  <a:pt x="0" y="15"/>
                </a:lnTo>
                <a:lnTo>
                  <a:pt x="0" y="12"/>
                </a:lnTo>
                <a:lnTo>
                  <a:pt x="1" y="9"/>
                </a:lnTo>
                <a:lnTo>
                  <a:pt x="3" y="7"/>
                </a:lnTo>
                <a:lnTo>
                  <a:pt x="5" y="5"/>
                </a:lnTo>
                <a:lnTo>
                  <a:pt x="6" y="2"/>
                </a:lnTo>
                <a:lnTo>
                  <a:pt x="10" y="2"/>
                </a:lnTo>
                <a:lnTo>
                  <a:pt x="13" y="0"/>
                </a:lnTo>
                <a:lnTo>
                  <a:pt x="16" y="0"/>
                </a:lnTo>
                <a:lnTo>
                  <a:pt x="18" y="2"/>
                </a:lnTo>
                <a:lnTo>
                  <a:pt x="21" y="2"/>
                </a:lnTo>
                <a:lnTo>
                  <a:pt x="23" y="4"/>
                </a:lnTo>
                <a:lnTo>
                  <a:pt x="26" y="5"/>
                </a:lnTo>
                <a:lnTo>
                  <a:pt x="28" y="9"/>
                </a:lnTo>
                <a:lnTo>
                  <a:pt x="28" y="12"/>
                </a:lnTo>
                <a:lnTo>
                  <a:pt x="30" y="14"/>
                </a:lnTo>
                <a:lnTo>
                  <a:pt x="30" y="17"/>
                </a:lnTo>
                <a:lnTo>
                  <a:pt x="30" y="20"/>
                </a:lnTo>
                <a:lnTo>
                  <a:pt x="28" y="24"/>
                </a:lnTo>
                <a:lnTo>
                  <a:pt x="28" y="25"/>
                </a:lnTo>
                <a:lnTo>
                  <a:pt x="26" y="27"/>
                </a:lnTo>
                <a:lnTo>
                  <a:pt x="23" y="29"/>
                </a:lnTo>
                <a:lnTo>
                  <a:pt x="20" y="31"/>
                </a:lnTo>
                <a:lnTo>
                  <a:pt x="18" y="31"/>
                </a:lnTo>
                <a:lnTo>
                  <a:pt x="16" y="32"/>
                </a:lnTo>
              </a:path>
            </a:pathLst>
          </a:custGeom>
          <a:noFill/>
          <a:ln w="3240">
            <a:solidFill>
              <a:srgbClr val="c32d9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6"/>
          <p:cNvSpPr/>
          <p:nvPr/>
        </p:nvSpPr>
        <p:spPr>
          <a:xfrm>
            <a:off x="8994600" y="6356160"/>
            <a:ext cx="12960" cy="21240"/>
          </a:xfrm>
          <a:custGeom>
            <a:avLst/>
            <a:gdLst/>
            <a:ahLst/>
            <a:rect l="0" t="0" r="r" b="b"/>
            <a:pathLst>
              <a:path w="12" h="19">
                <a:moveTo>
                  <a:pt x="0" y="18"/>
                </a:moveTo>
                <a:lnTo>
                  <a:pt x="3" y="17"/>
                </a:lnTo>
                <a:lnTo>
                  <a:pt x="5" y="17"/>
                </a:lnTo>
                <a:lnTo>
                  <a:pt x="5" y="15"/>
                </a:lnTo>
                <a:lnTo>
                  <a:pt x="8" y="12"/>
                </a:lnTo>
                <a:lnTo>
                  <a:pt x="8" y="10"/>
                </a:lnTo>
                <a:lnTo>
                  <a:pt x="6" y="7"/>
                </a:lnTo>
                <a:lnTo>
                  <a:pt x="5" y="5"/>
                </a:lnTo>
                <a:lnTo>
                  <a:pt x="3" y="2"/>
                </a:lnTo>
                <a:lnTo>
                  <a:pt x="1" y="0"/>
                </a:lnTo>
                <a:lnTo>
                  <a:pt x="3" y="0"/>
                </a:lnTo>
                <a:lnTo>
                  <a:pt x="5" y="2"/>
                </a:lnTo>
                <a:lnTo>
                  <a:pt x="6" y="2"/>
                </a:lnTo>
                <a:lnTo>
                  <a:pt x="8" y="5"/>
                </a:lnTo>
                <a:lnTo>
                  <a:pt x="10" y="5"/>
                </a:lnTo>
                <a:lnTo>
                  <a:pt x="10" y="7"/>
                </a:lnTo>
                <a:lnTo>
                  <a:pt x="11" y="10"/>
                </a:lnTo>
                <a:lnTo>
                  <a:pt x="11" y="12"/>
                </a:lnTo>
                <a:lnTo>
                  <a:pt x="8" y="15"/>
                </a:lnTo>
                <a:lnTo>
                  <a:pt x="6" y="17"/>
                </a:lnTo>
                <a:lnTo>
                  <a:pt x="3" y="18"/>
                </a:lnTo>
                <a:lnTo>
                  <a:pt x="0" y="18"/>
                </a:ln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7"/>
          <p:cNvSpPr/>
          <p:nvPr/>
        </p:nvSpPr>
        <p:spPr>
          <a:xfrm>
            <a:off x="8806320" y="6560280"/>
            <a:ext cx="160560" cy="136440"/>
          </a:xfrm>
          <a:custGeom>
            <a:avLst/>
            <a:gdLst/>
            <a:ahLst/>
            <a:rect l="0" t="0" r="r" b="b"/>
            <a:pathLst>
              <a:path w="127" h="107">
                <a:moveTo>
                  <a:pt x="26" y="98"/>
                </a:moveTo>
                <a:lnTo>
                  <a:pt x="29" y="99"/>
                </a:lnTo>
                <a:lnTo>
                  <a:pt x="29" y="101"/>
                </a:lnTo>
                <a:lnTo>
                  <a:pt x="34" y="104"/>
                </a:lnTo>
                <a:lnTo>
                  <a:pt x="37" y="104"/>
                </a:lnTo>
                <a:lnTo>
                  <a:pt x="41" y="106"/>
                </a:lnTo>
                <a:lnTo>
                  <a:pt x="46" y="104"/>
                </a:lnTo>
                <a:lnTo>
                  <a:pt x="49" y="104"/>
                </a:lnTo>
                <a:lnTo>
                  <a:pt x="53" y="103"/>
                </a:lnTo>
                <a:lnTo>
                  <a:pt x="56" y="99"/>
                </a:lnTo>
                <a:lnTo>
                  <a:pt x="58" y="99"/>
                </a:lnTo>
                <a:lnTo>
                  <a:pt x="58" y="99"/>
                </a:lnTo>
                <a:lnTo>
                  <a:pt x="63" y="101"/>
                </a:lnTo>
                <a:lnTo>
                  <a:pt x="64" y="101"/>
                </a:lnTo>
                <a:lnTo>
                  <a:pt x="66" y="101"/>
                </a:lnTo>
                <a:lnTo>
                  <a:pt x="69" y="99"/>
                </a:lnTo>
                <a:lnTo>
                  <a:pt x="74" y="98"/>
                </a:lnTo>
                <a:lnTo>
                  <a:pt x="81" y="93"/>
                </a:lnTo>
                <a:lnTo>
                  <a:pt x="86" y="89"/>
                </a:lnTo>
                <a:lnTo>
                  <a:pt x="88" y="84"/>
                </a:lnTo>
                <a:lnTo>
                  <a:pt x="93" y="81"/>
                </a:lnTo>
                <a:lnTo>
                  <a:pt x="95" y="81"/>
                </a:lnTo>
                <a:lnTo>
                  <a:pt x="96" y="81"/>
                </a:lnTo>
                <a:lnTo>
                  <a:pt x="101" y="83"/>
                </a:lnTo>
                <a:lnTo>
                  <a:pt x="106" y="84"/>
                </a:lnTo>
                <a:lnTo>
                  <a:pt x="110" y="83"/>
                </a:lnTo>
                <a:lnTo>
                  <a:pt x="111" y="81"/>
                </a:lnTo>
                <a:lnTo>
                  <a:pt x="115" y="79"/>
                </a:lnTo>
                <a:lnTo>
                  <a:pt x="115" y="78"/>
                </a:lnTo>
                <a:lnTo>
                  <a:pt x="115" y="76"/>
                </a:lnTo>
                <a:lnTo>
                  <a:pt x="115" y="76"/>
                </a:lnTo>
                <a:lnTo>
                  <a:pt x="115" y="73"/>
                </a:lnTo>
                <a:lnTo>
                  <a:pt x="116" y="71"/>
                </a:lnTo>
                <a:lnTo>
                  <a:pt x="118" y="69"/>
                </a:lnTo>
                <a:lnTo>
                  <a:pt x="121" y="66"/>
                </a:lnTo>
                <a:lnTo>
                  <a:pt x="123" y="64"/>
                </a:lnTo>
                <a:lnTo>
                  <a:pt x="125" y="62"/>
                </a:lnTo>
                <a:lnTo>
                  <a:pt x="125" y="61"/>
                </a:lnTo>
                <a:lnTo>
                  <a:pt x="126" y="57"/>
                </a:lnTo>
                <a:lnTo>
                  <a:pt x="126" y="54"/>
                </a:lnTo>
                <a:lnTo>
                  <a:pt x="125" y="49"/>
                </a:lnTo>
                <a:lnTo>
                  <a:pt x="121" y="41"/>
                </a:lnTo>
                <a:lnTo>
                  <a:pt x="121" y="37"/>
                </a:lnTo>
                <a:lnTo>
                  <a:pt x="120" y="34"/>
                </a:lnTo>
                <a:lnTo>
                  <a:pt x="120" y="24"/>
                </a:lnTo>
                <a:lnTo>
                  <a:pt x="120" y="14"/>
                </a:lnTo>
                <a:lnTo>
                  <a:pt x="120" y="0"/>
                </a:lnTo>
                <a:lnTo>
                  <a:pt x="118" y="5"/>
                </a:lnTo>
                <a:lnTo>
                  <a:pt x="115" y="15"/>
                </a:lnTo>
                <a:lnTo>
                  <a:pt x="115" y="22"/>
                </a:lnTo>
                <a:lnTo>
                  <a:pt x="113" y="31"/>
                </a:lnTo>
                <a:lnTo>
                  <a:pt x="113" y="39"/>
                </a:lnTo>
                <a:lnTo>
                  <a:pt x="113" y="49"/>
                </a:lnTo>
                <a:lnTo>
                  <a:pt x="113" y="52"/>
                </a:lnTo>
                <a:lnTo>
                  <a:pt x="113" y="56"/>
                </a:lnTo>
                <a:lnTo>
                  <a:pt x="111" y="57"/>
                </a:lnTo>
                <a:lnTo>
                  <a:pt x="110" y="61"/>
                </a:lnTo>
                <a:lnTo>
                  <a:pt x="106" y="64"/>
                </a:lnTo>
                <a:lnTo>
                  <a:pt x="101" y="69"/>
                </a:lnTo>
                <a:lnTo>
                  <a:pt x="101" y="69"/>
                </a:lnTo>
                <a:lnTo>
                  <a:pt x="101" y="69"/>
                </a:lnTo>
                <a:lnTo>
                  <a:pt x="98" y="71"/>
                </a:lnTo>
                <a:lnTo>
                  <a:pt x="96" y="69"/>
                </a:lnTo>
                <a:lnTo>
                  <a:pt x="95" y="69"/>
                </a:lnTo>
                <a:lnTo>
                  <a:pt x="89" y="69"/>
                </a:lnTo>
                <a:lnTo>
                  <a:pt x="88" y="69"/>
                </a:lnTo>
                <a:lnTo>
                  <a:pt x="86" y="71"/>
                </a:lnTo>
                <a:lnTo>
                  <a:pt x="81" y="79"/>
                </a:lnTo>
                <a:lnTo>
                  <a:pt x="76" y="83"/>
                </a:lnTo>
                <a:lnTo>
                  <a:pt x="73" y="84"/>
                </a:lnTo>
                <a:lnTo>
                  <a:pt x="71" y="84"/>
                </a:lnTo>
                <a:lnTo>
                  <a:pt x="69" y="84"/>
                </a:lnTo>
                <a:lnTo>
                  <a:pt x="66" y="84"/>
                </a:lnTo>
                <a:lnTo>
                  <a:pt x="58" y="84"/>
                </a:lnTo>
                <a:lnTo>
                  <a:pt x="54" y="86"/>
                </a:lnTo>
                <a:lnTo>
                  <a:pt x="53" y="86"/>
                </a:lnTo>
                <a:lnTo>
                  <a:pt x="49" y="88"/>
                </a:lnTo>
                <a:lnTo>
                  <a:pt x="46" y="91"/>
                </a:lnTo>
                <a:lnTo>
                  <a:pt x="42" y="93"/>
                </a:lnTo>
                <a:lnTo>
                  <a:pt x="41" y="93"/>
                </a:lnTo>
                <a:lnTo>
                  <a:pt x="37" y="93"/>
                </a:lnTo>
                <a:lnTo>
                  <a:pt x="32" y="93"/>
                </a:lnTo>
                <a:lnTo>
                  <a:pt x="31" y="93"/>
                </a:lnTo>
                <a:lnTo>
                  <a:pt x="27" y="91"/>
                </a:lnTo>
                <a:lnTo>
                  <a:pt x="21" y="91"/>
                </a:lnTo>
                <a:lnTo>
                  <a:pt x="17" y="89"/>
                </a:lnTo>
                <a:lnTo>
                  <a:pt x="12" y="91"/>
                </a:lnTo>
                <a:lnTo>
                  <a:pt x="7" y="91"/>
                </a:lnTo>
                <a:lnTo>
                  <a:pt x="0" y="93"/>
                </a:lnTo>
                <a:lnTo>
                  <a:pt x="11" y="93"/>
                </a:lnTo>
                <a:lnTo>
                  <a:pt x="16" y="94"/>
                </a:lnTo>
                <a:lnTo>
                  <a:pt x="26" y="98"/>
                </a:ln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8"/>
          <p:cNvSpPr/>
          <p:nvPr/>
        </p:nvSpPr>
        <p:spPr>
          <a:xfrm>
            <a:off x="9020880" y="6645240"/>
            <a:ext cx="33120" cy="33120"/>
          </a:xfrm>
          <a:custGeom>
            <a:avLst/>
            <a:gdLst/>
            <a:ahLst/>
            <a:rect l="0" t="0" r="r" b="b"/>
            <a:pathLst>
              <a:path w="28" h="28">
                <a:moveTo>
                  <a:pt x="12" y="27"/>
                </a:moveTo>
                <a:lnTo>
                  <a:pt x="11" y="27"/>
                </a:lnTo>
                <a:lnTo>
                  <a:pt x="7" y="27"/>
                </a:lnTo>
                <a:lnTo>
                  <a:pt x="4" y="23"/>
                </a:lnTo>
                <a:lnTo>
                  <a:pt x="2" y="22"/>
                </a:lnTo>
                <a:lnTo>
                  <a:pt x="2" y="18"/>
                </a:lnTo>
                <a:lnTo>
                  <a:pt x="0" y="17"/>
                </a:lnTo>
                <a:lnTo>
                  <a:pt x="0" y="13"/>
                </a:lnTo>
                <a:lnTo>
                  <a:pt x="0" y="12"/>
                </a:lnTo>
                <a:lnTo>
                  <a:pt x="2" y="8"/>
                </a:lnTo>
                <a:lnTo>
                  <a:pt x="4" y="3"/>
                </a:lnTo>
                <a:lnTo>
                  <a:pt x="7" y="3"/>
                </a:lnTo>
                <a:lnTo>
                  <a:pt x="9" y="2"/>
                </a:lnTo>
                <a:lnTo>
                  <a:pt x="12" y="0"/>
                </a:lnTo>
                <a:lnTo>
                  <a:pt x="14" y="0"/>
                </a:lnTo>
                <a:lnTo>
                  <a:pt x="17" y="0"/>
                </a:lnTo>
                <a:lnTo>
                  <a:pt x="19" y="2"/>
                </a:lnTo>
                <a:lnTo>
                  <a:pt x="24" y="5"/>
                </a:lnTo>
                <a:lnTo>
                  <a:pt x="26" y="7"/>
                </a:lnTo>
                <a:lnTo>
                  <a:pt x="27" y="10"/>
                </a:lnTo>
                <a:lnTo>
                  <a:pt x="27" y="12"/>
                </a:lnTo>
                <a:lnTo>
                  <a:pt x="27" y="15"/>
                </a:lnTo>
                <a:lnTo>
                  <a:pt x="27" y="18"/>
                </a:lnTo>
                <a:lnTo>
                  <a:pt x="26" y="20"/>
                </a:lnTo>
                <a:lnTo>
                  <a:pt x="24" y="25"/>
                </a:lnTo>
                <a:lnTo>
                  <a:pt x="21" y="25"/>
                </a:lnTo>
                <a:lnTo>
                  <a:pt x="19" y="27"/>
                </a:lnTo>
                <a:lnTo>
                  <a:pt x="16" y="27"/>
                </a:lnTo>
                <a:lnTo>
                  <a:pt x="12" y="27"/>
                </a:lnTo>
              </a:path>
            </a:pathLst>
          </a:custGeom>
          <a:solidFill>
            <a:srgbClr val="c32d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19"/>
          <p:cNvSpPr/>
          <p:nvPr/>
        </p:nvSpPr>
        <p:spPr>
          <a:xfrm>
            <a:off x="8942400" y="841320"/>
            <a:ext cx="8460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0"/>
          <p:cNvSpPr/>
          <p:nvPr/>
        </p:nvSpPr>
        <p:spPr>
          <a:xfrm>
            <a:off x="8774280" y="841320"/>
            <a:ext cx="8460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1"/>
          <p:cNvSpPr/>
          <p:nvPr/>
        </p:nvSpPr>
        <p:spPr>
          <a:xfrm>
            <a:off x="8942400" y="923760"/>
            <a:ext cx="84600" cy="831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2"/>
          <p:cNvSpPr/>
          <p:nvPr/>
        </p:nvSpPr>
        <p:spPr>
          <a:xfrm>
            <a:off x="8691480" y="923760"/>
            <a:ext cx="81360" cy="831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3"/>
          <p:cNvSpPr/>
          <p:nvPr/>
        </p:nvSpPr>
        <p:spPr>
          <a:xfrm>
            <a:off x="8942400" y="1008000"/>
            <a:ext cx="84600" cy="831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4"/>
          <p:cNvSpPr/>
          <p:nvPr/>
        </p:nvSpPr>
        <p:spPr>
          <a:xfrm>
            <a:off x="8859960" y="1008000"/>
            <a:ext cx="81360" cy="831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5"/>
          <p:cNvSpPr/>
          <p:nvPr/>
        </p:nvSpPr>
        <p:spPr>
          <a:xfrm>
            <a:off x="8942400" y="1092240"/>
            <a:ext cx="84600" cy="831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6"/>
          <p:cNvSpPr/>
          <p:nvPr/>
        </p:nvSpPr>
        <p:spPr>
          <a:xfrm>
            <a:off x="8859960" y="923760"/>
            <a:ext cx="81360" cy="831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7"/>
          <p:cNvSpPr/>
          <p:nvPr/>
        </p:nvSpPr>
        <p:spPr>
          <a:xfrm>
            <a:off x="8774280" y="1092240"/>
            <a:ext cx="84600" cy="831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8"/>
          <p:cNvSpPr/>
          <p:nvPr/>
        </p:nvSpPr>
        <p:spPr>
          <a:xfrm>
            <a:off x="8691480" y="1092240"/>
            <a:ext cx="81360" cy="831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29"/>
          <p:cNvSpPr/>
          <p:nvPr/>
        </p:nvSpPr>
        <p:spPr>
          <a:xfrm>
            <a:off x="8942400" y="1176480"/>
            <a:ext cx="8460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0"/>
          <p:cNvSpPr/>
          <p:nvPr/>
        </p:nvSpPr>
        <p:spPr>
          <a:xfrm>
            <a:off x="8859960" y="1176480"/>
            <a:ext cx="8136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1"/>
          <p:cNvSpPr/>
          <p:nvPr/>
        </p:nvSpPr>
        <p:spPr>
          <a:xfrm>
            <a:off x="8774280" y="1258920"/>
            <a:ext cx="84600" cy="8460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CustomShape 32"/>
          <p:cNvSpPr/>
          <p:nvPr/>
        </p:nvSpPr>
        <p:spPr>
          <a:xfrm>
            <a:off x="8942400" y="1258920"/>
            <a:ext cx="84600" cy="8460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CustomShape 33"/>
          <p:cNvSpPr/>
          <p:nvPr/>
        </p:nvSpPr>
        <p:spPr>
          <a:xfrm>
            <a:off x="8942400" y="1344600"/>
            <a:ext cx="8460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CustomShape 34"/>
          <p:cNvSpPr/>
          <p:nvPr/>
        </p:nvSpPr>
        <p:spPr>
          <a:xfrm>
            <a:off x="8859960" y="1344600"/>
            <a:ext cx="8136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35"/>
          <p:cNvSpPr/>
          <p:nvPr/>
        </p:nvSpPr>
        <p:spPr>
          <a:xfrm>
            <a:off x="8691480" y="1344600"/>
            <a:ext cx="8136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36"/>
          <p:cNvSpPr/>
          <p:nvPr/>
        </p:nvSpPr>
        <p:spPr>
          <a:xfrm>
            <a:off x="8942400" y="1427040"/>
            <a:ext cx="84600" cy="8460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7"/>
          <p:cNvSpPr/>
          <p:nvPr/>
        </p:nvSpPr>
        <p:spPr>
          <a:xfrm>
            <a:off x="8859960" y="1427040"/>
            <a:ext cx="81360" cy="8460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8"/>
          <p:cNvSpPr/>
          <p:nvPr/>
        </p:nvSpPr>
        <p:spPr>
          <a:xfrm>
            <a:off x="8774280" y="1427040"/>
            <a:ext cx="84600" cy="8460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39"/>
          <p:cNvSpPr/>
          <p:nvPr/>
        </p:nvSpPr>
        <p:spPr>
          <a:xfrm>
            <a:off x="8942400" y="1512720"/>
            <a:ext cx="8460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0"/>
          <p:cNvSpPr/>
          <p:nvPr/>
        </p:nvSpPr>
        <p:spPr>
          <a:xfrm>
            <a:off x="8859960" y="1512720"/>
            <a:ext cx="8136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1"/>
          <p:cNvSpPr/>
          <p:nvPr/>
        </p:nvSpPr>
        <p:spPr>
          <a:xfrm>
            <a:off x="8691480" y="1512720"/>
            <a:ext cx="8136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2"/>
          <p:cNvSpPr/>
          <p:nvPr/>
        </p:nvSpPr>
        <p:spPr>
          <a:xfrm>
            <a:off x="8942400" y="1595520"/>
            <a:ext cx="8460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3"/>
          <p:cNvSpPr/>
          <p:nvPr/>
        </p:nvSpPr>
        <p:spPr>
          <a:xfrm>
            <a:off x="8774280" y="1595520"/>
            <a:ext cx="8460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4"/>
          <p:cNvSpPr/>
          <p:nvPr/>
        </p:nvSpPr>
        <p:spPr>
          <a:xfrm>
            <a:off x="8942400" y="1677960"/>
            <a:ext cx="84600" cy="8460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5"/>
          <p:cNvSpPr/>
          <p:nvPr/>
        </p:nvSpPr>
        <p:spPr>
          <a:xfrm>
            <a:off x="8859960" y="1677960"/>
            <a:ext cx="81360" cy="8460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6"/>
          <p:cNvSpPr/>
          <p:nvPr/>
        </p:nvSpPr>
        <p:spPr>
          <a:xfrm>
            <a:off x="8691480" y="1677960"/>
            <a:ext cx="81360" cy="8460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7"/>
          <p:cNvSpPr/>
          <p:nvPr/>
        </p:nvSpPr>
        <p:spPr>
          <a:xfrm>
            <a:off x="8942400" y="1763640"/>
            <a:ext cx="8460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8"/>
          <p:cNvSpPr/>
          <p:nvPr/>
        </p:nvSpPr>
        <p:spPr>
          <a:xfrm>
            <a:off x="8859960" y="1763640"/>
            <a:ext cx="8136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49"/>
          <p:cNvSpPr/>
          <p:nvPr/>
        </p:nvSpPr>
        <p:spPr>
          <a:xfrm>
            <a:off x="8942400" y="1846440"/>
            <a:ext cx="84600" cy="8460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50"/>
          <p:cNvSpPr/>
          <p:nvPr/>
        </p:nvSpPr>
        <p:spPr>
          <a:xfrm>
            <a:off x="8774280" y="1846440"/>
            <a:ext cx="84600" cy="8460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1"/>
          <p:cNvSpPr/>
          <p:nvPr/>
        </p:nvSpPr>
        <p:spPr>
          <a:xfrm>
            <a:off x="8942400" y="1932120"/>
            <a:ext cx="8460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2"/>
          <p:cNvSpPr/>
          <p:nvPr/>
        </p:nvSpPr>
        <p:spPr>
          <a:xfrm>
            <a:off x="8859960" y="1932120"/>
            <a:ext cx="8136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53"/>
          <p:cNvSpPr/>
          <p:nvPr/>
        </p:nvSpPr>
        <p:spPr>
          <a:xfrm>
            <a:off x="8774280" y="1932120"/>
            <a:ext cx="8460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4"/>
          <p:cNvSpPr/>
          <p:nvPr/>
        </p:nvSpPr>
        <p:spPr>
          <a:xfrm>
            <a:off x="8942400" y="2014560"/>
            <a:ext cx="84600" cy="8460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5"/>
          <p:cNvSpPr/>
          <p:nvPr/>
        </p:nvSpPr>
        <p:spPr>
          <a:xfrm>
            <a:off x="8859960" y="2014560"/>
            <a:ext cx="81360" cy="8460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56"/>
          <p:cNvSpPr/>
          <p:nvPr/>
        </p:nvSpPr>
        <p:spPr>
          <a:xfrm>
            <a:off x="8691480" y="2014560"/>
            <a:ext cx="81360" cy="8460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7"/>
          <p:cNvSpPr/>
          <p:nvPr/>
        </p:nvSpPr>
        <p:spPr>
          <a:xfrm>
            <a:off x="8942400" y="2100240"/>
            <a:ext cx="8460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8"/>
          <p:cNvSpPr/>
          <p:nvPr/>
        </p:nvSpPr>
        <p:spPr>
          <a:xfrm>
            <a:off x="8774280" y="2100240"/>
            <a:ext cx="8460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59"/>
          <p:cNvSpPr/>
          <p:nvPr/>
        </p:nvSpPr>
        <p:spPr>
          <a:xfrm>
            <a:off x="8942400" y="2182680"/>
            <a:ext cx="8460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60"/>
          <p:cNvSpPr/>
          <p:nvPr/>
        </p:nvSpPr>
        <p:spPr>
          <a:xfrm>
            <a:off x="8859960" y="2182680"/>
            <a:ext cx="8136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61"/>
          <p:cNvSpPr/>
          <p:nvPr/>
        </p:nvSpPr>
        <p:spPr>
          <a:xfrm>
            <a:off x="8774280" y="2182680"/>
            <a:ext cx="8460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2"/>
          <p:cNvSpPr/>
          <p:nvPr/>
        </p:nvSpPr>
        <p:spPr>
          <a:xfrm>
            <a:off x="8942400" y="2265480"/>
            <a:ext cx="84600" cy="8460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3"/>
          <p:cNvSpPr/>
          <p:nvPr/>
        </p:nvSpPr>
        <p:spPr>
          <a:xfrm>
            <a:off x="8859960" y="2265480"/>
            <a:ext cx="81360" cy="8460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64"/>
          <p:cNvSpPr/>
          <p:nvPr/>
        </p:nvSpPr>
        <p:spPr>
          <a:xfrm>
            <a:off x="8942400" y="2351160"/>
            <a:ext cx="8460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65"/>
          <p:cNvSpPr/>
          <p:nvPr/>
        </p:nvSpPr>
        <p:spPr>
          <a:xfrm>
            <a:off x="8859960" y="2351160"/>
            <a:ext cx="8136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66"/>
          <p:cNvSpPr/>
          <p:nvPr/>
        </p:nvSpPr>
        <p:spPr>
          <a:xfrm>
            <a:off x="8774280" y="2351160"/>
            <a:ext cx="8460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7"/>
          <p:cNvSpPr/>
          <p:nvPr/>
        </p:nvSpPr>
        <p:spPr>
          <a:xfrm>
            <a:off x="8942400" y="2433600"/>
            <a:ext cx="84600" cy="831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68"/>
          <p:cNvSpPr/>
          <p:nvPr/>
        </p:nvSpPr>
        <p:spPr>
          <a:xfrm>
            <a:off x="8691480" y="2433600"/>
            <a:ext cx="81360" cy="831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69"/>
          <p:cNvSpPr/>
          <p:nvPr/>
        </p:nvSpPr>
        <p:spPr>
          <a:xfrm>
            <a:off x="8942400" y="2517840"/>
            <a:ext cx="84600" cy="831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70"/>
          <p:cNvSpPr/>
          <p:nvPr/>
        </p:nvSpPr>
        <p:spPr>
          <a:xfrm>
            <a:off x="8859960" y="2517840"/>
            <a:ext cx="81360" cy="831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1"/>
          <p:cNvSpPr/>
          <p:nvPr/>
        </p:nvSpPr>
        <p:spPr>
          <a:xfrm>
            <a:off x="8774280" y="2517840"/>
            <a:ext cx="84600" cy="831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72"/>
          <p:cNvSpPr/>
          <p:nvPr/>
        </p:nvSpPr>
        <p:spPr>
          <a:xfrm>
            <a:off x="8942400" y="2602080"/>
            <a:ext cx="84600" cy="831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73"/>
          <p:cNvSpPr/>
          <p:nvPr/>
        </p:nvSpPr>
        <p:spPr>
          <a:xfrm>
            <a:off x="8942400" y="2685960"/>
            <a:ext cx="8460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74"/>
          <p:cNvSpPr/>
          <p:nvPr/>
        </p:nvSpPr>
        <p:spPr>
          <a:xfrm>
            <a:off x="8859960" y="2685960"/>
            <a:ext cx="8136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75"/>
          <p:cNvSpPr/>
          <p:nvPr/>
        </p:nvSpPr>
        <p:spPr>
          <a:xfrm>
            <a:off x="8774280" y="2685960"/>
            <a:ext cx="8460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76"/>
          <p:cNvSpPr/>
          <p:nvPr/>
        </p:nvSpPr>
        <p:spPr>
          <a:xfrm>
            <a:off x="8942400" y="2768760"/>
            <a:ext cx="84600" cy="8460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77"/>
          <p:cNvSpPr/>
          <p:nvPr/>
        </p:nvSpPr>
        <p:spPr>
          <a:xfrm>
            <a:off x="8859960" y="2768760"/>
            <a:ext cx="81360" cy="8460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78"/>
          <p:cNvSpPr/>
          <p:nvPr/>
        </p:nvSpPr>
        <p:spPr>
          <a:xfrm>
            <a:off x="8774280" y="2768760"/>
            <a:ext cx="84600" cy="8460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79"/>
          <p:cNvSpPr/>
          <p:nvPr/>
        </p:nvSpPr>
        <p:spPr>
          <a:xfrm>
            <a:off x="8942400" y="2854440"/>
            <a:ext cx="8460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80"/>
          <p:cNvSpPr/>
          <p:nvPr/>
        </p:nvSpPr>
        <p:spPr>
          <a:xfrm>
            <a:off x="8774280" y="2936880"/>
            <a:ext cx="8460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81"/>
          <p:cNvSpPr/>
          <p:nvPr/>
        </p:nvSpPr>
        <p:spPr>
          <a:xfrm>
            <a:off x="8691480" y="2854440"/>
            <a:ext cx="8136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82"/>
          <p:cNvSpPr/>
          <p:nvPr/>
        </p:nvSpPr>
        <p:spPr>
          <a:xfrm>
            <a:off x="8942400" y="2936880"/>
            <a:ext cx="8460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83"/>
          <p:cNvSpPr/>
          <p:nvPr/>
        </p:nvSpPr>
        <p:spPr>
          <a:xfrm>
            <a:off x="8942400" y="3019320"/>
            <a:ext cx="84600" cy="8460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84"/>
          <p:cNvSpPr/>
          <p:nvPr/>
        </p:nvSpPr>
        <p:spPr>
          <a:xfrm>
            <a:off x="8859960" y="3019320"/>
            <a:ext cx="81360" cy="8460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85"/>
          <p:cNvSpPr/>
          <p:nvPr/>
        </p:nvSpPr>
        <p:spPr>
          <a:xfrm>
            <a:off x="8942400" y="3860640"/>
            <a:ext cx="8460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86"/>
          <p:cNvSpPr/>
          <p:nvPr/>
        </p:nvSpPr>
        <p:spPr>
          <a:xfrm>
            <a:off x="8859960" y="3860640"/>
            <a:ext cx="8136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87"/>
          <p:cNvSpPr/>
          <p:nvPr/>
        </p:nvSpPr>
        <p:spPr>
          <a:xfrm>
            <a:off x="8774280" y="3860640"/>
            <a:ext cx="8460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88"/>
          <p:cNvSpPr/>
          <p:nvPr/>
        </p:nvSpPr>
        <p:spPr>
          <a:xfrm>
            <a:off x="8942400" y="3943440"/>
            <a:ext cx="84600" cy="8460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89"/>
          <p:cNvSpPr/>
          <p:nvPr/>
        </p:nvSpPr>
        <p:spPr>
          <a:xfrm>
            <a:off x="8859960" y="3943440"/>
            <a:ext cx="81360" cy="8460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90"/>
          <p:cNvSpPr/>
          <p:nvPr/>
        </p:nvSpPr>
        <p:spPr>
          <a:xfrm>
            <a:off x="8942400" y="4029120"/>
            <a:ext cx="8460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91"/>
          <p:cNvSpPr/>
          <p:nvPr/>
        </p:nvSpPr>
        <p:spPr>
          <a:xfrm>
            <a:off x="8774280" y="4029120"/>
            <a:ext cx="8460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92"/>
          <p:cNvSpPr/>
          <p:nvPr/>
        </p:nvSpPr>
        <p:spPr>
          <a:xfrm>
            <a:off x="8942400" y="4111560"/>
            <a:ext cx="84600" cy="831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93"/>
          <p:cNvSpPr/>
          <p:nvPr/>
        </p:nvSpPr>
        <p:spPr>
          <a:xfrm>
            <a:off x="8859960" y="4111560"/>
            <a:ext cx="81360" cy="831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94"/>
          <p:cNvSpPr/>
          <p:nvPr/>
        </p:nvSpPr>
        <p:spPr>
          <a:xfrm>
            <a:off x="8691480" y="4111560"/>
            <a:ext cx="81360" cy="831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95"/>
          <p:cNvSpPr/>
          <p:nvPr/>
        </p:nvSpPr>
        <p:spPr>
          <a:xfrm>
            <a:off x="8942400" y="4195800"/>
            <a:ext cx="8460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96"/>
          <p:cNvSpPr/>
          <p:nvPr/>
        </p:nvSpPr>
        <p:spPr>
          <a:xfrm>
            <a:off x="8859960" y="4195800"/>
            <a:ext cx="8136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97"/>
          <p:cNvSpPr/>
          <p:nvPr/>
        </p:nvSpPr>
        <p:spPr>
          <a:xfrm>
            <a:off x="8774280" y="4195800"/>
            <a:ext cx="8460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98"/>
          <p:cNvSpPr/>
          <p:nvPr/>
        </p:nvSpPr>
        <p:spPr>
          <a:xfrm>
            <a:off x="8942400" y="4278240"/>
            <a:ext cx="84600" cy="831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99"/>
          <p:cNvSpPr/>
          <p:nvPr/>
        </p:nvSpPr>
        <p:spPr>
          <a:xfrm>
            <a:off x="8859960" y="4278240"/>
            <a:ext cx="81360" cy="831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00"/>
          <p:cNvSpPr/>
          <p:nvPr/>
        </p:nvSpPr>
        <p:spPr>
          <a:xfrm>
            <a:off x="8942400" y="4362480"/>
            <a:ext cx="84600" cy="831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01"/>
          <p:cNvSpPr/>
          <p:nvPr/>
        </p:nvSpPr>
        <p:spPr>
          <a:xfrm>
            <a:off x="8859960" y="4362480"/>
            <a:ext cx="81360" cy="831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02"/>
          <p:cNvSpPr/>
          <p:nvPr/>
        </p:nvSpPr>
        <p:spPr>
          <a:xfrm>
            <a:off x="8774280" y="4362480"/>
            <a:ext cx="84600" cy="831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03"/>
          <p:cNvSpPr/>
          <p:nvPr/>
        </p:nvSpPr>
        <p:spPr>
          <a:xfrm>
            <a:off x="8942400" y="4446720"/>
            <a:ext cx="8460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04"/>
          <p:cNvSpPr/>
          <p:nvPr/>
        </p:nvSpPr>
        <p:spPr>
          <a:xfrm>
            <a:off x="8859960" y="4446720"/>
            <a:ext cx="8136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05"/>
          <p:cNvSpPr/>
          <p:nvPr/>
        </p:nvSpPr>
        <p:spPr>
          <a:xfrm>
            <a:off x="8691480" y="4446720"/>
            <a:ext cx="8136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06"/>
          <p:cNvSpPr/>
          <p:nvPr/>
        </p:nvSpPr>
        <p:spPr>
          <a:xfrm>
            <a:off x="8942400" y="4529160"/>
            <a:ext cx="84600" cy="8460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07"/>
          <p:cNvSpPr/>
          <p:nvPr/>
        </p:nvSpPr>
        <p:spPr>
          <a:xfrm>
            <a:off x="8774280" y="4529160"/>
            <a:ext cx="84600" cy="8460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08"/>
          <p:cNvSpPr/>
          <p:nvPr/>
        </p:nvSpPr>
        <p:spPr>
          <a:xfrm>
            <a:off x="8942400" y="4614840"/>
            <a:ext cx="8460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09"/>
          <p:cNvSpPr/>
          <p:nvPr/>
        </p:nvSpPr>
        <p:spPr>
          <a:xfrm>
            <a:off x="8859960" y="4614840"/>
            <a:ext cx="8136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10"/>
          <p:cNvSpPr/>
          <p:nvPr/>
        </p:nvSpPr>
        <p:spPr>
          <a:xfrm>
            <a:off x="8691480" y="4614840"/>
            <a:ext cx="8136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11"/>
          <p:cNvSpPr/>
          <p:nvPr/>
        </p:nvSpPr>
        <p:spPr>
          <a:xfrm>
            <a:off x="8942400" y="4697280"/>
            <a:ext cx="84600" cy="8460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12"/>
          <p:cNvSpPr/>
          <p:nvPr/>
        </p:nvSpPr>
        <p:spPr>
          <a:xfrm>
            <a:off x="8859960" y="4697280"/>
            <a:ext cx="81360" cy="8460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13"/>
          <p:cNvSpPr/>
          <p:nvPr/>
        </p:nvSpPr>
        <p:spPr>
          <a:xfrm>
            <a:off x="8774280" y="4697280"/>
            <a:ext cx="84600" cy="8460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14"/>
          <p:cNvSpPr/>
          <p:nvPr/>
        </p:nvSpPr>
        <p:spPr>
          <a:xfrm>
            <a:off x="8942400" y="4782960"/>
            <a:ext cx="8460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115"/>
          <p:cNvSpPr/>
          <p:nvPr/>
        </p:nvSpPr>
        <p:spPr>
          <a:xfrm>
            <a:off x="8691480" y="4782960"/>
            <a:ext cx="8136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16"/>
          <p:cNvSpPr/>
          <p:nvPr/>
        </p:nvSpPr>
        <p:spPr>
          <a:xfrm>
            <a:off x="8942400" y="4865760"/>
            <a:ext cx="8460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117"/>
          <p:cNvSpPr/>
          <p:nvPr/>
        </p:nvSpPr>
        <p:spPr>
          <a:xfrm>
            <a:off x="8859960" y="4865760"/>
            <a:ext cx="8136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18"/>
          <p:cNvSpPr/>
          <p:nvPr/>
        </p:nvSpPr>
        <p:spPr>
          <a:xfrm>
            <a:off x="8774280" y="4865760"/>
            <a:ext cx="8460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19"/>
          <p:cNvSpPr/>
          <p:nvPr/>
        </p:nvSpPr>
        <p:spPr>
          <a:xfrm>
            <a:off x="8942400" y="4948200"/>
            <a:ext cx="84600" cy="8460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20"/>
          <p:cNvSpPr/>
          <p:nvPr/>
        </p:nvSpPr>
        <p:spPr>
          <a:xfrm>
            <a:off x="8859960" y="4948200"/>
            <a:ext cx="81360" cy="8460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21"/>
          <p:cNvSpPr/>
          <p:nvPr/>
        </p:nvSpPr>
        <p:spPr>
          <a:xfrm>
            <a:off x="8942400" y="5033880"/>
            <a:ext cx="8460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22"/>
          <p:cNvSpPr/>
          <p:nvPr/>
        </p:nvSpPr>
        <p:spPr>
          <a:xfrm>
            <a:off x="8774280" y="5033880"/>
            <a:ext cx="8460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23"/>
          <p:cNvSpPr/>
          <p:nvPr/>
        </p:nvSpPr>
        <p:spPr>
          <a:xfrm>
            <a:off x="8942400" y="5116680"/>
            <a:ext cx="84600" cy="8460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24"/>
          <p:cNvSpPr/>
          <p:nvPr/>
        </p:nvSpPr>
        <p:spPr>
          <a:xfrm>
            <a:off x="8859960" y="5116680"/>
            <a:ext cx="81360" cy="8460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25"/>
          <p:cNvSpPr/>
          <p:nvPr/>
        </p:nvSpPr>
        <p:spPr>
          <a:xfrm>
            <a:off x="8691480" y="5116680"/>
            <a:ext cx="81360" cy="8460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26"/>
          <p:cNvSpPr/>
          <p:nvPr/>
        </p:nvSpPr>
        <p:spPr>
          <a:xfrm>
            <a:off x="8942400" y="5202360"/>
            <a:ext cx="8460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27"/>
          <p:cNvSpPr/>
          <p:nvPr/>
        </p:nvSpPr>
        <p:spPr>
          <a:xfrm>
            <a:off x="8859960" y="5202360"/>
            <a:ext cx="8136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28"/>
          <p:cNvSpPr/>
          <p:nvPr/>
        </p:nvSpPr>
        <p:spPr>
          <a:xfrm>
            <a:off x="8774280" y="5202360"/>
            <a:ext cx="8460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29"/>
          <p:cNvSpPr/>
          <p:nvPr/>
        </p:nvSpPr>
        <p:spPr>
          <a:xfrm>
            <a:off x="8942400" y="5284800"/>
            <a:ext cx="84600" cy="8460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30"/>
          <p:cNvSpPr/>
          <p:nvPr/>
        </p:nvSpPr>
        <p:spPr>
          <a:xfrm>
            <a:off x="8859960" y="5284800"/>
            <a:ext cx="81360" cy="8460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31"/>
          <p:cNvSpPr/>
          <p:nvPr/>
        </p:nvSpPr>
        <p:spPr>
          <a:xfrm>
            <a:off x="8691480" y="5284800"/>
            <a:ext cx="81360" cy="8460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32"/>
          <p:cNvSpPr/>
          <p:nvPr/>
        </p:nvSpPr>
        <p:spPr>
          <a:xfrm>
            <a:off x="8942400" y="5370480"/>
            <a:ext cx="8460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33"/>
          <p:cNvSpPr/>
          <p:nvPr/>
        </p:nvSpPr>
        <p:spPr>
          <a:xfrm>
            <a:off x="8859960" y="5370480"/>
            <a:ext cx="8136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34"/>
          <p:cNvSpPr/>
          <p:nvPr/>
        </p:nvSpPr>
        <p:spPr>
          <a:xfrm>
            <a:off x="8774280" y="5370480"/>
            <a:ext cx="8460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35"/>
          <p:cNvSpPr/>
          <p:nvPr/>
        </p:nvSpPr>
        <p:spPr>
          <a:xfrm>
            <a:off x="8942400" y="5452920"/>
            <a:ext cx="84600" cy="8460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36"/>
          <p:cNvSpPr/>
          <p:nvPr/>
        </p:nvSpPr>
        <p:spPr>
          <a:xfrm>
            <a:off x="8942400" y="5538960"/>
            <a:ext cx="8460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37"/>
          <p:cNvSpPr/>
          <p:nvPr/>
        </p:nvSpPr>
        <p:spPr>
          <a:xfrm>
            <a:off x="8859960" y="5538960"/>
            <a:ext cx="8136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38"/>
          <p:cNvSpPr/>
          <p:nvPr/>
        </p:nvSpPr>
        <p:spPr>
          <a:xfrm>
            <a:off x="8774280" y="5538960"/>
            <a:ext cx="8460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39"/>
          <p:cNvSpPr/>
          <p:nvPr/>
        </p:nvSpPr>
        <p:spPr>
          <a:xfrm>
            <a:off x="8942400" y="5621400"/>
            <a:ext cx="8460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40"/>
          <p:cNvSpPr/>
          <p:nvPr/>
        </p:nvSpPr>
        <p:spPr>
          <a:xfrm>
            <a:off x="8859960" y="5621400"/>
            <a:ext cx="8136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41"/>
          <p:cNvSpPr/>
          <p:nvPr/>
        </p:nvSpPr>
        <p:spPr>
          <a:xfrm>
            <a:off x="8691480" y="5621400"/>
            <a:ext cx="8136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42"/>
          <p:cNvSpPr/>
          <p:nvPr/>
        </p:nvSpPr>
        <p:spPr>
          <a:xfrm>
            <a:off x="8942400" y="5703840"/>
            <a:ext cx="84600" cy="8460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43"/>
          <p:cNvSpPr/>
          <p:nvPr/>
        </p:nvSpPr>
        <p:spPr>
          <a:xfrm>
            <a:off x="8774280" y="5703840"/>
            <a:ext cx="84600" cy="8460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44"/>
          <p:cNvSpPr/>
          <p:nvPr/>
        </p:nvSpPr>
        <p:spPr>
          <a:xfrm>
            <a:off x="8942400" y="5789520"/>
            <a:ext cx="8460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45"/>
          <p:cNvSpPr/>
          <p:nvPr/>
        </p:nvSpPr>
        <p:spPr>
          <a:xfrm>
            <a:off x="8859960" y="5789520"/>
            <a:ext cx="8136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46"/>
          <p:cNvSpPr/>
          <p:nvPr/>
        </p:nvSpPr>
        <p:spPr>
          <a:xfrm>
            <a:off x="8691480" y="5872320"/>
            <a:ext cx="81360" cy="831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47"/>
          <p:cNvSpPr/>
          <p:nvPr/>
        </p:nvSpPr>
        <p:spPr>
          <a:xfrm>
            <a:off x="8942400" y="5872320"/>
            <a:ext cx="84600" cy="831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48"/>
          <p:cNvSpPr/>
          <p:nvPr/>
        </p:nvSpPr>
        <p:spPr>
          <a:xfrm>
            <a:off x="8859960" y="5872320"/>
            <a:ext cx="81360" cy="831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49"/>
          <p:cNvSpPr/>
          <p:nvPr/>
        </p:nvSpPr>
        <p:spPr>
          <a:xfrm>
            <a:off x="8942400" y="5956200"/>
            <a:ext cx="8460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50"/>
          <p:cNvSpPr/>
          <p:nvPr/>
        </p:nvSpPr>
        <p:spPr>
          <a:xfrm>
            <a:off x="8774280" y="5956200"/>
            <a:ext cx="8460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51"/>
          <p:cNvSpPr/>
          <p:nvPr/>
        </p:nvSpPr>
        <p:spPr>
          <a:xfrm>
            <a:off x="8942400" y="6039000"/>
            <a:ext cx="84600" cy="8460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52"/>
          <p:cNvSpPr/>
          <p:nvPr/>
        </p:nvSpPr>
        <p:spPr>
          <a:xfrm>
            <a:off x="8859960" y="6039000"/>
            <a:ext cx="81360" cy="8460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53"/>
          <p:cNvSpPr/>
          <p:nvPr/>
        </p:nvSpPr>
        <p:spPr>
          <a:xfrm>
            <a:off x="8774280" y="6039000"/>
            <a:ext cx="84600" cy="8460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54"/>
          <p:cNvSpPr/>
          <p:nvPr/>
        </p:nvSpPr>
        <p:spPr>
          <a:xfrm>
            <a:off x="8942400" y="6124680"/>
            <a:ext cx="8460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55"/>
          <p:cNvSpPr/>
          <p:nvPr/>
        </p:nvSpPr>
        <p:spPr>
          <a:xfrm>
            <a:off x="8859960" y="6124680"/>
            <a:ext cx="8136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56"/>
          <p:cNvSpPr/>
          <p:nvPr/>
        </p:nvSpPr>
        <p:spPr>
          <a:xfrm>
            <a:off x="8774280" y="6124680"/>
            <a:ext cx="8460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57"/>
          <p:cNvSpPr/>
          <p:nvPr/>
        </p:nvSpPr>
        <p:spPr>
          <a:xfrm>
            <a:off x="8691480" y="6124680"/>
            <a:ext cx="8136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58"/>
          <p:cNvSpPr/>
          <p:nvPr/>
        </p:nvSpPr>
        <p:spPr>
          <a:xfrm>
            <a:off x="8942400" y="3105000"/>
            <a:ext cx="8460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59"/>
          <p:cNvSpPr/>
          <p:nvPr/>
        </p:nvSpPr>
        <p:spPr>
          <a:xfrm>
            <a:off x="8859960" y="3105000"/>
            <a:ext cx="8136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60"/>
          <p:cNvSpPr/>
          <p:nvPr/>
        </p:nvSpPr>
        <p:spPr>
          <a:xfrm>
            <a:off x="8774280" y="3105000"/>
            <a:ext cx="8460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61"/>
          <p:cNvSpPr/>
          <p:nvPr/>
        </p:nvSpPr>
        <p:spPr>
          <a:xfrm>
            <a:off x="8942400" y="3187800"/>
            <a:ext cx="84600" cy="8460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62"/>
          <p:cNvSpPr/>
          <p:nvPr/>
        </p:nvSpPr>
        <p:spPr>
          <a:xfrm>
            <a:off x="8774280" y="3355920"/>
            <a:ext cx="84600" cy="8460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63"/>
          <p:cNvSpPr/>
          <p:nvPr/>
        </p:nvSpPr>
        <p:spPr>
          <a:xfrm>
            <a:off x="8774280" y="3187800"/>
            <a:ext cx="84600" cy="8460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64"/>
          <p:cNvSpPr/>
          <p:nvPr/>
        </p:nvSpPr>
        <p:spPr>
          <a:xfrm>
            <a:off x="8942400" y="3273480"/>
            <a:ext cx="8460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65"/>
          <p:cNvSpPr/>
          <p:nvPr/>
        </p:nvSpPr>
        <p:spPr>
          <a:xfrm>
            <a:off x="8859960" y="3273480"/>
            <a:ext cx="8136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66"/>
          <p:cNvSpPr/>
          <p:nvPr/>
        </p:nvSpPr>
        <p:spPr>
          <a:xfrm>
            <a:off x="8691480" y="3273480"/>
            <a:ext cx="8136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67"/>
          <p:cNvSpPr/>
          <p:nvPr/>
        </p:nvSpPr>
        <p:spPr>
          <a:xfrm>
            <a:off x="8942400" y="3355920"/>
            <a:ext cx="84600" cy="8460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68"/>
          <p:cNvSpPr/>
          <p:nvPr/>
        </p:nvSpPr>
        <p:spPr>
          <a:xfrm>
            <a:off x="8942400" y="3441600"/>
            <a:ext cx="8460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69"/>
          <p:cNvSpPr/>
          <p:nvPr/>
        </p:nvSpPr>
        <p:spPr>
          <a:xfrm>
            <a:off x="8859960" y="3441600"/>
            <a:ext cx="8136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70"/>
          <p:cNvSpPr/>
          <p:nvPr/>
        </p:nvSpPr>
        <p:spPr>
          <a:xfrm>
            <a:off x="8942400" y="3524400"/>
            <a:ext cx="8460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71"/>
          <p:cNvSpPr/>
          <p:nvPr/>
        </p:nvSpPr>
        <p:spPr>
          <a:xfrm>
            <a:off x="8859960" y="3524400"/>
            <a:ext cx="8136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72"/>
          <p:cNvSpPr/>
          <p:nvPr/>
        </p:nvSpPr>
        <p:spPr>
          <a:xfrm>
            <a:off x="8774280" y="3524400"/>
            <a:ext cx="8460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73"/>
          <p:cNvSpPr/>
          <p:nvPr/>
        </p:nvSpPr>
        <p:spPr>
          <a:xfrm>
            <a:off x="8942400" y="3606840"/>
            <a:ext cx="84600" cy="8460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74"/>
          <p:cNvSpPr/>
          <p:nvPr/>
        </p:nvSpPr>
        <p:spPr>
          <a:xfrm>
            <a:off x="8942400" y="3692520"/>
            <a:ext cx="8460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75"/>
          <p:cNvSpPr/>
          <p:nvPr/>
        </p:nvSpPr>
        <p:spPr>
          <a:xfrm>
            <a:off x="8859960" y="3606840"/>
            <a:ext cx="81360" cy="8460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76"/>
          <p:cNvSpPr/>
          <p:nvPr/>
        </p:nvSpPr>
        <p:spPr>
          <a:xfrm>
            <a:off x="8774280" y="3692520"/>
            <a:ext cx="84600" cy="813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77"/>
          <p:cNvSpPr/>
          <p:nvPr/>
        </p:nvSpPr>
        <p:spPr>
          <a:xfrm>
            <a:off x="8942400" y="3774960"/>
            <a:ext cx="84600" cy="8460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78"/>
          <p:cNvSpPr/>
          <p:nvPr/>
        </p:nvSpPr>
        <p:spPr>
          <a:xfrm>
            <a:off x="8859960" y="3774960"/>
            <a:ext cx="81360" cy="8460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79"/>
          <p:cNvSpPr/>
          <p:nvPr/>
        </p:nvSpPr>
        <p:spPr>
          <a:xfrm>
            <a:off x="8691480" y="3774960"/>
            <a:ext cx="81360" cy="8460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80"/>
          <p:cNvSpPr/>
          <p:nvPr/>
        </p:nvSpPr>
        <p:spPr>
          <a:xfrm>
            <a:off x="8859960" y="2854440"/>
            <a:ext cx="8136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81"/>
          <p:cNvSpPr/>
          <p:nvPr/>
        </p:nvSpPr>
        <p:spPr>
          <a:xfrm>
            <a:off x="8859960" y="757080"/>
            <a:ext cx="81360" cy="831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82"/>
          <p:cNvSpPr/>
          <p:nvPr/>
        </p:nvSpPr>
        <p:spPr>
          <a:xfrm>
            <a:off x="8942400" y="757080"/>
            <a:ext cx="84600" cy="831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83"/>
          <p:cNvSpPr/>
          <p:nvPr/>
        </p:nvSpPr>
        <p:spPr>
          <a:xfrm>
            <a:off x="8774280" y="673200"/>
            <a:ext cx="8460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84"/>
          <p:cNvSpPr/>
          <p:nvPr/>
        </p:nvSpPr>
        <p:spPr>
          <a:xfrm>
            <a:off x="8859960" y="673200"/>
            <a:ext cx="8136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85"/>
          <p:cNvSpPr/>
          <p:nvPr/>
        </p:nvSpPr>
        <p:spPr>
          <a:xfrm>
            <a:off x="8942400" y="673200"/>
            <a:ext cx="8460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86"/>
          <p:cNvSpPr/>
          <p:nvPr/>
        </p:nvSpPr>
        <p:spPr>
          <a:xfrm>
            <a:off x="8942400" y="590400"/>
            <a:ext cx="8460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187"/>
          <p:cNvSpPr/>
          <p:nvPr/>
        </p:nvSpPr>
        <p:spPr>
          <a:xfrm>
            <a:off x="8691480" y="590400"/>
            <a:ext cx="8136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88"/>
          <p:cNvSpPr/>
          <p:nvPr/>
        </p:nvSpPr>
        <p:spPr>
          <a:xfrm>
            <a:off x="8774280" y="504720"/>
            <a:ext cx="84600" cy="8460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89"/>
          <p:cNvSpPr/>
          <p:nvPr/>
        </p:nvSpPr>
        <p:spPr>
          <a:xfrm>
            <a:off x="8859960" y="504720"/>
            <a:ext cx="81360" cy="8460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90"/>
          <p:cNvSpPr/>
          <p:nvPr/>
        </p:nvSpPr>
        <p:spPr>
          <a:xfrm>
            <a:off x="8942400" y="504720"/>
            <a:ext cx="84600" cy="8460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91"/>
          <p:cNvSpPr/>
          <p:nvPr/>
        </p:nvSpPr>
        <p:spPr>
          <a:xfrm>
            <a:off x="8859960" y="422280"/>
            <a:ext cx="8136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92"/>
          <p:cNvSpPr/>
          <p:nvPr/>
        </p:nvSpPr>
        <p:spPr>
          <a:xfrm>
            <a:off x="8942400" y="422280"/>
            <a:ext cx="8460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193"/>
          <p:cNvSpPr/>
          <p:nvPr/>
        </p:nvSpPr>
        <p:spPr>
          <a:xfrm>
            <a:off x="8774280" y="336600"/>
            <a:ext cx="84600" cy="8460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94"/>
          <p:cNvSpPr/>
          <p:nvPr/>
        </p:nvSpPr>
        <p:spPr>
          <a:xfrm>
            <a:off x="8859960" y="336600"/>
            <a:ext cx="81360" cy="8460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195"/>
          <p:cNvSpPr/>
          <p:nvPr/>
        </p:nvSpPr>
        <p:spPr>
          <a:xfrm>
            <a:off x="8942400" y="336600"/>
            <a:ext cx="84600" cy="8460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196"/>
          <p:cNvSpPr/>
          <p:nvPr/>
        </p:nvSpPr>
        <p:spPr>
          <a:xfrm>
            <a:off x="8693280" y="339840"/>
            <a:ext cx="8136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97"/>
          <p:cNvSpPr/>
          <p:nvPr/>
        </p:nvSpPr>
        <p:spPr>
          <a:xfrm>
            <a:off x="8774280" y="254160"/>
            <a:ext cx="8460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198"/>
          <p:cNvSpPr/>
          <p:nvPr/>
        </p:nvSpPr>
        <p:spPr>
          <a:xfrm>
            <a:off x="8859960" y="254160"/>
            <a:ext cx="8136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99"/>
          <p:cNvSpPr/>
          <p:nvPr/>
        </p:nvSpPr>
        <p:spPr>
          <a:xfrm>
            <a:off x="8942400" y="254160"/>
            <a:ext cx="8460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00"/>
          <p:cNvSpPr/>
          <p:nvPr/>
        </p:nvSpPr>
        <p:spPr>
          <a:xfrm>
            <a:off x="8859960" y="168120"/>
            <a:ext cx="81360" cy="8460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201"/>
          <p:cNvSpPr/>
          <p:nvPr/>
        </p:nvSpPr>
        <p:spPr>
          <a:xfrm>
            <a:off x="8942400" y="168120"/>
            <a:ext cx="84600" cy="8460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202"/>
          <p:cNvSpPr/>
          <p:nvPr/>
        </p:nvSpPr>
        <p:spPr>
          <a:xfrm>
            <a:off x="8774280" y="85680"/>
            <a:ext cx="8460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203"/>
          <p:cNvSpPr/>
          <p:nvPr/>
        </p:nvSpPr>
        <p:spPr>
          <a:xfrm>
            <a:off x="8859960" y="85680"/>
            <a:ext cx="8136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204"/>
          <p:cNvSpPr/>
          <p:nvPr/>
        </p:nvSpPr>
        <p:spPr>
          <a:xfrm>
            <a:off x="8942400" y="85680"/>
            <a:ext cx="8460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205"/>
          <p:cNvSpPr/>
          <p:nvPr/>
        </p:nvSpPr>
        <p:spPr>
          <a:xfrm>
            <a:off x="8691480" y="85680"/>
            <a:ext cx="81360" cy="813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PlaceHolder 206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3640" cy="2735640"/>
          </a:xfrm>
          <a:prstGeom prst="rect">
            <a:avLst/>
          </a:prstGeom>
        </p:spPr>
        <p:txBody>
          <a:bodyPr lIns="0" rIns="0" tIns="0" bIns="0" anchor="ctr" anchorCtr="1"/>
          <a:p>
            <a:r>
              <a:rPr lang="en-GB">
                <a:latin typeface="Arial"/>
              </a:rPr>
              <a:t>Format des Titeltextes durch Klicken bearbeiten</a:t>
            </a:r>
            <a:endParaRPr/>
          </a:p>
        </p:txBody>
      </p:sp>
      <p:sp>
        <p:nvSpPr>
          <p:cNvPr id="207" name="PlaceHolder 20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Format des Gliederungstextes durch Klicken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Siebte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8693280" y="6327720"/>
            <a:ext cx="322560" cy="405360"/>
          </a:xfrm>
          <a:custGeom>
            <a:avLst/>
            <a:gdLst/>
            <a:ahLst/>
            <a:rect l="0" t="0" r="r" b="b"/>
            <a:pathLst>
              <a:path w="255" h="320">
                <a:moveTo>
                  <a:pt x="128" y="318"/>
                </a:moveTo>
                <a:lnTo>
                  <a:pt x="125" y="319"/>
                </a:lnTo>
                <a:lnTo>
                  <a:pt x="121" y="319"/>
                </a:lnTo>
                <a:lnTo>
                  <a:pt x="120" y="319"/>
                </a:lnTo>
                <a:lnTo>
                  <a:pt x="118" y="318"/>
                </a:lnTo>
                <a:lnTo>
                  <a:pt x="116" y="318"/>
                </a:lnTo>
                <a:lnTo>
                  <a:pt x="116" y="314"/>
                </a:lnTo>
                <a:lnTo>
                  <a:pt x="113" y="311"/>
                </a:lnTo>
                <a:lnTo>
                  <a:pt x="113" y="306"/>
                </a:lnTo>
                <a:lnTo>
                  <a:pt x="111" y="304"/>
                </a:lnTo>
                <a:lnTo>
                  <a:pt x="110" y="303"/>
                </a:lnTo>
                <a:lnTo>
                  <a:pt x="108" y="299"/>
                </a:lnTo>
                <a:lnTo>
                  <a:pt x="106" y="299"/>
                </a:lnTo>
                <a:lnTo>
                  <a:pt x="103" y="298"/>
                </a:lnTo>
                <a:lnTo>
                  <a:pt x="100" y="298"/>
                </a:lnTo>
                <a:lnTo>
                  <a:pt x="96" y="298"/>
                </a:lnTo>
                <a:lnTo>
                  <a:pt x="94" y="298"/>
                </a:lnTo>
                <a:lnTo>
                  <a:pt x="93" y="298"/>
                </a:lnTo>
                <a:lnTo>
                  <a:pt x="91" y="299"/>
                </a:lnTo>
                <a:lnTo>
                  <a:pt x="89" y="301"/>
                </a:lnTo>
                <a:lnTo>
                  <a:pt x="88" y="304"/>
                </a:lnTo>
                <a:lnTo>
                  <a:pt x="84" y="308"/>
                </a:lnTo>
                <a:lnTo>
                  <a:pt x="84" y="309"/>
                </a:lnTo>
                <a:lnTo>
                  <a:pt x="83" y="309"/>
                </a:lnTo>
                <a:lnTo>
                  <a:pt x="79" y="311"/>
                </a:lnTo>
                <a:lnTo>
                  <a:pt x="76" y="311"/>
                </a:lnTo>
                <a:lnTo>
                  <a:pt x="73" y="311"/>
                </a:lnTo>
                <a:lnTo>
                  <a:pt x="71" y="309"/>
                </a:lnTo>
                <a:lnTo>
                  <a:pt x="68" y="308"/>
                </a:lnTo>
                <a:lnTo>
                  <a:pt x="66" y="306"/>
                </a:lnTo>
                <a:lnTo>
                  <a:pt x="64" y="304"/>
                </a:lnTo>
                <a:lnTo>
                  <a:pt x="64" y="301"/>
                </a:lnTo>
                <a:lnTo>
                  <a:pt x="64" y="299"/>
                </a:lnTo>
                <a:lnTo>
                  <a:pt x="66" y="294"/>
                </a:lnTo>
                <a:lnTo>
                  <a:pt x="69" y="284"/>
                </a:lnTo>
                <a:lnTo>
                  <a:pt x="69" y="282"/>
                </a:lnTo>
                <a:lnTo>
                  <a:pt x="69" y="279"/>
                </a:lnTo>
                <a:lnTo>
                  <a:pt x="68" y="279"/>
                </a:lnTo>
                <a:lnTo>
                  <a:pt x="68" y="277"/>
                </a:lnTo>
                <a:lnTo>
                  <a:pt x="61" y="276"/>
                </a:lnTo>
                <a:lnTo>
                  <a:pt x="56" y="276"/>
                </a:lnTo>
                <a:lnTo>
                  <a:pt x="51" y="276"/>
                </a:lnTo>
                <a:lnTo>
                  <a:pt x="47" y="277"/>
                </a:lnTo>
                <a:lnTo>
                  <a:pt x="42" y="279"/>
                </a:lnTo>
                <a:lnTo>
                  <a:pt x="39" y="282"/>
                </a:lnTo>
                <a:lnTo>
                  <a:pt x="31" y="287"/>
                </a:lnTo>
                <a:lnTo>
                  <a:pt x="22" y="293"/>
                </a:lnTo>
                <a:lnTo>
                  <a:pt x="19" y="294"/>
                </a:lnTo>
                <a:lnTo>
                  <a:pt x="16" y="296"/>
                </a:lnTo>
                <a:lnTo>
                  <a:pt x="12" y="296"/>
                </a:lnTo>
                <a:lnTo>
                  <a:pt x="9" y="294"/>
                </a:lnTo>
                <a:lnTo>
                  <a:pt x="5" y="293"/>
                </a:lnTo>
                <a:lnTo>
                  <a:pt x="4" y="291"/>
                </a:lnTo>
                <a:lnTo>
                  <a:pt x="2" y="287"/>
                </a:lnTo>
                <a:lnTo>
                  <a:pt x="0" y="284"/>
                </a:lnTo>
                <a:lnTo>
                  <a:pt x="0" y="282"/>
                </a:lnTo>
                <a:lnTo>
                  <a:pt x="0" y="279"/>
                </a:lnTo>
                <a:lnTo>
                  <a:pt x="2" y="276"/>
                </a:lnTo>
                <a:lnTo>
                  <a:pt x="4" y="274"/>
                </a:lnTo>
                <a:lnTo>
                  <a:pt x="5" y="271"/>
                </a:lnTo>
                <a:lnTo>
                  <a:pt x="10" y="269"/>
                </a:lnTo>
                <a:lnTo>
                  <a:pt x="19" y="264"/>
                </a:lnTo>
                <a:lnTo>
                  <a:pt x="27" y="261"/>
                </a:lnTo>
                <a:lnTo>
                  <a:pt x="31" y="259"/>
                </a:lnTo>
                <a:lnTo>
                  <a:pt x="32" y="256"/>
                </a:lnTo>
                <a:lnTo>
                  <a:pt x="36" y="256"/>
                </a:lnTo>
                <a:lnTo>
                  <a:pt x="39" y="251"/>
                </a:lnTo>
                <a:lnTo>
                  <a:pt x="39" y="249"/>
                </a:lnTo>
                <a:lnTo>
                  <a:pt x="41" y="247"/>
                </a:lnTo>
                <a:lnTo>
                  <a:pt x="42" y="242"/>
                </a:lnTo>
                <a:lnTo>
                  <a:pt x="42" y="235"/>
                </a:lnTo>
                <a:lnTo>
                  <a:pt x="42" y="234"/>
                </a:lnTo>
                <a:lnTo>
                  <a:pt x="42" y="232"/>
                </a:lnTo>
                <a:lnTo>
                  <a:pt x="39" y="227"/>
                </a:lnTo>
                <a:lnTo>
                  <a:pt x="39" y="224"/>
                </a:lnTo>
                <a:lnTo>
                  <a:pt x="36" y="222"/>
                </a:lnTo>
                <a:lnTo>
                  <a:pt x="32" y="220"/>
                </a:lnTo>
                <a:lnTo>
                  <a:pt x="31" y="219"/>
                </a:lnTo>
                <a:lnTo>
                  <a:pt x="24" y="217"/>
                </a:lnTo>
                <a:lnTo>
                  <a:pt x="17" y="215"/>
                </a:lnTo>
                <a:lnTo>
                  <a:pt x="12" y="214"/>
                </a:lnTo>
                <a:lnTo>
                  <a:pt x="10" y="212"/>
                </a:lnTo>
                <a:lnTo>
                  <a:pt x="9" y="210"/>
                </a:lnTo>
                <a:lnTo>
                  <a:pt x="7" y="208"/>
                </a:lnTo>
                <a:lnTo>
                  <a:pt x="7" y="205"/>
                </a:lnTo>
                <a:lnTo>
                  <a:pt x="7" y="200"/>
                </a:lnTo>
                <a:lnTo>
                  <a:pt x="7" y="198"/>
                </a:lnTo>
                <a:lnTo>
                  <a:pt x="9" y="195"/>
                </a:lnTo>
                <a:lnTo>
                  <a:pt x="10" y="193"/>
                </a:lnTo>
                <a:lnTo>
                  <a:pt x="14" y="193"/>
                </a:lnTo>
                <a:lnTo>
                  <a:pt x="17" y="193"/>
                </a:lnTo>
                <a:lnTo>
                  <a:pt x="22" y="193"/>
                </a:lnTo>
                <a:lnTo>
                  <a:pt x="31" y="192"/>
                </a:lnTo>
                <a:lnTo>
                  <a:pt x="32" y="190"/>
                </a:lnTo>
                <a:lnTo>
                  <a:pt x="36" y="190"/>
                </a:lnTo>
                <a:lnTo>
                  <a:pt x="39" y="187"/>
                </a:lnTo>
                <a:lnTo>
                  <a:pt x="42" y="185"/>
                </a:lnTo>
                <a:lnTo>
                  <a:pt x="46" y="182"/>
                </a:lnTo>
                <a:lnTo>
                  <a:pt x="47" y="175"/>
                </a:lnTo>
                <a:lnTo>
                  <a:pt x="49" y="172"/>
                </a:lnTo>
                <a:lnTo>
                  <a:pt x="49" y="170"/>
                </a:lnTo>
                <a:lnTo>
                  <a:pt x="49" y="168"/>
                </a:lnTo>
                <a:lnTo>
                  <a:pt x="46" y="160"/>
                </a:lnTo>
                <a:lnTo>
                  <a:pt x="44" y="156"/>
                </a:lnTo>
                <a:lnTo>
                  <a:pt x="44" y="151"/>
                </a:lnTo>
                <a:lnTo>
                  <a:pt x="46" y="150"/>
                </a:lnTo>
                <a:lnTo>
                  <a:pt x="46" y="148"/>
                </a:lnTo>
                <a:lnTo>
                  <a:pt x="47" y="145"/>
                </a:lnTo>
                <a:lnTo>
                  <a:pt x="49" y="143"/>
                </a:lnTo>
                <a:lnTo>
                  <a:pt x="54" y="140"/>
                </a:lnTo>
                <a:lnTo>
                  <a:pt x="54" y="138"/>
                </a:lnTo>
                <a:lnTo>
                  <a:pt x="56" y="136"/>
                </a:lnTo>
                <a:lnTo>
                  <a:pt x="59" y="136"/>
                </a:lnTo>
                <a:lnTo>
                  <a:pt x="63" y="136"/>
                </a:lnTo>
                <a:lnTo>
                  <a:pt x="68" y="136"/>
                </a:lnTo>
                <a:lnTo>
                  <a:pt x="71" y="136"/>
                </a:lnTo>
                <a:lnTo>
                  <a:pt x="74" y="133"/>
                </a:lnTo>
                <a:lnTo>
                  <a:pt x="79" y="131"/>
                </a:lnTo>
                <a:lnTo>
                  <a:pt x="81" y="128"/>
                </a:lnTo>
                <a:lnTo>
                  <a:pt x="83" y="124"/>
                </a:lnTo>
                <a:lnTo>
                  <a:pt x="84" y="121"/>
                </a:lnTo>
                <a:lnTo>
                  <a:pt x="84" y="119"/>
                </a:lnTo>
                <a:lnTo>
                  <a:pt x="83" y="116"/>
                </a:lnTo>
                <a:lnTo>
                  <a:pt x="81" y="114"/>
                </a:lnTo>
                <a:lnTo>
                  <a:pt x="76" y="109"/>
                </a:lnTo>
                <a:lnTo>
                  <a:pt x="73" y="104"/>
                </a:lnTo>
                <a:lnTo>
                  <a:pt x="71" y="101"/>
                </a:lnTo>
                <a:lnTo>
                  <a:pt x="71" y="98"/>
                </a:lnTo>
                <a:lnTo>
                  <a:pt x="71" y="96"/>
                </a:lnTo>
                <a:lnTo>
                  <a:pt x="71" y="93"/>
                </a:lnTo>
                <a:lnTo>
                  <a:pt x="73" y="89"/>
                </a:lnTo>
                <a:lnTo>
                  <a:pt x="76" y="86"/>
                </a:lnTo>
                <a:lnTo>
                  <a:pt x="79" y="86"/>
                </a:lnTo>
                <a:lnTo>
                  <a:pt x="83" y="84"/>
                </a:lnTo>
                <a:lnTo>
                  <a:pt x="86" y="84"/>
                </a:lnTo>
                <a:lnTo>
                  <a:pt x="88" y="86"/>
                </a:lnTo>
                <a:lnTo>
                  <a:pt x="91" y="86"/>
                </a:lnTo>
                <a:lnTo>
                  <a:pt x="93" y="89"/>
                </a:lnTo>
                <a:lnTo>
                  <a:pt x="100" y="93"/>
                </a:lnTo>
                <a:lnTo>
                  <a:pt x="105" y="98"/>
                </a:lnTo>
                <a:lnTo>
                  <a:pt x="108" y="99"/>
                </a:lnTo>
                <a:lnTo>
                  <a:pt x="111" y="101"/>
                </a:lnTo>
                <a:lnTo>
                  <a:pt x="115" y="101"/>
                </a:lnTo>
                <a:lnTo>
                  <a:pt x="118" y="99"/>
                </a:lnTo>
                <a:lnTo>
                  <a:pt x="121" y="98"/>
                </a:lnTo>
                <a:lnTo>
                  <a:pt x="126" y="94"/>
                </a:lnTo>
                <a:lnTo>
                  <a:pt x="128" y="93"/>
                </a:lnTo>
                <a:lnTo>
                  <a:pt x="130" y="91"/>
                </a:lnTo>
                <a:lnTo>
                  <a:pt x="131" y="86"/>
                </a:lnTo>
                <a:lnTo>
                  <a:pt x="131" y="82"/>
                </a:lnTo>
                <a:lnTo>
                  <a:pt x="133" y="79"/>
                </a:lnTo>
                <a:lnTo>
                  <a:pt x="133" y="72"/>
                </a:lnTo>
                <a:lnTo>
                  <a:pt x="131" y="66"/>
                </a:lnTo>
                <a:lnTo>
                  <a:pt x="130" y="57"/>
                </a:lnTo>
                <a:lnTo>
                  <a:pt x="128" y="51"/>
                </a:lnTo>
                <a:lnTo>
                  <a:pt x="126" y="47"/>
                </a:lnTo>
                <a:lnTo>
                  <a:pt x="125" y="40"/>
                </a:lnTo>
                <a:lnTo>
                  <a:pt x="121" y="35"/>
                </a:lnTo>
                <a:lnTo>
                  <a:pt x="121" y="32"/>
                </a:lnTo>
                <a:lnTo>
                  <a:pt x="120" y="27"/>
                </a:lnTo>
                <a:lnTo>
                  <a:pt x="120" y="24"/>
                </a:lnTo>
                <a:lnTo>
                  <a:pt x="120" y="19"/>
                </a:lnTo>
                <a:lnTo>
                  <a:pt x="120" y="15"/>
                </a:lnTo>
                <a:lnTo>
                  <a:pt x="121" y="14"/>
                </a:lnTo>
                <a:lnTo>
                  <a:pt x="121" y="10"/>
                </a:lnTo>
                <a:lnTo>
                  <a:pt x="123" y="9"/>
                </a:lnTo>
                <a:lnTo>
                  <a:pt x="125" y="5"/>
                </a:lnTo>
                <a:lnTo>
                  <a:pt x="126" y="3"/>
                </a:lnTo>
                <a:lnTo>
                  <a:pt x="130" y="2"/>
                </a:lnTo>
                <a:lnTo>
                  <a:pt x="133" y="0"/>
                </a:lnTo>
                <a:lnTo>
                  <a:pt x="136" y="0"/>
                </a:lnTo>
                <a:lnTo>
                  <a:pt x="142" y="0"/>
                </a:lnTo>
                <a:lnTo>
                  <a:pt x="145" y="0"/>
                </a:lnTo>
                <a:lnTo>
                  <a:pt x="147" y="2"/>
                </a:lnTo>
                <a:lnTo>
                  <a:pt x="150" y="3"/>
                </a:lnTo>
                <a:lnTo>
                  <a:pt x="153" y="5"/>
                </a:lnTo>
                <a:lnTo>
                  <a:pt x="155" y="9"/>
                </a:lnTo>
                <a:lnTo>
                  <a:pt x="157" y="12"/>
                </a:lnTo>
                <a:lnTo>
                  <a:pt x="158" y="15"/>
                </a:lnTo>
                <a:lnTo>
                  <a:pt x="158" y="19"/>
                </a:lnTo>
                <a:lnTo>
                  <a:pt x="158" y="24"/>
                </a:lnTo>
                <a:lnTo>
                  <a:pt x="158" y="29"/>
                </a:lnTo>
                <a:lnTo>
                  <a:pt x="157" y="34"/>
                </a:lnTo>
                <a:lnTo>
                  <a:pt x="155" y="39"/>
                </a:lnTo>
                <a:lnTo>
                  <a:pt x="153" y="44"/>
                </a:lnTo>
                <a:lnTo>
                  <a:pt x="150" y="51"/>
                </a:lnTo>
                <a:lnTo>
                  <a:pt x="148" y="52"/>
                </a:lnTo>
                <a:lnTo>
                  <a:pt x="147" y="59"/>
                </a:lnTo>
                <a:lnTo>
                  <a:pt x="147" y="64"/>
                </a:lnTo>
                <a:lnTo>
                  <a:pt x="145" y="71"/>
                </a:lnTo>
                <a:lnTo>
                  <a:pt x="145" y="84"/>
                </a:lnTo>
                <a:lnTo>
                  <a:pt x="145" y="94"/>
                </a:lnTo>
                <a:lnTo>
                  <a:pt x="145" y="98"/>
                </a:lnTo>
                <a:lnTo>
                  <a:pt x="147" y="99"/>
                </a:lnTo>
                <a:lnTo>
                  <a:pt x="148" y="103"/>
                </a:lnTo>
                <a:lnTo>
                  <a:pt x="150" y="106"/>
                </a:lnTo>
                <a:lnTo>
                  <a:pt x="153" y="108"/>
                </a:lnTo>
                <a:lnTo>
                  <a:pt x="155" y="109"/>
                </a:lnTo>
                <a:lnTo>
                  <a:pt x="158" y="109"/>
                </a:lnTo>
                <a:lnTo>
                  <a:pt x="165" y="113"/>
                </a:lnTo>
                <a:lnTo>
                  <a:pt x="172" y="113"/>
                </a:lnTo>
                <a:lnTo>
                  <a:pt x="175" y="113"/>
                </a:lnTo>
                <a:lnTo>
                  <a:pt x="180" y="111"/>
                </a:lnTo>
                <a:lnTo>
                  <a:pt x="182" y="111"/>
                </a:lnTo>
                <a:lnTo>
                  <a:pt x="184" y="109"/>
                </a:lnTo>
                <a:lnTo>
                  <a:pt x="184" y="109"/>
                </a:lnTo>
                <a:lnTo>
                  <a:pt x="187" y="108"/>
                </a:lnTo>
                <a:lnTo>
                  <a:pt x="187" y="104"/>
                </a:lnTo>
                <a:lnTo>
                  <a:pt x="189" y="103"/>
                </a:lnTo>
                <a:lnTo>
                  <a:pt x="189" y="99"/>
                </a:lnTo>
                <a:lnTo>
                  <a:pt x="190" y="89"/>
                </a:lnTo>
                <a:lnTo>
                  <a:pt x="195" y="79"/>
                </a:lnTo>
                <a:lnTo>
                  <a:pt x="199" y="74"/>
                </a:lnTo>
                <a:lnTo>
                  <a:pt x="200" y="71"/>
                </a:lnTo>
                <a:lnTo>
                  <a:pt x="204" y="67"/>
                </a:lnTo>
                <a:lnTo>
                  <a:pt x="205" y="66"/>
                </a:lnTo>
                <a:lnTo>
                  <a:pt x="207" y="64"/>
                </a:lnTo>
                <a:lnTo>
                  <a:pt x="212" y="62"/>
                </a:lnTo>
                <a:lnTo>
                  <a:pt x="215" y="62"/>
                </a:lnTo>
                <a:lnTo>
                  <a:pt x="217" y="62"/>
                </a:lnTo>
                <a:lnTo>
                  <a:pt x="219" y="64"/>
                </a:lnTo>
                <a:lnTo>
                  <a:pt x="221" y="66"/>
                </a:lnTo>
                <a:lnTo>
                  <a:pt x="222" y="67"/>
                </a:lnTo>
                <a:lnTo>
                  <a:pt x="224" y="71"/>
                </a:lnTo>
                <a:lnTo>
                  <a:pt x="224" y="76"/>
                </a:lnTo>
                <a:lnTo>
                  <a:pt x="224" y="81"/>
                </a:lnTo>
                <a:lnTo>
                  <a:pt x="222" y="82"/>
                </a:lnTo>
                <a:lnTo>
                  <a:pt x="221" y="86"/>
                </a:lnTo>
                <a:lnTo>
                  <a:pt x="219" y="94"/>
                </a:lnTo>
                <a:lnTo>
                  <a:pt x="212" y="101"/>
                </a:lnTo>
                <a:lnTo>
                  <a:pt x="204" y="108"/>
                </a:lnTo>
                <a:lnTo>
                  <a:pt x="202" y="109"/>
                </a:lnTo>
                <a:lnTo>
                  <a:pt x="202" y="113"/>
                </a:lnTo>
                <a:lnTo>
                  <a:pt x="199" y="119"/>
                </a:lnTo>
                <a:lnTo>
                  <a:pt x="199" y="124"/>
                </a:lnTo>
                <a:lnTo>
                  <a:pt x="199" y="128"/>
                </a:lnTo>
                <a:lnTo>
                  <a:pt x="200" y="131"/>
                </a:lnTo>
                <a:lnTo>
                  <a:pt x="202" y="133"/>
                </a:lnTo>
                <a:lnTo>
                  <a:pt x="204" y="135"/>
                </a:lnTo>
                <a:lnTo>
                  <a:pt x="205" y="136"/>
                </a:lnTo>
                <a:lnTo>
                  <a:pt x="210" y="140"/>
                </a:lnTo>
                <a:lnTo>
                  <a:pt x="212" y="140"/>
                </a:lnTo>
                <a:lnTo>
                  <a:pt x="215" y="141"/>
                </a:lnTo>
                <a:lnTo>
                  <a:pt x="219" y="140"/>
                </a:lnTo>
                <a:lnTo>
                  <a:pt x="221" y="140"/>
                </a:lnTo>
                <a:lnTo>
                  <a:pt x="224" y="136"/>
                </a:lnTo>
                <a:lnTo>
                  <a:pt x="227" y="131"/>
                </a:lnTo>
                <a:lnTo>
                  <a:pt x="231" y="130"/>
                </a:lnTo>
                <a:lnTo>
                  <a:pt x="232" y="128"/>
                </a:lnTo>
                <a:lnTo>
                  <a:pt x="236" y="124"/>
                </a:lnTo>
                <a:lnTo>
                  <a:pt x="239" y="124"/>
                </a:lnTo>
                <a:lnTo>
                  <a:pt x="242" y="123"/>
                </a:lnTo>
                <a:lnTo>
                  <a:pt x="244" y="123"/>
                </a:lnTo>
                <a:lnTo>
                  <a:pt x="247" y="124"/>
                </a:lnTo>
                <a:lnTo>
                  <a:pt x="247" y="124"/>
                </a:lnTo>
                <a:lnTo>
                  <a:pt x="249" y="124"/>
                </a:lnTo>
                <a:lnTo>
                  <a:pt x="251" y="128"/>
                </a:lnTo>
                <a:lnTo>
                  <a:pt x="252" y="131"/>
                </a:lnTo>
                <a:lnTo>
                  <a:pt x="254" y="133"/>
                </a:lnTo>
                <a:lnTo>
                  <a:pt x="254" y="136"/>
                </a:lnTo>
                <a:lnTo>
                  <a:pt x="254" y="138"/>
                </a:lnTo>
                <a:lnTo>
                  <a:pt x="254" y="140"/>
                </a:lnTo>
                <a:lnTo>
                  <a:pt x="252" y="143"/>
                </a:lnTo>
                <a:lnTo>
                  <a:pt x="251" y="145"/>
                </a:lnTo>
                <a:lnTo>
                  <a:pt x="247" y="148"/>
                </a:lnTo>
                <a:lnTo>
                  <a:pt x="242" y="153"/>
                </a:lnTo>
                <a:lnTo>
                  <a:pt x="239" y="156"/>
                </a:lnTo>
                <a:lnTo>
                  <a:pt x="234" y="160"/>
                </a:lnTo>
                <a:lnTo>
                  <a:pt x="231" y="163"/>
                </a:lnTo>
                <a:lnTo>
                  <a:pt x="231" y="165"/>
                </a:lnTo>
                <a:lnTo>
                  <a:pt x="229" y="166"/>
                </a:lnTo>
                <a:lnTo>
                  <a:pt x="229" y="175"/>
                </a:lnTo>
                <a:lnTo>
                  <a:pt x="227" y="187"/>
                </a:lnTo>
                <a:lnTo>
                  <a:pt x="229" y="200"/>
                </a:lnTo>
                <a:lnTo>
                  <a:pt x="231" y="212"/>
                </a:lnTo>
                <a:lnTo>
                  <a:pt x="232" y="224"/>
                </a:lnTo>
                <a:lnTo>
                  <a:pt x="232" y="229"/>
                </a:lnTo>
                <a:lnTo>
                  <a:pt x="236" y="232"/>
                </a:lnTo>
                <a:lnTo>
                  <a:pt x="237" y="235"/>
                </a:lnTo>
                <a:lnTo>
                  <a:pt x="239" y="237"/>
                </a:lnTo>
                <a:lnTo>
                  <a:pt x="242" y="239"/>
                </a:lnTo>
                <a:lnTo>
                  <a:pt x="246" y="240"/>
                </a:lnTo>
                <a:lnTo>
                  <a:pt x="247" y="244"/>
                </a:lnTo>
                <a:lnTo>
                  <a:pt x="249" y="247"/>
                </a:lnTo>
                <a:lnTo>
                  <a:pt x="249" y="249"/>
                </a:lnTo>
                <a:lnTo>
                  <a:pt x="249" y="252"/>
                </a:lnTo>
                <a:lnTo>
                  <a:pt x="249" y="256"/>
                </a:lnTo>
                <a:lnTo>
                  <a:pt x="247" y="259"/>
                </a:lnTo>
                <a:lnTo>
                  <a:pt x="244" y="261"/>
                </a:lnTo>
                <a:lnTo>
                  <a:pt x="244" y="262"/>
                </a:lnTo>
                <a:lnTo>
                  <a:pt x="241" y="262"/>
                </a:lnTo>
                <a:lnTo>
                  <a:pt x="239" y="264"/>
                </a:lnTo>
                <a:lnTo>
                  <a:pt x="236" y="262"/>
                </a:lnTo>
                <a:lnTo>
                  <a:pt x="232" y="262"/>
                </a:lnTo>
                <a:lnTo>
                  <a:pt x="231" y="262"/>
                </a:lnTo>
                <a:lnTo>
                  <a:pt x="227" y="264"/>
                </a:lnTo>
                <a:lnTo>
                  <a:pt x="224" y="267"/>
                </a:lnTo>
                <a:lnTo>
                  <a:pt x="222" y="271"/>
                </a:lnTo>
                <a:lnTo>
                  <a:pt x="221" y="272"/>
                </a:lnTo>
                <a:lnTo>
                  <a:pt x="222" y="276"/>
                </a:lnTo>
                <a:lnTo>
                  <a:pt x="224" y="281"/>
                </a:lnTo>
                <a:lnTo>
                  <a:pt x="227" y="286"/>
                </a:lnTo>
                <a:lnTo>
                  <a:pt x="231" y="289"/>
                </a:lnTo>
                <a:lnTo>
                  <a:pt x="232" y="293"/>
                </a:lnTo>
                <a:lnTo>
                  <a:pt x="232" y="298"/>
                </a:lnTo>
                <a:lnTo>
                  <a:pt x="231" y="298"/>
                </a:lnTo>
                <a:lnTo>
                  <a:pt x="231" y="299"/>
                </a:lnTo>
                <a:lnTo>
                  <a:pt x="227" y="303"/>
                </a:lnTo>
                <a:lnTo>
                  <a:pt x="224" y="303"/>
                </a:lnTo>
                <a:lnTo>
                  <a:pt x="222" y="304"/>
                </a:lnTo>
                <a:lnTo>
                  <a:pt x="219" y="303"/>
                </a:lnTo>
                <a:lnTo>
                  <a:pt x="217" y="303"/>
                </a:lnTo>
                <a:lnTo>
                  <a:pt x="215" y="299"/>
                </a:lnTo>
                <a:lnTo>
                  <a:pt x="210" y="294"/>
                </a:lnTo>
                <a:lnTo>
                  <a:pt x="205" y="289"/>
                </a:lnTo>
                <a:lnTo>
                  <a:pt x="204" y="287"/>
                </a:lnTo>
                <a:lnTo>
                  <a:pt x="200" y="286"/>
                </a:lnTo>
                <a:lnTo>
                  <a:pt x="199" y="284"/>
                </a:lnTo>
                <a:lnTo>
                  <a:pt x="195" y="284"/>
                </a:lnTo>
                <a:lnTo>
                  <a:pt x="192" y="284"/>
                </a:lnTo>
                <a:lnTo>
                  <a:pt x="187" y="286"/>
                </a:lnTo>
                <a:lnTo>
                  <a:pt x="185" y="286"/>
                </a:lnTo>
                <a:lnTo>
                  <a:pt x="184" y="287"/>
                </a:lnTo>
                <a:lnTo>
                  <a:pt x="182" y="291"/>
                </a:lnTo>
                <a:lnTo>
                  <a:pt x="178" y="294"/>
                </a:lnTo>
                <a:lnTo>
                  <a:pt x="178" y="298"/>
                </a:lnTo>
                <a:lnTo>
                  <a:pt x="175" y="301"/>
                </a:lnTo>
                <a:lnTo>
                  <a:pt x="173" y="303"/>
                </a:lnTo>
                <a:lnTo>
                  <a:pt x="172" y="304"/>
                </a:lnTo>
                <a:lnTo>
                  <a:pt x="170" y="306"/>
                </a:lnTo>
                <a:lnTo>
                  <a:pt x="163" y="306"/>
                </a:lnTo>
                <a:lnTo>
                  <a:pt x="158" y="304"/>
                </a:lnTo>
                <a:lnTo>
                  <a:pt x="153" y="304"/>
                </a:lnTo>
                <a:lnTo>
                  <a:pt x="150" y="306"/>
                </a:lnTo>
                <a:lnTo>
                  <a:pt x="147" y="306"/>
                </a:lnTo>
                <a:lnTo>
                  <a:pt x="143" y="308"/>
                </a:lnTo>
                <a:lnTo>
                  <a:pt x="142" y="311"/>
                </a:lnTo>
                <a:lnTo>
                  <a:pt x="138" y="313"/>
                </a:lnTo>
                <a:lnTo>
                  <a:pt x="136" y="316"/>
                </a:lnTo>
                <a:lnTo>
                  <a:pt x="133" y="318"/>
                </a:lnTo>
                <a:lnTo>
                  <a:pt x="131" y="318"/>
                </a:lnTo>
                <a:lnTo>
                  <a:pt x="128" y="318"/>
                </a:lnTo>
              </a:path>
            </a:pathLst>
          </a:custGeom>
          <a:solidFill>
            <a:srgbClr val="c32d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2"/>
          <p:cNvSpPr/>
          <p:nvPr/>
        </p:nvSpPr>
        <p:spPr>
          <a:xfrm>
            <a:off x="8693280" y="6327720"/>
            <a:ext cx="201240" cy="405360"/>
          </a:xfrm>
          <a:custGeom>
            <a:avLst/>
            <a:gdLst/>
            <a:ahLst/>
            <a:rect l="0" t="0" r="r" b="b"/>
            <a:pathLst>
              <a:path w="159" h="320">
                <a:moveTo>
                  <a:pt x="128" y="318"/>
                </a:moveTo>
                <a:lnTo>
                  <a:pt x="125" y="319"/>
                </a:lnTo>
                <a:lnTo>
                  <a:pt x="121" y="319"/>
                </a:lnTo>
                <a:lnTo>
                  <a:pt x="120" y="319"/>
                </a:lnTo>
                <a:lnTo>
                  <a:pt x="118" y="318"/>
                </a:lnTo>
                <a:lnTo>
                  <a:pt x="116" y="318"/>
                </a:lnTo>
                <a:lnTo>
                  <a:pt x="116" y="314"/>
                </a:lnTo>
                <a:lnTo>
                  <a:pt x="113" y="311"/>
                </a:lnTo>
                <a:lnTo>
                  <a:pt x="113" y="306"/>
                </a:lnTo>
                <a:lnTo>
                  <a:pt x="111" y="304"/>
                </a:lnTo>
                <a:lnTo>
                  <a:pt x="110" y="303"/>
                </a:lnTo>
                <a:lnTo>
                  <a:pt x="108" y="299"/>
                </a:lnTo>
                <a:lnTo>
                  <a:pt x="106" y="299"/>
                </a:lnTo>
                <a:lnTo>
                  <a:pt x="103" y="298"/>
                </a:lnTo>
                <a:lnTo>
                  <a:pt x="100" y="298"/>
                </a:lnTo>
                <a:lnTo>
                  <a:pt x="96" y="298"/>
                </a:lnTo>
                <a:lnTo>
                  <a:pt x="94" y="298"/>
                </a:lnTo>
                <a:lnTo>
                  <a:pt x="93" y="298"/>
                </a:lnTo>
                <a:lnTo>
                  <a:pt x="91" y="299"/>
                </a:lnTo>
                <a:lnTo>
                  <a:pt x="89" y="301"/>
                </a:lnTo>
                <a:lnTo>
                  <a:pt x="88" y="304"/>
                </a:lnTo>
                <a:lnTo>
                  <a:pt x="84" y="308"/>
                </a:lnTo>
                <a:lnTo>
                  <a:pt x="84" y="309"/>
                </a:lnTo>
                <a:lnTo>
                  <a:pt x="83" y="309"/>
                </a:lnTo>
                <a:lnTo>
                  <a:pt x="79" y="311"/>
                </a:lnTo>
                <a:lnTo>
                  <a:pt x="76" y="311"/>
                </a:lnTo>
                <a:lnTo>
                  <a:pt x="73" y="311"/>
                </a:lnTo>
                <a:lnTo>
                  <a:pt x="71" y="309"/>
                </a:lnTo>
                <a:lnTo>
                  <a:pt x="68" y="308"/>
                </a:lnTo>
                <a:lnTo>
                  <a:pt x="66" y="306"/>
                </a:lnTo>
                <a:lnTo>
                  <a:pt x="64" y="304"/>
                </a:lnTo>
                <a:lnTo>
                  <a:pt x="64" y="301"/>
                </a:lnTo>
                <a:lnTo>
                  <a:pt x="64" y="299"/>
                </a:lnTo>
                <a:lnTo>
                  <a:pt x="66" y="294"/>
                </a:lnTo>
                <a:lnTo>
                  <a:pt x="69" y="284"/>
                </a:lnTo>
                <a:lnTo>
                  <a:pt x="69" y="282"/>
                </a:lnTo>
                <a:lnTo>
                  <a:pt x="69" y="279"/>
                </a:lnTo>
                <a:lnTo>
                  <a:pt x="68" y="279"/>
                </a:lnTo>
                <a:lnTo>
                  <a:pt x="68" y="277"/>
                </a:lnTo>
                <a:lnTo>
                  <a:pt x="61" y="276"/>
                </a:lnTo>
                <a:lnTo>
                  <a:pt x="56" y="276"/>
                </a:lnTo>
                <a:lnTo>
                  <a:pt x="51" y="276"/>
                </a:lnTo>
                <a:lnTo>
                  <a:pt x="47" y="277"/>
                </a:lnTo>
                <a:lnTo>
                  <a:pt x="42" y="279"/>
                </a:lnTo>
                <a:lnTo>
                  <a:pt x="39" y="282"/>
                </a:lnTo>
                <a:lnTo>
                  <a:pt x="31" y="287"/>
                </a:lnTo>
                <a:lnTo>
                  <a:pt x="22" y="293"/>
                </a:lnTo>
                <a:lnTo>
                  <a:pt x="19" y="294"/>
                </a:lnTo>
                <a:lnTo>
                  <a:pt x="16" y="296"/>
                </a:lnTo>
                <a:lnTo>
                  <a:pt x="12" y="296"/>
                </a:lnTo>
                <a:lnTo>
                  <a:pt x="9" y="294"/>
                </a:lnTo>
                <a:lnTo>
                  <a:pt x="5" y="293"/>
                </a:lnTo>
                <a:lnTo>
                  <a:pt x="4" y="291"/>
                </a:lnTo>
                <a:lnTo>
                  <a:pt x="2" y="287"/>
                </a:lnTo>
                <a:lnTo>
                  <a:pt x="0" y="284"/>
                </a:lnTo>
                <a:lnTo>
                  <a:pt x="0" y="282"/>
                </a:lnTo>
                <a:lnTo>
                  <a:pt x="0" y="279"/>
                </a:lnTo>
                <a:lnTo>
                  <a:pt x="2" y="276"/>
                </a:lnTo>
                <a:lnTo>
                  <a:pt x="4" y="274"/>
                </a:lnTo>
                <a:lnTo>
                  <a:pt x="5" y="271"/>
                </a:lnTo>
                <a:lnTo>
                  <a:pt x="10" y="269"/>
                </a:lnTo>
                <a:lnTo>
                  <a:pt x="19" y="264"/>
                </a:lnTo>
                <a:lnTo>
                  <a:pt x="27" y="261"/>
                </a:lnTo>
                <a:lnTo>
                  <a:pt x="31" y="259"/>
                </a:lnTo>
                <a:lnTo>
                  <a:pt x="32" y="256"/>
                </a:lnTo>
                <a:lnTo>
                  <a:pt x="36" y="256"/>
                </a:lnTo>
                <a:lnTo>
                  <a:pt x="39" y="251"/>
                </a:lnTo>
                <a:lnTo>
                  <a:pt x="39" y="249"/>
                </a:lnTo>
                <a:lnTo>
                  <a:pt x="41" y="247"/>
                </a:lnTo>
                <a:lnTo>
                  <a:pt x="42" y="242"/>
                </a:lnTo>
                <a:lnTo>
                  <a:pt x="42" y="235"/>
                </a:lnTo>
                <a:lnTo>
                  <a:pt x="42" y="234"/>
                </a:lnTo>
                <a:lnTo>
                  <a:pt x="42" y="232"/>
                </a:lnTo>
                <a:lnTo>
                  <a:pt x="39" y="227"/>
                </a:lnTo>
                <a:lnTo>
                  <a:pt x="39" y="224"/>
                </a:lnTo>
                <a:lnTo>
                  <a:pt x="36" y="222"/>
                </a:lnTo>
                <a:lnTo>
                  <a:pt x="32" y="220"/>
                </a:lnTo>
                <a:lnTo>
                  <a:pt x="31" y="219"/>
                </a:lnTo>
                <a:lnTo>
                  <a:pt x="24" y="217"/>
                </a:lnTo>
                <a:lnTo>
                  <a:pt x="17" y="215"/>
                </a:lnTo>
                <a:lnTo>
                  <a:pt x="12" y="214"/>
                </a:lnTo>
                <a:lnTo>
                  <a:pt x="10" y="212"/>
                </a:lnTo>
                <a:lnTo>
                  <a:pt x="9" y="210"/>
                </a:lnTo>
                <a:lnTo>
                  <a:pt x="7" y="208"/>
                </a:lnTo>
                <a:lnTo>
                  <a:pt x="7" y="205"/>
                </a:lnTo>
                <a:lnTo>
                  <a:pt x="7" y="200"/>
                </a:lnTo>
                <a:lnTo>
                  <a:pt x="7" y="198"/>
                </a:lnTo>
                <a:lnTo>
                  <a:pt x="9" y="195"/>
                </a:lnTo>
                <a:lnTo>
                  <a:pt x="10" y="193"/>
                </a:lnTo>
                <a:lnTo>
                  <a:pt x="14" y="193"/>
                </a:lnTo>
                <a:lnTo>
                  <a:pt x="17" y="193"/>
                </a:lnTo>
                <a:lnTo>
                  <a:pt x="22" y="193"/>
                </a:lnTo>
                <a:lnTo>
                  <a:pt x="31" y="192"/>
                </a:lnTo>
                <a:lnTo>
                  <a:pt x="32" y="190"/>
                </a:lnTo>
                <a:lnTo>
                  <a:pt x="36" y="190"/>
                </a:lnTo>
                <a:lnTo>
                  <a:pt x="39" y="187"/>
                </a:lnTo>
                <a:lnTo>
                  <a:pt x="42" y="185"/>
                </a:lnTo>
                <a:lnTo>
                  <a:pt x="46" y="182"/>
                </a:lnTo>
                <a:lnTo>
                  <a:pt x="47" y="175"/>
                </a:lnTo>
                <a:lnTo>
                  <a:pt x="49" y="172"/>
                </a:lnTo>
                <a:lnTo>
                  <a:pt x="49" y="170"/>
                </a:lnTo>
                <a:lnTo>
                  <a:pt x="49" y="168"/>
                </a:lnTo>
                <a:lnTo>
                  <a:pt x="46" y="160"/>
                </a:lnTo>
                <a:lnTo>
                  <a:pt x="44" y="156"/>
                </a:lnTo>
                <a:lnTo>
                  <a:pt x="44" y="151"/>
                </a:lnTo>
                <a:lnTo>
                  <a:pt x="46" y="150"/>
                </a:lnTo>
                <a:lnTo>
                  <a:pt x="46" y="148"/>
                </a:lnTo>
                <a:lnTo>
                  <a:pt x="47" y="145"/>
                </a:lnTo>
                <a:lnTo>
                  <a:pt x="49" y="143"/>
                </a:lnTo>
                <a:lnTo>
                  <a:pt x="54" y="140"/>
                </a:lnTo>
                <a:lnTo>
                  <a:pt x="54" y="138"/>
                </a:lnTo>
                <a:lnTo>
                  <a:pt x="56" y="136"/>
                </a:lnTo>
                <a:lnTo>
                  <a:pt x="59" y="136"/>
                </a:lnTo>
                <a:lnTo>
                  <a:pt x="63" y="136"/>
                </a:lnTo>
                <a:lnTo>
                  <a:pt x="68" y="136"/>
                </a:lnTo>
                <a:lnTo>
                  <a:pt x="71" y="136"/>
                </a:lnTo>
                <a:lnTo>
                  <a:pt x="74" y="133"/>
                </a:lnTo>
                <a:lnTo>
                  <a:pt x="79" y="131"/>
                </a:lnTo>
                <a:lnTo>
                  <a:pt x="81" y="128"/>
                </a:lnTo>
                <a:lnTo>
                  <a:pt x="83" y="124"/>
                </a:lnTo>
                <a:lnTo>
                  <a:pt x="84" y="121"/>
                </a:lnTo>
                <a:lnTo>
                  <a:pt x="84" y="119"/>
                </a:lnTo>
                <a:lnTo>
                  <a:pt x="83" y="116"/>
                </a:lnTo>
                <a:lnTo>
                  <a:pt x="81" y="114"/>
                </a:lnTo>
                <a:lnTo>
                  <a:pt x="76" y="109"/>
                </a:lnTo>
                <a:lnTo>
                  <a:pt x="73" y="104"/>
                </a:lnTo>
                <a:lnTo>
                  <a:pt x="71" y="101"/>
                </a:lnTo>
                <a:lnTo>
                  <a:pt x="71" y="98"/>
                </a:lnTo>
                <a:lnTo>
                  <a:pt x="71" y="96"/>
                </a:lnTo>
                <a:lnTo>
                  <a:pt x="71" y="93"/>
                </a:lnTo>
                <a:lnTo>
                  <a:pt x="73" y="89"/>
                </a:lnTo>
                <a:lnTo>
                  <a:pt x="76" y="86"/>
                </a:lnTo>
                <a:lnTo>
                  <a:pt x="79" y="86"/>
                </a:lnTo>
                <a:lnTo>
                  <a:pt x="83" y="84"/>
                </a:lnTo>
                <a:lnTo>
                  <a:pt x="86" y="84"/>
                </a:lnTo>
                <a:lnTo>
                  <a:pt x="88" y="86"/>
                </a:lnTo>
                <a:lnTo>
                  <a:pt x="91" y="86"/>
                </a:lnTo>
                <a:lnTo>
                  <a:pt x="93" y="89"/>
                </a:lnTo>
                <a:lnTo>
                  <a:pt x="100" y="93"/>
                </a:lnTo>
                <a:lnTo>
                  <a:pt x="105" y="98"/>
                </a:lnTo>
                <a:lnTo>
                  <a:pt x="108" y="99"/>
                </a:lnTo>
                <a:lnTo>
                  <a:pt x="111" y="101"/>
                </a:lnTo>
                <a:lnTo>
                  <a:pt x="115" y="101"/>
                </a:lnTo>
                <a:lnTo>
                  <a:pt x="118" y="99"/>
                </a:lnTo>
                <a:lnTo>
                  <a:pt x="121" y="98"/>
                </a:lnTo>
                <a:lnTo>
                  <a:pt x="126" y="94"/>
                </a:lnTo>
                <a:lnTo>
                  <a:pt x="128" y="93"/>
                </a:lnTo>
                <a:lnTo>
                  <a:pt x="130" y="91"/>
                </a:lnTo>
                <a:lnTo>
                  <a:pt x="131" y="86"/>
                </a:lnTo>
                <a:lnTo>
                  <a:pt x="131" y="82"/>
                </a:lnTo>
                <a:lnTo>
                  <a:pt x="133" y="79"/>
                </a:lnTo>
                <a:lnTo>
                  <a:pt x="133" y="72"/>
                </a:lnTo>
                <a:lnTo>
                  <a:pt x="131" y="66"/>
                </a:lnTo>
                <a:lnTo>
                  <a:pt x="130" y="57"/>
                </a:lnTo>
                <a:lnTo>
                  <a:pt x="128" y="51"/>
                </a:lnTo>
                <a:lnTo>
                  <a:pt x="126" y="47"/>
                </a:lnTo>
                <a:lnTo>
                  <a:pt x="125" y="40"/>
                </a:lnTo>
                <a:lnTo>
                  <a:pt x="121" y="35"/>
                </a:lnTo>
                <a:lnTo>
                  <a:pt x="121" y="32"/>
                </a:lnTo>
                <a:lnTo>
                  <a:pt x="120" y="27"/>
                </a:lnTo>
                <a:lnTo>
                  <a:pt x="120" y="24"/>
                </a:lnTo>
                <a:lnTo>
                  <a:pt x="120" y="19"/>
                </a:lnTo>
                <a:lnTo>
                  <a:pt x="120" y="15"/>
                </a:lnTo>
                <a:lnTo>
                  <a:pt x="121" y="14"/>
                </a:lnTo>
                <a:lnTo>
                  <a:pt x="121" y="10"/>
                </a:lnTo>
                <a:lnTo>
                  <a:pt x="123" y="9"/>
                </a:lnTo>
                <a:lnTo>
                  <a:pt x="125" y="5"/>
                </a:lnTo>
                <a:lnTo>
                  <a:pt x="126" y="3"/>
                </a:lnTo>
                <a:lnTo>
                  <a:pt x="130" y="2"/>
                </a:lnTo>
                <a:lnTo>
                  <a:pt x="133" y="0"/>
                </a:lnTo>
                <a:lnTo>
                  <a:pt x="136" y="0"/>
                </a:lnTo>
                <a:lnTo>
                  <a:pt x="142" y="0"/>
                </a:lnTo>
                <a:lnTo>
                  <a:pt x="145" y="0"/>
                </a:lnTo>
                <a:lnTo>
                  <a:pt x="147" y="2"/>
                </a:lnTo>
                <a:lnTo>
                  <a:pt x="150" y="3"/>
                </a:lnTo>
                <a:lnTo>
                  <a:pt x="153" y="5"/>
                </a:lnTo>
                <a:lnTo>
                  <a:pt x="155" y="9"/>
                </a:lnTo>
                <a:lnTo>
                  <a:pt x="157" y="12"/>
                </a:lnTo>
                <a:lnTo>
                  <a:pt x="158" y="15"/>
                </a:lnTo>
                <a:lnTo>
                  <a:pt x="158" y="19"/>
                </a:lnTo>
                <a:lnTo>
                  <a:pt x="158" y="24"/>
                </a:lnTo>
                <a:lnTo>
                  <a:pt x="158" y="29"/>
                </a:lnTo>
                <a:lnTo>
                  <a:pt x="157" y="34"/>
                </a:lnTo>
                <a:lnTo>
                  <a:pt x="155" y="39"/>
                </a:lnTo>
                <a:lnTo>
                  <a:pt x="153" y="44"/>
                </a:lnTo>
                <a:lnTo>
                  <a:pt x="150" y="51"/>
                </a:lnTo>
                <a:lnTo>
                  <a:pt x="148" y="52"/>
                </a:lnTo>
                <a:lnTo>
                  <a:pt x="147" y="59"/>
                </a:lnTo>
                <a:lnTo>
                  <a:pt x="147" y="64"/>
                </a:lnTo>
                <a:lnTo>
                  <a:pt x="145" y="71"/>
                </a:lnTo>
                <a:lnTo>
                  <a:pt x="145" y="84"/>
                </a:lnTo>
                <a:lnTo>
                  <a:pt x="145" y="94"/>
                </a:lnTo>
                <a:lnTo>
                  <a:pt x="145" y="98"/>
                </a:lnTo>
                <a:lnTo>
                  <a:pt x="147" y="99"/>
                </a:lnTo>
                <a:lnTo>
                  <a:pt x="148" y="103"/>
                </a:lnTo>
                <a:lnTo>
                  <a:pt x="150" y="106"/>
                </a:lnTo>
                <a:lnTo>
                  <a:pt x="153" y="108"/>
                </a:lnTo>
              </a:path>
            </a:pathLst>
          </a:custGeom>
          <a:noFill/>
          <a:ln w="3240">
            <a:solidFill>
              <a:srgbClr val="c32d9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3"/>
          <p:cNvSpPr/>
          <p:nvPr/>
        </p:nvSpPr>
        <p:spPr>
          <a:xfrm>
            <a:off x="8857080" y="6406560"/>
            <a:ext cx="158760" cy="326520"/>
          </a:xfrm>
          <a:custGeom>
            <a:avLst/>
            <a:gdLst/>
            <a:ahLst/>
            <a:rect l="0" t="0" r="r" b="b"/>
            <a:pathLst>
              <a:path w="127" h="257">
                <a:moveTo>
                  <a:pt x="25" y="46"/>
                </a:moveTo>
                <a:lnTo>
                  <a:pt x="27" y="47"/>
                </a:lnTo>
                <a:lnTo>
                  <a:pt x="30" y="47"/>
                </a:lnTo>
                <a:lnTo>
                  <a:pt x="37" y="51"/>
                </a:lnTo>
                <a:lnTo>
                  <a:pt x="44" y="51"/>
                </a:lnTo>
                <a:lnTo>
                  <a:pt x="47" y="51"/>
                </a:lnTo>
                <a:lnTo>
                  <a:pt x="52" y="49"/>
                </a:lnTo>
                <a:lnTo>
                  <a:pt x="54" y="49"/>
                </a:lnTo>
                <a:lnTo>
                  <a:pt x="56" y="47"/>
                </a:lnTo>
                <a:lnTo>
                  <a:pt x="56" y="47"/>
                </a:lnTo>
                <a:lnTo>
                  <a:pt x="59" y="46"/>
                </a:lnTo>
                <a:lnTo>
                  <a:pt x="59" y="42"/>
                </a:lnTo>
                <a:lnTo>
                  <a:pt x="61" y="41"/>
                </a:lnTo>
                <a:lnTo>
                  <a:pt x="61" y="37"/>
                </a:lnTo>
                <a:lnTo>
                  <a:pt x="62" y="27"/>
                </a:lnTo>
                <a:lnTo>
                  <a:pt x="67" y="17"/>
                </a:lnTo>
                <a:lnTo>
                  <a:pt x="71" y="12"/>
                </a:lnTo>
                <a:lnTo>
                  <a:pt x="72" y="9"/>
                </a:lnTo>
                <a:lnTo>
                  <a:pt x="76" y="5"/>
                </a:lnTo>
                <a:lnTo>
                  <a:pt x="77" y="4"/>
                </a:lnTo>
                <a:lnTo>
                  <a:pt x="79" y="2"/>
                </a:lnTo>
                <a:lnTo>
                  <a:pt x="84" y="0"/>
                </a:lnTo>
                <a:lnTo>
                  <a:pt x="87" y="0"/>
                </a:lnTo>
                <a:lnTo>
                  <a:pt x="89" y="0"/>
                </a:lnTo>
                <a:lnTo>
                  <a:pt x="91" y="2"/>
                </a:lnTo>
                <a:lnTo>
                  <a:pt x="93" y="4"/>
                </a:lnTo>
                <a:lnTo>
                  <a:pt x="94" y="5"/>
                </a:lnTo>
                <a:lnTo>
                  <a:pt x="96" y="9"/>
                </a:lnTo>
                <a:lnTo>
                  <a:pt x="96" y="14"/>
                </a:lnTo>
                <a:lnTo>
                  <a:pt x="96" y="19"/>
                </a:lnTo>
                <a:lnTo>
                  <a:pt x="94" y="20"/>
                </a:lnTo>
                <a:lnTo>
                  <a:pt x="93" y="24"/>
                </a:lnTo>
                <a:lnTo>
                  <a:pt x="91" y="32"/>
                </a:lnTo>
                <a:lnTo>
                  <a:pt x="84" y="39"/>
                </a:lnTo>
                <a:lnTo>
                  <a:pt x="76" y="46"/>
                </a:lnTo>
                <a:lnTo>
                  <a:pt x="74" y="47"/>
                </a:lnTo>
                <a:lnTo>
                  <a:pt x="74" y="51"/>
                </a:lnTo>
                <a:lnTo>
                  <a:pt x="71" y="57"/>
                </a:lnTo>
                <a:lnTo>
                  <a:pt x="71" y="62"/>
                </a:lnTo>
                <a:lnTo>
                  <a:pt x="71" y="66"/>
                </a:lnTo>
                <a:lnTo>
                  <a:pt x="72" y="69"/>
                </a:lnTo>
                <a:lnTo>
                  <a:pt x="74" y="71"/>
                </a:lnTo>
                <a:lnTo>
                  <a:pt x="76" y="73"/>
                </a:lnTo>
                <a:lnTo>
                  <a:pt x="77" y="74"/>
                </a:lnTo>
                <a:lnTo>
                  <a:pt x="82" y="78"/>
                </a:lnTo>
                <a:lnTo>
                  <a:pt x="84" y="78"/>
                </a:lnTo>
                <a:lnTo>
                  <a:pt x="87" y="79"/>
                </a:lnTo>
                <a:lnTo>
                  <a:pt x="91" y="78"/>
                </a:lnTo>
                <a:lnTo>
                  <a:pt x="93" y="78"/>
                </a:lnTo>
                <a:lnTo>
                  <a:pt x="96" y="74"/>
                </a:lnTo>
                <a:lnTo>
                  <a:pt x="99" y="69"/>
                </a:lnTo>
                <a:lnTo>
                  <a:pt x="103" y="68"/>
                </a:lnTo>
                <a:lnTo>
                  <a:pt x="104" y="66"/>
                </a:lnTo>
                <a:lnTo>
                  <a:pt x="108" y="62"/>
                </a:lnTo>
                <a:lnTo>
                  <a:pt x="111" y="62"/>
                </a:lnTo>
                <a:lnTo>
                  <a:pt x="114" y="61"/>
                </a:lnTo>
                <a:lnTo>
                  <a:pt x="116" y="61"/>
                </a:lnTo>
                <a:lnTo>
                  <a:pt x="119" y="62"/>
                </a:lnTo>
                <a:lnTo>
                  <a:pt x="119" y="62"/>
                </a:lnTo>
                <a:lnTo>
                  <a:pt x="121" y="62"/>
                </a:lnTo>
                <a:lnTo>
                  <a:pt x="123" y="66"/>
                </a:lnTo>
                <a:lnTo>
                  <a:pt x="124" y="69"/>
                </a:lnTo>
                <a:lnTo>
                  <a:pt x="126" y="71"/>
                </a:lnTo>
                <a:lnTo>
                  <a:pt x="126" y="74"/>
                </a:lnTo>
                <a:lnTo>
                  <a:pt x="126" y="76"/>
                </a:lnTo>
                <a:lnTo>
                  <a:pt x="126" y="78"/>
                </a:lnTo>
                <a:lnTo>
                  <a:pt x="124" y="81"/>
                </a:lnTo>
                <a:lnTo>
                  <a:pt x="123" y="83"/>
                </a:lnTo>
                <a:lnTo>
                  <a:pt x="119" y="86"/>
                </a:lnTo>
                <a:lnTo>
                  <a:pt x="114" y="91"/>
                </a:lnTo>
                <a:lnTo>
                  <a:pt x="111" y="94"/>
                </a:lnTo>
                <a:lnTo>
                  <a:pt x="106" y="98"/>
                </a:lnTo>
                <a:lnTo>
                  <a:pt x="103" y="101"/>
                </a:lnTo>
                <a:lnTo>
                  <a:pt x="103" y="103"/>
                </a:lnTo>
                <a:lnTo>
                  <a:pt x="101" y="104"/>
                </a:lnTo>
                <a:lnTo>
                  <a:pt x="101" y="113"/>
                </a:lnTo>
                <a:lnTo>
                  <a:pt x="99" y="125"/>
                </a:lnTo>
                <a:lnTo>
                  <a:pt x="101" y="138"/>
                </a:lnTo>
                <a:lnTo>
                  <a:pt x="103" y="150"/>
                </a:lnTo>
                <a:lnTo>
                  <a:pt x="104" y="162"/>
                </a:lnTo>
                <a:lnTo>
                  <a:pt x="104" y="167"/>
                </a:lnTo>
                <a:lnTo>
                  <a:pt x="108" y="170"/>
                </a:lnTo>
                <a:lnTo>
                  <a:pt x="109" y="173"/>
                </a:lnTo>
                <a:lnTo>
                  <a:pt x="111" y="175"/>
                </a:lnTo>
                <a:lnTo>
                  <a:pt x="114" y="177"/>
                </a:lnTo>
                <a:lnTo>
                  <a:pt x="118" y="178"/>
                </a:lnTo>
                <a:lnTo>
                  <a:pt x="119" y="182"/>
                </a:lnTo>
                <a:lnTo>
                  <a:pt x="121" y="185"/>
                </a:lnTo>
                <a:lnTo>
                  <a:pt x="121" y="187"/>
                </a:lnTo>
                <a:lnTo>
                  <a:pt x="121" y="190"/>
                </a:lnTo>
                <a:lnTo>
                  <a:pt x="121" y="194"/>
                </a:lnTo>
                <a:lnTo>
                  <a:pt x="119" y="197"/>
                </a:lnTo>
                <a:lnTo>
                  <a:pt x="116" y="199"/>
                </a:lnTo>
                <a:lnTo>
                  <a:pt x="116" y="200"/>
                </a:lnTo>
                <a:lnTo>
                  <a:pt x="113" y="200"/>
                </a:lnTo>
                <a:lnTo>
                  <a:pt x="111" y="202"/>
                </a:lnTo>
                <a:lnTo>
                  <a:pt x="108" y="200"/>
                </a:lnTo>
                <a:lnTo>
                  <a:pt x="104" y="200"/>
                </a:lnTo>
                <a:lnTo>
                  <a:pt x="103" y="200"/>
                </a:lnTo>
                <a:lnTo>
                  <a:pt x="99" y="202"/>
                </a:lnTo>
                <a:lnTo>
                  <a:pt x="96" y="205"/>
                </a:lnTo>
                <a:lnTo>
                  <a:pt x="94" y="209"/>
                </a:lnTo>
                <a:lnTo>
                  <a:pt x="93" y="210"/>
                </a:lnTo>
                <a:lnTo>
                  <a:pt x="94" y="214"/>
                </a:lnTo>
                <a:lnTo>
                  <a:pt x="96" y="219"/>
                </a:lnTo>
                <a:lnTo>
                  <a:pt x="99" y="224"/>
                </a:lnTo>
                <a:lnTo>
                  <a:pt x="103" y="227"/>
                </a:lnTo>
                <a:lnTo>
                  <a:pt x="104" y="231"/>
                </a:lnTo>
                <a:lnTo>
                  <a:pt x="104" y="236"/>
                </a:lnTo>
                <a:lnTo>
                  <a:pt x="103" y="236"/>
                </a:lnTo>
                <a:lnTo>
                  <a:pt x="103" y="237"/>
                </a:lnTo>
                <a:lnTo>
                  <a:pt x="99" y="241"/>
                </a:lnTo>
                <a:lnTo>
                  <a:pt x="96" y="241"/>
                </a:lnTo>
                <a:lnTo>
                  <a:pt x="94" y="242"/>
                </a:lnTo>
                <a:lnTo>
                  <a:pt x="91" y="241"/>
                </a:lnTo>
                <a:lnTo>
                  <a:pt x="89" y="241"/>
                </a:lnTo>
                <a:lnTo>
                  <a:pt x="87" y="237"/>
                </a:lnTo>
                <a:lnTo>
                  <a:pt x="82" y="232"/>
                </a:lnTo>
                <a:lnTo>
                  <a:pt x="77" y="227"/>
                </a:lnTo>
                <a:lnTo>
                  <a:pt x="76" y="225"/>
                </a:lnTo>
                <a:lnTo>
                  <a:pt x="72" y="224"/>
                </a:lnTo>
                <a:lnTo>
                  <a:pt x="71" y="222"/>
                </a:lnTo>
                <a:lnTo>
                  <a:pt x="67" y="222"/>
                </a:lnTo>
                <a:lnTo>
                  <a:pt x="64" y="222"/>
                </a:lnTo>
                <a:lnTo>
                  <a:pt x="59" y="224"/>
                </a:lnTo>
                <a:lnTo>
                  <a:pt x="57" y="224"/>
                </a:lnTo>
                <a:lnTo>
                  <a:pt x="56" y="225"/>
                </a:lnTo>
                <a:lnTo>
                  <a:pt x="54" y="229"/>
                </a:lnTo>
                <a:lnTo>
                  <a:pt x="50" y="232"/>
                </a:lnTo>
                <a:lnTo>
                  <a:pt x="50" y="236"/>
                </a:lnTo>
                <a:lnTo>
                  <a:pt x="47" y="239"/>
                </a:lnTo>
                <a:lnTo>
                  <a:pt x="45" y="241"/>
                </a:lnTo>
                <a:lnTo>
                  <a:pt x="44" y="242"/>
                </a:lnTo>
                <a:lnTo>
                  <a:pt x="42" y="244"/>
                </a:lnTo>
                <a:lnTo>
                  <a:pt x="35" y="244"/>
                </a:lnTo>
                <a:lnTo>
                  <a:pt x="30" y="242"/>
                </a:lnTo>
                <a:lnTo>
                  <a:pt x="25" y="242"/>
                </a:lnTo>
                <a:lnTo>
                  <a:pt x="22" y="244"/>
                </a:lnTo>
                <a:lnTo>
                  <a:pt x="19" y="244"/>
                </a:lnTo>
                <a:lnTo>
                  <a:pt x="15" y="246"/>
                </a:lnTo>
                <a:lnTo>
                  <a:pt x="14" y="249"/>
                </a:lnTo>
                <a:lnTo>
                  <a:pt x="10" y="251"/>
                </a:lnTo>
                <a:lnTo>
                  <a:pt x="8" y="254"/>
                </a:lnTo>
                <a:lnTo>
                  <a:pt x="5" y="256"/>
                </a:lnTo>
                <a:lnTo>
                  <a:pt x="3" y="256"/>
                </a:lnTo>
                <a:lnTo>
                  <a:pt x="0" y="256"/>
                </a:lnTo>
              </a:path>
            </a:pathLst>
          </a:custGeom>
          <a:noFill/>
          <a:ln w="3240">
            <a:solidFill>
              <a:srgbClr val="c32d9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4"/>
          <p:cNvSpPr/>
          <p:nvPr/>
        </p:nvSpPr>
        <p:spPr>
          <a:xfrm>
            <a:off x="8974080" y="6346080"/>
            <a:ext cx="37440" cy="41400"/>
          </a:xfrm>
          <a:custGeom>
            <a:avLst/>
            <a:gdLst/>
            <a:ahLst/>
            <a:rect l="0" t="0" r="r" b="b"/>
            <a:pathLst>
              <a:path w="31" h="33">
                <a:moveTo>
                  <a:pt x="16" y="32"/>
                </a:moveTo>
                <a:lnTo>
                  <a:pt x="13" y="31"/>
                </a:lnTo>
                <a:lnTo>
                  <a:pt x="10" y="29"/>
                </a:lnTo>
                <a:lnTo>
                  <a:pt x="6" y="29"/>
                </a:lnTo>
                <a:lnTo>
                  <a:pt x="5" y="25"/>
                </a:lnTo>
                <a:lnTo>
                  <a:pt x="3" y="24"/>
                </a:lnTo>
                <a:lnTo>
                  <a:pt x="1" y="20"/>
                </a:lnTo>
                <a:lnTo>
                  <a:pt x="0" y="17"/>
                </a:lnTo>
                <a:lnTo>
                  <a:pt x="0" y="15"/>
                </a:lnTo>
                <a:lnTo>
                  <a:pt x="0" y="12"/>
                </a:lnTo>
                <a:lnTo>
                  <a:pt x="1" y="9"/>
                </a:lnTo>
                <a:lnTo>
                  <a:pt x="3" y="7"/>
                </a:lnTo>
                <a:lnTo>
                  <a:pt x="5" y="5"/>
                </a:lnTo>
                <a:lnTo>
                  <a:pt x="6" y="2"/>
                </a:lnTo>
                <a:lnTo>
                  <a:pt x="10" y="2"/>
                </a:lnTo>
                <a:lnTo>
                  <a:pt x="13" y="0"/>
                </a:lnTo>
                <a:lnTo>
                  <a:pt x="16" y="0"/>
                </a:lnTo>
                <a:lnTo>
                  <a:pt x="18" y="2"/>
                </a:lnTo>
                <a:lnTo>
                  <a:pt x="21" y="2"/>
                </a:lnTo>
                <a:lnTo>
                  <a:pt x="23" y="4"/>
                </a:lnTo>
                <a:lnTo>
                  <a:pt x="26" y="5"/>
                </a:lnTo>
                <a:lnTo>
                  <a:pt x="28" y="9"/>
                </a:lnTo>
                <a:lnTo>
                  <a:pt x="28" y="12"/>
                </a:lnTo>
                <a:lnTo>
                  <a:pt x="30" y="14"/>
                </a:lnTo>
                <a:lnTo>
                  <a:pt x="30" y="17"/>
                </a:lnTo>
                <a:lnTo>
                  <a:pt x="30" y="20"/>
                </a:lnTo>
                <a:lnTo>
                  <a:pt x="28" y="24"/>
                </a:lnTo>
                <a:lnTo>
                  <a:pt x="28" y="25"/>
                </a:lnTo>
                <a:lnTo>
                  <a:pt x="26" y="27"/>
                </a:lnTo>
                <a:lnTo>
                  <a:pt x="23" y="29"/>
                </a:lnTo>
                <a:lnTo>
                  <a:pt x="20" y="31"/>
                </a:lnTo>
                <a:lnTo>
                  <a:pt x="18" y="31"/>
                </a:lnTo>
                <a:lnTo>
                  <a:pt x="16" y="32"/>
                </a:lnTo>
              </a:path>
            </a:pathLst>
          </a:custGeom>
          <a:solidFill>
            <a:srgbClr val="c32d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5"/>
          <p:cNvSpPr/>
          <p:nvPr/>
        </p:nvSpPr>
        <p:spPr>
          <a:xfrm>
            <a:off x="8974080" y="6346080"/>
            <a:ext cx="37440" cy="41400"/>
          </a:xfrm>
          <a:custGeom>
            <a:avLst/>
            <a:gdLst/>
            <a:ahLst/>
            <a:rect l="0" t="0" r="r" b="b"/>
            <a:pathLst>
              <a:path w="31" h="33">
                <a:moveTo>
                  <a:pt x="16" y="32"/>
                </a:moveTo>
                <a:lnTo>
                  <a:pt x="13" y="31"/>
                </a:lnTo>
                <a:lnTo>
                  <a:pt x="10" y="29"/>
                </a:lnTo>
                <a:lnTo>
                  <a:pt x="6" y="29"/>
                </a:lnTo>
                <a:lnTo>
                  <a:pt x="5" y="25"/>
                </a:lnTo>
                <a:lnTo>
                  <a:pt x="3" y="24"/>
                </a:lnTo>
                <a:lnTo>
                  <a:pt x="1" y="20"/>
                </a:lnTo>
                <a:lnTo>
                  <a:pt x="0" y="17"/>
                </a:lnTo>
                <a:lnTo>
                  <a:pt x="0" y="15"/>
                </a:lnTo>
                <a:lnTo>
                  <a:pt x="0" y="12"/>
                </a:lnTo>
                <a:lnTo>
                  <a:pt x="1" y="9"/>
                </a:lnTo>
                <a:lnTo>
                  <a:pt x="3" y="7"/>
                </a:lnTo>
                <a:lnTo>
                  <a:pt x="5" y="5"/>
                </a:lnTo>
                <a:lnTo>
                  <a:pt x="6" y="2"/>
                </a:lnTo>
                <a:lnTo>
                  <a:pt x="10" y="2"/>
                </a:lnTo>
                <a:lnTo>
                  <a:pt x="13" y="0"/>
                </a:lnTo>
                <a:lnTo>
                  <a:pt x="16" y="0"/>
                </a:lnTo>
                <a:lnTo>
                  <a:pt x="18" y="2"/>
                </a:lnTo>
                <a:lnTo>
                  <a:pt x="21" y="2"/>
                </a:lnTo>
                <a:lnTo>
                  <a:pt x="23" y="4"/>
                </a:lnTo>
                <a:lnTo>
                  <a:pt x="26" y="5"/>
                </a:lnTo>
                <a:lnTo>
                  <a:pt x="28" y="9"/>
                </a:lnTo>
                <a:lnTo>
                  <a:pt x="28" y="12"/>
                </a:lnTo>
                <a:lnTo>
                  <a:pt x="30" y="14"/>
                </a:lnTo>
                <a:lnTo>
                  <a:pt x="30" y="17"/>
                </a:lnTo>
                <a:lnTo>
                  <a:pt x="30" y="20"/>
                </a:lnTo>
                <a:lnTo>
                  <a:pt x="28" y="24"/>
                </a:lnTo>
                <a:lnTo>
                  <a:pt x="28" y="25"/>
                </a:lnTo>
                <a:lnTo>
                  <a:pt x="26" y="27"/>
                </a:lnTo>
                <a:lnTo>
                  <a:pt x="23" y="29"/>
                </a:lnTo>
                <a:lnTo>
                  <a:pt x="20" y="31"/>
                </a:lnTo>
                <a:lnTo>
                  <a:pt x="18" y="31"/>
                </a:lnTo>
                <a:lnTo>
                  <a:pt x="16" y="32"/>
                </a:lnTo>
              </a:path>
            </a:pathLst>
          </a:custGeom>
          <a:noFill/>
          <a:ln w="3240">
            <a:solidFill>
              <a:srgbClr val="c32d9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6"/>
          <p:cNvSpPr/>
          <p:nvPr/>
        </p:nvSpPr>
        <p:spPr>
          <a:xfrm>
            <a:off x="8994600" y="6356160"/>
            <a:ext cx="12960" cy="21240"/>
          </a:xfrm>
          <a:custGeom>
            <a:avLst/>
            <a:gdLst/>
            <a:ahLst/>
            <a:rect l="0" t="0" r="r" b="b"/>
            <a:pathLst>
              <a:path w="12" h="19">
                <a:moveTo>
                  <a:pt x="0" y="18"/>
                </a:moveTo>
                <a:lnTo>
                  <a:pt x="3" y="17"/>
                </a:lnTo>
                <a:lnTo>
                  <a:pt x="5" y="17"/>
                </a:lnTo>
                <a:lnTo>
                  <a:pt x="5" y="15"/>
                </a:lnTo>
                <a:lnTo>
                  <a:pt x="8" y="12"/>
                </a:lnTo>
                <a:lnTo>
                  <a:pt x="8" y="10"/>
                </a:lnTo>
                <a:lnTo>
                  <a:pt x="6" y="7"/>
                </a:lnTo>
                <a:lnTo>
                  <a:pt x="5" y="5"/>
                </a:lnTo>
                <a:lnTo>
                  <a:pt x="3" y="2"/>
                </a:lnTo>
                <a:lnTo>
                  <a:pt x="1" y="0"/>
                </a:lnTo>
                <a:lnTo>
                  <a:pt x="3" y="0"/>
                </a:lnTo>
                <a:lnTo>
                  <a:pt x="5" y="2"/>
                </a:lnTo>
                <a:lnTo>
                  <a:pt x="6" y="2"/>
                </a:lnTo>
                <a:lnTo>
                  <a:pt x="8" y="5"/>
                </a:lnTo>
                <a:lnTo>
                  <a:pt x="10" y="5"/>
                </a:lnTo>
                <a:lnTo>
                  <a:pt x="10" y="7"/>
                </a:lnTo>
                <a:lnTo>
                  <a:pt x="11" y="10"/>
                </a:lnTo>
                <a:lnTo>
                  <a:pt x="11" y="12"/>
                </a:lnTo>
                <a:lnTo>
                  <a:pt x="8" y="15"/>
                </a:lnTo>
                <a:lnTo>
                  <a:pt x="6" y="17"/>
                </a:lnTo>
                <a:lnTo>
                  <a:pt x="3" y="18"/>
                </a:lnTo>
                <a:lnTo>
                  <a:pt x="0" y="18"/>
                </a:ln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7"/>
          <p:cNvSpPr/>
          <p:nvPr/>
        </p:nvSpPr>
        <p:spPr>
          <a:xfrm>
            <a:off x="8806320" y="6560280"/>
            <a:ext cx="160560" cy="136440"/>
          </a:xfrm>
          <a:custGeom>
            <a:avLst/>
            <a:gdLst/>
            <a:ahLst/>
            <a:rect l="0" t="0" r="r" b="b"/>
            <a:pathLst>
              <a:path w="127" h="107">
                <a:moveTo>
                  <a:pt x="26" y="98"/>
                </a:moveTo>
                <a:lnTo>
                  <a:pt x="29" y="99"/>
                </a:lnTo>
                <a:lnTo>
                  <a:pt x="29" y="101"/>
                </a:lnTo>
                <a:lnTo>
                  <a:pt x="34" y="104"/>
                </a:lnTo>
                <a:lnTo>
                  <a:pt x="37" y="104"/>
                </a:lnTo>
                <a:lnTo>
                  <a:pt x="41" y="106"/>
                </a:lnTo>
                <a:lnTo>
                  <a:pt x="46" y="104"/>
                </a:lnTo>
                <a:lnTo>
                  <a:pt x="49" y="104"/>
                </a:lnTo>
                <a:lnTo>
                  <a:pt x="53" y="103"/>
                </a:lnTo>
                <a:lnTo>
                  <a:pt x="56" y="99"/>
                </a:lnTo>
                <a:lnTo>
                  <a:pt x="58" y="99"/>
                </a:lnTo>
                <a:lnTo>
                  <a:pt x="58" y="99"/>
                </a:lnTo>
                <a:lnTo>
                  <a:pt x="63" y="101"/>
                </a:lnTo>
                <a:lnTo>
                  <a:pt x="64" y="101"/>
                </a:lnTo>
                <a:lnTo>
                  <a:pt x="66" y="101"/>
                </a:lnTo>
                <a:lnTo>
                  <a:pt x="69" y="99"/>
                </a:lnTo>
                <a:lnTo>
                  <a:pt x="74" y="98"/>
                </a:lnTo>
                <a:lnTo>
                  <a:pt x="81" y="93"/>
                </a:lnTo>
                <a:lnTo>
                  <a:pt x="86" y="89"/>
                </a:lnTo>
                <a:lnTo>
                  <a:pt x="88" y="84"/>
                </a:lnTo>
                <a:lnTo>
                  <a:pt x="93" y="81"/>
                </a:lnTo>
                <a:lnTo>
                  <a:pt x="95" y="81"/>
                </a:lnTo>
                <a:lnTo>
                  <a:pt x="96" y="81"/>
                </a:lnTo>
                <a:lnTo>
                  <a:pt x="101" y="83"/>
                </a:lnTo>
                <a:lnTo>
                  <a:pt x="106" y="84"/>
                </a:lnTo>
                <a:lnTo>
                  <a:pt x="110" y="83"/>
                </a:lnTo>
                <a:lnTo>
                  <a:pt x="111" y="81"/>
                </a:lnTo>
                <a:lnTo>
                  <a:pt x="115" y="79"/>
                </a:lnTo>
                <a:lnTo>
                  <a:pt x="115" y="78"/>
                </a:lnTo>
                <a:lnTo>
                  <a:pt x="115" y="76"/>
                </a:lnTo>
                <a:lnTo>
                  <a:pt x="115" y="76"/>
                </a:lnTo>
                <a:lnTo>
                  <a:pt x="115" y="73"/>
                </a:lnTo>
                <a:lnTo>
                  <a:pt x="116" y="71"/>
                </a:lnTo>
                <a:lnTo>
                  <a:pt x="118" y="69"/>
                </a:lnTo>
                <a:lnTo>
                  <a:pt x="121" y="66"/>
                </a:lnTo>
                <a:lnTo>
                  <a:pt x="123" y="64"/>
                </a:lnTo>
                <a:lnTo>
                  <a:pt x="125" y="62"/>
                </a:lnTo>
                <a:lnTo>
                  <a:pt x="125" y="61"/>
                </a:lnTo>
                <a:lnTo>
                  <a:pt x="126" y="57"/>
                </a:lnTo>
                <a:lnTo>
                  <a:pt x="126" y="54"/>
                </a:lnTo>
                <a:lnTo>
                  <a:pt x="125" y="49"/>
                </a:lnTo>
                <a:lnTo>
                  <a:pt x="121" y="41"/>
                </a:lnTo>
                <a:lnTo>
                  <a:pt x="121" y="37"/>
                </a:lnTo>
                <a:lnTo>
                  <a:pt x="120" y="34"/>
                </a:lnTo>
                <a:lnTo>
                  <a:pt x="120" y="24"/>
                </a:lnTo>
                <a:lnTo>
                  <a:pt x="120" y="14"/>
                </a:lnTo>
                <a:lnTo>
                  <a:pt x="120" y="0"/>
                </a:lnTo>
                <a:lnTo>
                  <a:pt x="118" y="5"/>
                </a:lnTo>
                <a:lnTo>
                  <a:pt x="115" y="15"/>
                </a:lnTo>
                <a:lnTo>
                  <a:pt x="115" y="22"/>
                </a:lnTo>
                <a:lnTo>
                  <a:pt x="113" y="31"/>
                </a:lnTo>
                <a:lnTo>
                  <a:pt x="113" y="39"/>
                </a:lnTo>
                <a:lnTo>
                  <a:pt x="113" y="49"/>
                </a:lnTo>
                <a:lnTo>
                  <a:pt x="113" y="52"/>
                </a:lnTo>
                <a:lnTo>
                  <a:pt x="113" y="56"/>
                </a:lnTo>
                <a:lnTo>
                  <a:pt x="111" y="57"/>
                </a:lnTo>
                <a:lnTo>
                  <a:pt x="110" y="61"/>
                </a:lnTo>
                <a:lnTo>
                  <a:pt x="106" y="64"/>
                </a:lnTo>
                <a:lnTo>
                  <a:pt x="101" y="69"/>
                </a:lnTo>
                <a:lnTo>
                  <a:pt x="101" y="69"/>
                </a:lnTo>
                <a:lnTo>
                  <a:pt x="101" y="69"/>
                </a:lnTo>
                <a:lnTo>
                  <a:pt x="98" y="71"/>
                </a:lnTo>
                <a:lnTo>
                  <a:pt x="96" y="69"/>
                </a:lnTo>
                <a:lnTo>
                  <a:pt x="95" y="69"/>
                </a:lnTo>
                <a:lnTo>
                  <a:pt x="89" y="69"/>
                </a:lnTo>
                <a:lnTo>
                  <a:pt x="88" y="69"/>
                </a:lnTo>
                <a:lnTo>
                  <a:pt x="86" y="71"/>
                </a:lnTo>
                <a:lnTo>
                  <a:pt x="81" y="79"/>
                </a:lnTo>
                <a:lnTo>
                  <a:pt x="76" y="83"/>
                </a:lnTo>
                <a:lnTo>
                  <a:pt x="73" y="84"/>
                </a:lnTo>
                <a:lnTo>
                  <a:pt x="71" y="84"/>
                </a:lnTo>
                <a:lnTo>
                  <a:pt x="69" y="84"/>
                </a:lnTo>
                <a:lnTo>
                  <a:pt x="66" y="84"/>
                </a:lnTo>
                <a:lnTo>
                  <a:pt x="58" y="84"/>
                </a:lnTo>
                <a:lnTo>
                  <a:pt x="54" y="86"/>
                </a:lnTo>
                <a:lnTo>
                  <a:pt x="53" y="86"/>
                </a:lnTo>
                <a:lnTo>
                  <a:pt x="49" y="88"/>
                </a:lnTo>
                <a:lnTo>
                  <a:pt x="46" y="91"/>
                </a:lnTo>
                <a:lnTo>
                  <a:pt x="42" y="93"/>
                </a:lnTo>
                <a:lnTo>
                  <a:pt x="41" y="93"/>
                </a:lnTo>
                <a:lnTo>
                  <a:pt x="37" y="93"/>
                </a:lnTo>
                <a:lnTo>
                  <a:pt x="32" y="93"/>
                </a:lnTo>
                <a:lnTo>
                  <a:pt x="31" y="93"/>
                </a:lnTo>
                <a:lnTo>
                  <a:pt x="27" y="91"/>
                </a:lnTo>
                <a:lnTo>
                  <a:pt x="21" y="91"/>
                </a:lnTo>
                <a:lnTo>
                  <a:pt x="17" y="89"/>
                </a:lnTo>
                <a:lnTo>
                  <a:pt x="12" y="91"/>
                </a:lnTo>
                <a:lnTo>
                  <a:pt x="7" y="91"/>
                </a:lnTo>
                <a:lnTo>
                  <a:pt x="0" y="93"/>
                </a:lnTo>
                <a:lnTo>
                  <a:pt x="11" y="93"/>
                </a:lnTo>
                <a:lnTo>
                  <a:pt x="16" y="94"/>
                </a:lnTo>
                <a:lnTo>
                  <a:pt x="26" y="98"/>
                </a:ln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8"/>
          <p:cNvSpPr/>
          <p:nvPr/>
        </p:nvSpPr>
        <p:spPr>
          <a:xfrm>
            <a:off x="9020880" y="6645240"/>
            <a:ext cx="33120" cy="33120"/>
          </a:xfrm>
          <a:custGeom>
            <a:avLst/>
            <a:gdLst/>
            <a:ahLst/>
            <a:rect l="0" t="0" r="r" b="b"/>
            <a:pathLst>
              <a:path w="28" h="28">
                <a:moveTo>
                  <a:pt x="12" y="27"/>
                </a:moveTo>
                <a:lnTo>
                  <a:pt x="11" y="27"/>
                </a:lnTo>
                <a:lnTo>
                  <a:pt x="7" y="27"/>
                </a:lnTo>
                <a:lnTo>
                  <a:pt x="4" y="23"/>
                </a:lnTo>
                <a:lnTo>
                  <a:pt x="2" y="22"/>
                </a:lnTo>
                <a:lnTo>
                  <a:pt x="2" y="18"/>
                </a:lnTo>
                <a:lnTo>
                  <a:pt x="0" y="17"/>
                </a:lnTo>
                <a:lnTo>
                  <a:pt x="0" y="13"/>
                </a:lnTo>
                <a:lnTo>
                  <a:pt x="0" y="12"/>
                </a:lnTo>
                <a:lnTo>
                  <a:pt x="2" y="8"/>
                </a:lnTo>
                <a:lnTo>
                  <a:pt x="4" y="3"/>
                </a:lnTo>
                <a:lnTo>
                  <a:pt x="7" y="3"/>
                </a:lnTo>
                <a:lnTo>
                  <a:pt x="9" y="2"/>
                </a:lnTo>
                <a:lnTo>
                  <a:pt x="12" y="0"/>
                </a:lnTo>
                <a:lnTo>
                  <a:pt x="14" y="0"/>
                </a:lnTo>
                <a:lnTo>
                  <a:pt x="17" y="0"/>
                </a:lnTo>
                <a:lnTo>
                  <a:pt x="19" y="2"/>
                </a:lnTo>
                <a:lnTo>
                  <a:pt x="24" y="5"/>
                </a:lnTo>
                <a:lnTo>
                  <a:pt x="26" y="7"/>
                </a:lnTo>
                <a:lnTo>
                  <a:pt x="27" y="10"/>
                </a:lnTo>
                <a:lnTo>
                  <a:pt x="27" y="12"/>
                </a:lnTo>
                <a:lnTo>
                  <a:pt x="27" y="15"/>
                </a:lnTo>
                <a:lnTo>
                  <a:pt x="27" y="18"/>
                </a:lnTo>
                <a:lnTo>
                  <a:pt x="26" y="20"/>
                </a:lnTo>
                <a:lnTo>
                  <a:pt x="24" y="25"/>
                </a:lnTo>
                <a:lnTo>
                  <a:pt x="21" y="25"/>
                </a:lnTo>
                <a:lnTo>
                  <a:pt x="19" y="27"/>
                </a:lnTo>
                <a:lnTo>
                  <a:pt x="16" y="27"/>
                </a:lnTo>
                <a:lnTo>
                  <a:pt x="12" y="27"/>
                </a:lnTo>
              </a:path>
            </a:pathLst>
          </a:custGeom>
          <a:solidFill>
            <a:srgbClr val="c32d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9"/>
          <p:cNvSpPr/>
          <p:nvPr/>
        </p:nvSpPr>
        <p:spPr>
          <a:xfrm>
            <a:off x="115920" y="85680"/>
            <a:ext cx="8911080" cy="668880"/>
          </a:xfrm>
          <a:custGeom>
            <a:avLst/>
            <a:gdLst/>
            <a:ahLst/>
            <a:rect l="0" t="0" r="r" b="b"/>
            <a:pathLst>
              <a:path w="5615" h="423">
                <a:moveTo>
                  <a:pt x="5614" y="422"/>
                </a:moveTo>
                <a:lnTo>
                  <a:pt x="202" y="422"/>
                </a:lnTo>
                <a:lnTo>
                  <a:pt x="202" y="422"/>
                </a:lnTo>
                <a:lnTo>
                  <a:pt x="180" y="422"/>
                </a:lnTo>
                <a:lnTo>
                  <a:pt x="161" y="418"/>
                </a:lnTo>
                <a:lnTo>
                  <a:pt x="141" y="413"/>
                </a:lnTo>
                <a:lnTo>
                  <a:pt x="123" y="407"/>
                </a:lnTo>
                <a:lnTo>
                  <a:pt x="106" y="397"/>
                </a:lnTo>
                <a:lnTo>
                  <a:pt x="89" y="387"/>
                </a:lnTo>
                <a:lnTo>
                  <a:pt x="74" y="375"/>
                </a:lnTo>
                <a:lnTo>
                  <a:pt x="59" y="361"/>
                </a:lnTo>
                <a:lnTo>
                  <a:pt x="45" y="346"/>
                </a:lnTo>
                <a:lnTo>
                  <a:pt x="34" y="329"/>
                </a:lnTo>
                <a:lnTo>
                  <a:pt x="24" y="313"/>
                </a:lnTo>
                <a:lnTo>
                  <a:pt x="15" y="294"/>
                </a:lnTo>
                <a:lnTo>
                  <a:pt x="8" y="274"/>
                </a:lnTo>
                <a:lnTo>
                  <a:pt x="3" y="254"/>
                </a:lnTo>
                <a:lnTo>
                  <a:pt x="2" y="234"/>
                </a:lnTo>
                <a:lnTo>
                  <a:pt x="0" y="212"/>
                </a:lnTo>
                <a:lnTo>
                  <a:pt x="0" y="212"/>
                </a:lnTo>
                <a:lnTo>
                  <a:pt x="2" y="190"/>
                </a:lnTo>
                <a:lnTo>
                  <a:pt x="3" y="168"/>
                </a:lnTo>
                <a:lnTo>
                  <a:pt x="8" y="148"/>
                </a:lnTo>
                <a:lnTo>
                  <a:pt x="15" y="129"/>
                </a:lnTo>
                <a:lnTo>
                  <a:pt x="24" y="111"/>
                </a:lnTo>
                <a:lnTo>
                  <a:pt x="34" y="92"/>
                </a:lnTo>
                <a:lnTo>
                  <a:pt x="45" y="77"/>
                </a:lnTo>
                <a:lnTo>
                  <a:pt x="59" y="62"/>
                </a:lnTo>
                <a:lnTo>
                  <a:pt x="72" y="49"/>
                </a:lnTo>
                <a:lnTo>
                  <a:pt x="89" y="37"/>
                </a:lnTo>
                <a:lnTo>
                  <a:pt x="106" y="25"/>
                </a:lnTo>
                <a:lnTo>
                  <a:pt x="123" y="17"/>
                </a:lnTo>
                <a:lnTo>
                  <a:pt x="141" y="10"/>
                </a:lnTo>
                <a:lnTo>
                  <a:pt x="160" y="5"/>
                </a:lnTo>
                <a:lnTo>
                  <a:pt x="180" y="2"/>
                </a:lnTo>
                <a:lnTo>
                  <a:pt x="200" y="0"/>
                </a:lnTo>
                <a:lnTo>
                  <a:pt x="5614" y="0"/>
                </a:lnTo>
                <a:lnTo>
                  <a:pt x="5614" y="422"/>
                </a:lnTo>
              </a:path>
            </a:pathLst>
          </a:custGeom>
          <a:solidFill>
            <a:srgbClr val="2aa3d8"/>
          </a:solidFill>
          <a:ln w="15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10"/>
          <p:cNvSpPr/>
          <p:nvPr/>
        </p:nvSpPr>
        <p:spPr>
          <a:xfrm>
            <a:off x="8470800" y="531720"/>
            <a:ext cx="430560" cy="360"/>
          </a:xfrm>
          <a:custGeom>
            <a:avLst/>
            <a:gdLst/>
            <a:ahLst/>
            <a:rect l="0" t="0" r="r" b="b"/>
            <a:pathLst>
              <a:path w="273" h="1">
                <a:moveTo>
                  <a:pt x="0" y="0"/>
                </a:moveTo>
                <a:lnTo>
                  <a:pt x="272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2" name="Picture 31" descr=""/>
          <p:cNvPicPr/>
          <p:nvPr/>
        </p:nvPicPr>
        <p:blipFill>
          <a:blip r:embed="rId2"/>
          <a:stretch/>
        </p:blipFill>
        <p:spPr>
          <a:xfrm>
            <a:off x="8407800" y="156240"/>
            <a:ext cx="525960" cy="527400"/>
          </a:xfrm>
          <a:prstGeom prst="rect">
            <a:avLst/>
          </a:prstGeom>
          <a:ln>
            <a:noFill/>
          </a:ln>
        </p:spPr>
      </p:pic>
      <p:sp>
        <p:nvSpPr>
          <p:cNvPr id="253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Format des Titeltextes durch Klicken bearbeiten</a:t>
            </a:r>
            <a:endParaRPr/>
          </a:p>
        </p:txBody>
      </p:sp>
      <p:sp>
        <p:nvSpPr>
          <p:cNvPr id="254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Format des Gliederungstextes durch Klicken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Siebte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8693280" y="6327720"/>
            <a:ext cx="322560" cy="405360"/>
          </a:xfrm>
          <a:custGeom>
            <a:avLst/>
            <a:gdLst/>
            <a:ahLst/>
            <a:rect l="0" t="0" r="r" b="b"/>
            <a:pathLst>
              <a:path w="255" h="320">
                <a:moveTo>
                  <a:pt x="128" y="318"/>
                </a:moveTo>
                <a:lnTo>
                  <a:pt x="125" y="319"/>
                </a:lnTo>
                <a:lnTo>
                  <a:pt x="121" y="319"/>
                </a:lnTo>
                <a:lnTo>
                  <a:pt x="120" y="319"/>
                </a:lnTo>
                <a:lnTo>
                  <a:pt x="118" y="318"/>
                </a:lnTo>
                <a:lnTo>
                  <a:pt x="116" y="318"/>
                </a:lnTo>
                <a:lnTo>
                  <a:pt x="116" y="314"/>
                </a:lnTo>
                <a:lnTo>
                  <a:pt x="113" y="311"/>
                </a:lnTo>
                <a:lnTo>
                  <a:pt x="113" y="306"/>
                </a:lnTo>
                <a:lnTo>
                  <a:pt x="111" y="304"/>
                </a:lnTo>
                <a:lnTo>
                  <a:pt x="110" y="303"/>
                </a:lnTo>
                <a:lnTo>
                  <a:pt x="108" y="299"/>
                </a:lnTo>
                <a:lnTo>
                  <a:pt x="106" y="299"/>
                </a:lnTo>
                <a:lnTo>
                  <a:pt x="103" y="298"/>
                </a:lnTo>
                <a:lnTo>
                  <a:pt x="100" y="298"/>
                </a:lnTo>
                <a:lnTo>
                  <a:pt x="96" y="298"/>
                </a:lnTo>
                <a:lnTo>
                  <a:pt x="94" y="298"/>
                </a:lnTo>
                <a:lnTo>
                  <a:pt x="93" y="298"/>
                </a:lnTo>
                <a:lnTo>
                  <a:pt x="91" y="299"/>
                </a:lnTo>
                <a:lnTo>
                  <a:pt x="89" y="301"/>
                </a:lnTo>
                <a:lnTo>
                  <a:pt x="88" y="304"/>
                </a:lnTo>
                <a:lnTo>
                  <a:pt x="84" y="308"/>
                </a:lnTo>
                <a:lnTo>
                  <a:pt x="84" y="309"/>
                </a:lnTo>
                <a:lnTo>
                  <a:pt x="83" y="309"/>
                </a:lnTo>
                <a:lnTo>
                  <a:pt x="79" y="311"/>
                </a:lnTo>
                <a:lnTo>
                  <a:pt x="76" y="311"/>
                </a:lnTo>
                <a:lnTo>
                  <a:pt x="73" y="311"/>
                </a:lnTo>
                <a:lnTo>
                  <a:pt x="71" y="309"/>
                </a:lnTo>
                <a:lnTo>
                  <a:pt x="68" y="308"/>
                </a:lnTo>
                <a:lnTo>
                  <a:pt x="66" y="306"/>
                </a:lnTo>
                <a:lnTo>
                  <a:pt x="64" y="304"/>
                </a:lnTo>
                <a:lnTo>
                  <a:pt x="64" y="301"/>
                </a:lnTo>
                <a:lnTo>
                  <a:pt x="64" y="299"/>
                </a:lnTo>
                <a:lnTo>
                  <a:pt x="66" y="294"/>
                </a:lnTo>
                <a:lnTo>
                  <a:pt x="69" y="284"/>
                </a:lnTo>
                <a:lnTo>
                  <a:pt x="69" y="282"/>
                </a:lnTo>
                <a:lnTo>
                  <a:pt x="69" y="279"/>
                </a:lnTo>
                <a:lnTo>
                  <a:pt x="68" y="279"/>
                </a:lnTo>
                <a:lnTo>
                  <a:pt x="68" y="277"/>
                </a:lnTo>
                <a:lnTo>
                  <a:pt x="61" y="276"/>
                </a:lnTo>
                <a:lnTo>
                  <a:pt x="56" y="276"/>
                </a:lnTo>
                <a:lnTo>
                  <a:pt x="51" y="276"/>
                </a:lnTo>
                <a:lnTo>
                  <a:pt x="47" y="277"/>
                </a:lnTo>
                <a:lnTo>
                  <a:pt x="42" y="279"/>
                </a:lnTo>
                <a:lnTo>
                  <a:pt x="39" y="282"/>
                </a:lnTo>
                <a:lnTo>
                  <a:pt x="31" y="287"/>
                </a:lnTo>
                <a:lnTo>
                  <a:pt x="22" y="293"/>
                </a:lnTo>
                <a:lnTo>
                  <a:pt x="19" y="294"/>
                </a:lnTo>
                <a:lnTo>
                  <a:pt x="16" y="296"/>
                </a:lnTo>
                <a:lnTo>
                  <a:pt x="12" y="296"/>
                </a:lnTo>
                <a:lnTo>
                  <a:pt x="9" y="294"/>
                </a:lnTo>
                <a:lnTo>
                  <a:pt x="5" y="293"/>
                </a:lnTo>
                <a:lnTo>
                  <a:pt x="4" y="291"/>
                </a:lnTo>
                <a:lnTo>
                  <a:pt x="2" y="287"/>
                </a:lnTo>
                <a:lnTo>
                  <a:pt x="0" y="284"/>
                </a:lnTo>
                <a:lnTo>
                  <a:pt x="0" y="282"/>
                </a:lnTo>
                <a:lnTo>
                  <a:pt x="0" y="279"/>
                </a:lnTo>
                <a:lnTo>
                  <a:pt x="2" y="276"/>
                </a:lnTo>
                <a:lnTo>
                  <a:pt x="4" y="274"/>
                </a:lnTo>
                <a:lnTo>
                  <a:pt x="5" y="271"/>
                </a:lnTo>
                <a:lnTo>
                  <a:pt x="10" y="269"/>
                </a:lnTo>
                <a:lnTo>
                  <a:pt x="19" y="264"/>
                </a:lnTo>
                <a:lnTo>
                  <a:pt x="27" y="261"/>
                </a:lnTo>
                <a:lnTo>
                  <a:pt x="31" y="259"/>
                </a:lnTo>
                <a:lnTo>
                  <a:pt x="32" y="256"/>
                </a:lnTo>
                <a:lnTo>
                  <a:pt x="36" y="256"/>
                </a:lnTo>
                <a:lnTo>
                  <a:pt x="39" y="251"/>
                </a:lnTo>
                <a:lnTo>
                  <a:pt x="39" y="249"/>
                </a:lnTo>
                <a:lnTo>
                  <a:pt x="41" y="247"/>
                </a:lnTo>
                <a:lnTo>
                  <a:pt x="42" y="242"/>
                </a:lnTo>
                <a:lnTo>
                  <a:pt x="42" y="235"/>
                </a:lnTo>
                <a:lnTo>
                  <a:pt x="42" y="234"/>
                </a:lnTo>
                <a:lnTo>
                  <a:pt x="42" y="232"/>
                </a:lnTo>
                <a:lnTo>
                  <a:pt x="39" y="227"/>
                </a:lnTo>
                <a:lnTo>
                  <a:pt x="39" y="224"/>
                </a:lnTo>
                <a:lnTo>
                  <a:pt x="36" y="222"/>
                </a:lnTo>
                <a:lnTo>
                  <a:pt x="32" y="220"/>
                </a:lnTo>
                <a:lnTo>
                  <a:pt x="31" y="219"/>
                </a:lnTo>
                <a:lnTo>
                  <a:pt x="24" y="217"/>
                </a:lnTo>
                <a:lnTo>
                  <a:pt x="17" y="215"/>
                </a:lnTo>
                <a:lnTo>
                  <a:pt x="12" y="214"/>
                </a:lnTo>
                <a:lnTo>
                  <a:pt x="10" y="212"/>
                </a:lnTo>
                <a:lnTo>
                  <a:pt x="9" y="210"/>
                </a:lnTo>
                <a:lnTo>
                  <a:pt x="7" y="208"/>
                </a:lnTo>
                <a:lnTo>
                  <a:pt x="7" y="205"/>
                </a:lnTo>
                <a:lnTo>
                  <a:pt x="7" y="200"/>
                </a:lnTo>
                <a:lnTo>
                  <a:pt x="7" y="198"/>
                </a:lnTo>
                <a:lnTo>
                  <a:pt x="9" y="195"/>
                </a:lnTo>
                <a:lnTo>
                  <a:pt x="10" y="193"/>
                </a:lnTo>
                <a:lnTo>
                  <a:pt x="14" y="193"/>
                </a:lnTo>
                <a:lnTo>
                  <a:pt x="17" y="193"/>
                </a:lnTo>
                <a:lnTo>
                  <a:pt x="22" y="193"/>
                </a:lnTo>
                <a:lnTo>
                  <a:pt x="31" y="192"/>
                </a:lnTo>
                <a:lnTo>
                  <a:pt x="32" y="190"/>
                </a:lnTo>
                <a:lnTo>
                  <a:pt x="36" y="190"/>
                </a:lnTo>
                <a:lnTo>
                  <a:pt x="39" y="187"/>
                </a:lnTo>
                <a:lnTo>
                  <a:pt x="42" y="185"/>
                </a:lnTo>
                <a:lnTo>
                  <a:pt x="46" y="182"/>
                </a:lnTo>
                <a:lnTo>
                  <a:pt x="47" y="175"/>
                </a:lnTo>
                <a:lnTo>
                  <a:pt x="49" y="172"/>
                </a:lnTo>
                <a:lnTo>
                  <a:pt x="49" y="170"/>
                </a:lnTo>
                <a:lnTo>
                  <a:pt x="49" y="168"/>
                </a:lnTo>
                <a:lnTo>
                  <a:pt x="46" y="160"/>
                </a:lnTo>
                <a:lnTo>
                  <a:pt x="44" y="156"/>
                </a:lnTo>
                <a:lnTo>
                  <a:pt x="44" y="151"/>
                </a:lnTo>
                <a:lnTo>
                  <a:pt x="46" y="150"/>
                </a:lnTo>
                <a:lnTo>
                  <a:pt x="46" y="148"/>
                </a:lnTo>
                <a:lnTo>
                  <a:pt x="47" y="145"/>
                </a:lnTo>
                <a:lnTo>
                  <a:pt x="49" y="143"/>
                </a:lnTo>
                <a:lnTo>
                  <a:pt x="54" y="140"/>
                </a:lnTo>
                <a:lnTo>
                  <a:pt x="54" y="138"/>
                </a:lnTo>
                <a:lnTo>
                  <a:pt x="56" y="136"/>
                </a:lnTo>
                <a:lnTo>
                  <a:pt x="59" y="136"/>
                </a:lnTo>
                <a:lnTo>
                  <a:pt x="63" y="136"/>
                </a:lnTo>
                <a:lnTo>
                  <a:pt x="68" y="136"/>
                </a:lnTo>
                <a:lnTo>
                  <a:pt x="71" y="136"/>
                </a:lnTo>
                <a:lnTo>
                  <a:pt x="74" y="133"/>
                </a:lnTo>
                <a:lnTo>
                  <a:pt x="79" y="131"/>
                </a:lnTo>
                <a:lnTo>
                  <a:pt x="81" y="128"/>
                </a:lnTo>
                <a:lnTo>
                  <a:pt x="83" y="124"/>
                </a:lnTo>
                <a:lnTo>
                  <a:pt x="84" y="121"/>
                </a:lnTo>
                <a:lnTo>
                  <a:pt x="84" y="119"/>
                </a:lnTo>
                <a:lnTo>
                  <a:pt x="83" y="116"/>
                </a:lnTo>
                <a:lnTo>
                  <a:pt x="81" y="114"/>
                </a:lnTo>
                <a:lnTo>
                  <a:pt x="76" y="109"/>
                </a:lnTo>
                <a:lnTo>
                  <a:pt x="73" y="104"/>
                </a:lnTo>
                <a:lnTo>
                  <a:pt x="71" y="101"/>
                </a:lnTo>
                <a:lnTo>
                  <a:pt x="71" y="98"/>
                </a:lnTo>
                <a:lnTo>
                  <a:pt x="71" y="96"/>
                </a:lnTo>
                <a:lnTo>
                  <a:pt x="71" y="93"/>
                </a:lnTo>
                <a:lnTo>
                  <a:pt x="73" y="89"/>
                </a:lnTo>
                <a:lnTo>
                  <a:pt x="76" y="86"/>
                </a:lnTo>
                <a:lnTo>
                  <a:pt x="79" y="86"/>
                </a:lnTo>
                <a:lnTo>
                  <a:pt x="83" y="84"/>
                </a:lnTo>
                <a:lnTo>
                  <a:pt x="86" y="84"/>
                </a:lnTo>
                <a:lnTo>
                  <a:pt x="88" y="86"/>
                </a:lnTo>
                <a:lnTo>
                  <a:pt x="91" y="86"/>
                </a:lnTo>
                <a:lnTo>
                  <a:pt x="93" y="89"/>
                </a:lnTo>
                <a:lnTo>
                  <a:pt x="100" y="93"/>
                </a:lnTo>
                <a:lnTo>
                  <a:pt x="105" y="98"/>
                </a:lnTo>
                <a:lnTo>
                  <a:pt x="108" y="99"/>
                </a:lnTo>
                <a:lnTo>
                  <a:pt x="111" y="101"/>
                </a:lnTo>
                <a:lnTo>
                  <a:pt x="115" y="101"/>
                </a:lnTo>
                <a:lnTo>
                  <a:pt x="118" y="99"/>
                </a:lnTo>
                <a:lnTo>
                  <a:pt x="121" y="98"/>
                </a:lnTo>
                <a:lnTo>
                  <a:pt x="126" y="94"/>
                </a:lnTo>
                <a:lnTo>
                  <a:pt x="128" y="93"/>
                </a:lnTo>
                <a:lnTo>
                  <a:pt x="130" y="91"/>
                </a:lnTo>
                <a:lnTo>
                  <a:pt x="131" y="86"/>
                </a:lnTo>
                <a:lnTo>
                  <a:pt x="131" y="82"/>
                </a:lnTo>
                <a:lnTo>
                  <a:pt x="133" y="79"/>
                </a:lnTo>
                <a:lnTo>
                  <a:pt x="133" y="72"/>
                </a:lnTo>
                <a:lnTo>
                  <a:pt x="131" y="66"/>
                </a:lnTo>
                <a:lnTo>
                  <a:pt x="130" y="57"/>
                </a:lnTo>
                <a:lnTo>
                  <a:pt x="128" y="51"/>
                </a:lnTo>
                <a:lnTo>
                  <a:pt x="126" y="47"/>
                </a:lnTo>
                <a:lnTo>
                  <a:pt x="125" y="40"/>
                </a:lnTo>
                <a:lnTo>
                  <a:pt x="121" y="35"/>
                </a:lnTo>
                <a:lnTo>
                  <a:pt x="121" y="32"/>
                </a:lnTo>
                <a:lnTo>
                  <a:pt x="120" y="27"/>
                </a:lnTo>
                <a:lnTo>
                  <a:pt x="120" y="24"/>
                </a:lnTo>
                <a:lnTo>
                  <a:pt x="120" y="19"/>
                </a:lnTo>
                <a:lnTo>
                  <a:pt x="120" y="15"/>
                </a:lnTo>
                <a:lnTo>
                  <a:pt x="121" y="14"/>
                </a:lnTo>
                <a:lnTo>
                  <a:pt x="121" y="10"/>
                </a:lnTo>
                <a:lnTo>
                  <a:pt x="123" y="9"/>
                </a:lnTo>
                <a:lnTo>
                  <a:pt x="125" y="5"/>
                </a:lnTo>
                <a:lnTo>
                  <a:pt x="126" y="3"/>
                </a:lnTo>
                <a:lnTo>
                  <a:pt x="130" y="2"/>
                </a:lnTo>
                <a:lnTo>
                  <a:pt x="133" y="0"/>
                </a:lnTo>
                <a:lnTo>
                  <a:pt x="136" y="0"/>
                </a:lnTo>
                <a:lnTo>
                  <a:pt x="142" y="0"/>
                </a:lnTo>
                <a:lnTo>
                  <a:pt x="145" y="0"/>
                </a:lnTo>
                <a:lnTo>
                  <a:pt x="147" y="2"/>
                </a:lnTo>
                <a:lnTo>
                  <a:pt x="150" y="3"/>
                </a:lnTo>
                <a:lnTo>
                  <a:pt x="153" y="5"/>
                </a:lnTo>
                <a:lnTo>
                  <a:pt x="155" y="9"/>
                </a:lnTo>
                <a:lnTo>
                  <a:pt x="157" y="12"/>
                </a:lnTo>
                <a:lnTo>
                  <a:pt x="158" y="15"/>
                </a:lnTo>
                <a:lnTo>
                  <a:pt x="158" y="19"/>
                </a:lnTo>
                <a:lnTo>
                  <a:pt x="158" y="24"/>
                </a:lnTo>
                <a:lnTo>
                  <a:pt x="158" y="29"/>
                </a:lnTo>
                <a:lnTo>
                  <a:pt x="157" y="34"/>
                </a:lnTo>
                <a:lnTo>
                  <a:pt x="155" y="39"/>
                </a:lnTo>
                <a:lnTo>
                  <a:pt x="153" y="44"/>
                </a:lnTo>
                <a:lnTo>
                  <a:pt x="150" y="51"/>
                </a:lnTo>
                <a:lnTo>
                  <a:pt x="148" y="52"/>
                </a:lnTo>
                <a:lnTo>
                  <a:pt x="147" y="59"/>
                </a:lnTo>
                <a:lnTo>
                  <a:pt x="147" y="64"/>
                </a:lnTo>
                <a:lnTo>
                  <a:pt x="145" y="71"/>
                </a:lnTo>
                <a:lnTo>
                  <a:pt x="145" y="84"/>
                </a:lnTo>
                <a:lnTo>
                  <a:pt x="145" y="94"/>
                </a:lnTo>
                <a:lnTo>
                  <a:pt x="145" y="98"/>
                </a:lnTo>
                <a:lnTo>
                  <a:pt x="147" y="99"/>
                </a:lnTo>
                <a:lnTo>
                  <a:pt x="148" y="103"/>
                </a:lnTo>
                <a:lnTo>
                  <a:pt x="150" y="106"/>
                </a:lnTo>
                <a:lnTo>
                  <a:pt x="153" y="108"/>
                </a:lnTo>
                <a:lnTo>
                  <a:pt x="155" y="109"/>
                </a:lnTo>
                <a:lnTo>
                  <a:pt x="158" y="109"/>
                </a:lnTo>
                <a:lnTo>
                  <a:pt x="165" y="113"/>
                </a:lnTo>
                <a:lnTo>
                  <a:pt x="172" y="113"/>
                </a:lnTo>
                <a:lnTo>
                  <a:pt x="175" y="113"/>
                </a:lnTo>
                <a:lnTo>
                  <a:pt x="180" y="111"/>
                </a:lnTo>
                <a:lnTo>
                  <a:pt x="182" y="111"/>
                </a:lnTo>
                <a:lnTo>
                  <a:pt x="184" y="109"/>
                </a:lnTo>
                <a:lnTo>
                  <a:pt x="184" y="109"/>
                </a:lnTo>
                <a:lnTo>
                  <a:pt x="187" y="108"/>
                </a:lnTo>
                <a:lnTo>
                  <a:pt x="187" y="104"/>
                </a:lnTo>
                <a:lnTo>
                  <a:pt x="189" y="103"/>
                </a:lnTo>
                <a:lnTo>
                  <a:pt x="189" y="99"/>
                </a:lnTo>
                <a:lnTo>
                  <a:pt x="190" y="89"/>
                </a:lnTo>
                <a:lnTo>
                  <a:pt x="195" y="79"/>
                </a:lnTo>
                <a:lnTo>
                  <a:pt x="199" y="74"/>
                </a:lnTo>
                <a:lnTo>
                  <a:pt x="200" y="71"/>
                </a:lnTo>
                <a:lnTo>
                  <a:pt x="204" y="67"/>
                </a:lnTo>
                <a:lnTo>
                  <a:pt x="205" y="66"/>
                </a:lnTo>
                <a:lnTo>
                  <a:pt x="207" y="64"/>
                </a:lnTo>
                <a:lnTo>
                  <a:pt x="212" y="62"/>
                </a:lnTo>
                <a:lnTo>
                  <a:pt x="215" y="62"/>
                </a:lnTo>
                <a:lnTo>
                  <a:pt x="217" y="62"/>
                </a:lnTo>
                <a:lnTo>
                  <a:pt x="219" y="64"/>
                </a:lnTo>
                <a:lnTo>
                  <a:pt x="221" y="66"/>
                </a:lnTo>
                <a:lnTo>
                  <a:pt x="222" y="67"/>
                </a:lnTo>
                <a:lnTo>
                  <a:pt x="224" y="71"/>
                </a:lnTo>
                <a:lnTo>
                  <a:pt x="224" y="76"/>
                </a:lnTo>
                <a:lnTo>
                  <a:pt x="224" y="81"/>
                </a:lnTo>
                <a:lnTo>
                  <a:pt x="222" y="82"/>
                </a:lnTo>
                <a:lnTo>
                  <a:pt x="221" y="86"/>
                </a:lnTo>
                <a:lnTo>
                  <a:pt x="219" y="94"/>
                </a:lnTo>
                <a:lnTo>
                  <a:pt x="212" y="101"/>
                </a:lnTo>
                <a:lnTo>
                  <a:pt x="204" y="108"/>
                </a:lnTo>
                <a:lnTo>
                  <a:pt x="202" y="109"/>
                </a:lnTo>
                <a:lnTo>
                  <a:pt x="202" y="113"/>
                </a:lnTo>
                <a:lnTo>
                  <a:pt x="199" y="119"/>
                </a:lnTo>
                <a:lnTo>
                  <a:pt x="199" y="124"/>
                </a:lnTo>
                <a:lnTo>
                  <a:pt x="199" y="128"/>
                </a:lnTo>
                <a:lnTo>
                  <a:pt x="200" y="131"/>
                </a:lnTo>
                <a:lnTo>
                  <a:pt x="202" y="133"/>
                </a:lnTo>
                <a:lnTo>
                  <a:pt x="204" y="135"/>
                </a:lnTo>
                <a:lnTo>
                  <a:pt x="205" y="136"/>
                </a:lnTo>
                <a:lnTo>
                  <a:pt x="210" y="140"/>
                </a:lnTo>
                <a:lnTo>
                  <a:pt x="212" y="140"/>
                </a:lnTo>
                <a:lnTo>
                  <a:pt x="215" y="141"/>
                </a:lnTo>
                <a:lnTo>
                  <a:pt x="219" y="140"/>
                </a:lnTo>
                <a:lnTo>
                  <a:pt x="221" y="140"/>
                </a:lnTo>
                <a:lnTo>
                  <a:pt x="224" y="136"/>
                </a:lnTo>
                <a:lnTo>
                  <a:pt x="227" y="131"/>
                </a:lnTo>
                <a:lnTo>
                  <a:pt x="231" y="130"/>
                </a:lnTo>
                <a:lnTo>
                  <a:pt x="232" y="128"/>
                </a:lnTo>
                <a:lnTo>
                  <a:pt x="236" y="124"/>
                </a:lnTo>
                <a:lnTo>
                  <a:pt x="239" y="124"/>
                </a:lnTo>
                <a:lnTo>
                  <a:pt x="242" y="123"/>
                </a:lnTo>
                <a:lnTo>
                  <a:pt x="244" y="123"/>
                </a:lnTo>
                <a:lnTo>
                  <a:pt x="247" y="124"/>
                </a:lnTo>
                <a:lnTo>
                  <a:pt x="247" y="124"/>
                </a:lnTo>
                <a:lnTo>
                  <a:pt x="249" y="124"/>
                </a:lnTo>
                <a:lnTo>
                  <a:pt x="251" y="128"/>
                </a:lnTo>
                <a:lnTo>
                  <a:pt x="252" y="131"/>
                </a:lnTo>
                <a:lnTo>
                  <a:pt x="254" y="133"/>
                </a:lnTo>
                <a:lnTo>
                  <a:pt x="254" y="136"/>
                </a:lnTo>
                <a:lnTo>
                  <a:pt x="254" y="138"/>
                </a:lnTo>
                <a:lnTo>
                  <a:pt x="254" y="140"/>
                </a:lnTo>
                <a:lnTo>
                  <a:pt x="252" y="143"/>
                </a:lnTo>
                <a:lnTo>
                  <a:pt x="251" y="145"/>
                </a:lnTo>
                <a:lnTo>
                  <a:pt x="247" y="148"/>
                </a:lnTo>
                <a:lnTo>
                  <a:pt x="242" y="153"/>
                </a:lnTo>
                <a:lnTo>
                  <a:pt x="239" y="156"/>
                </a:lnTo>
                <a:lnTo>
                  <a:pt x="234" y="160"/>
                </a:lnTo>
                <a:lnTo>
                  <a:pt x="231" y="163"/>
                </a:lnTo>
                <a:lnTo>
                  <a:pt x="231" y="165"/>
                </a:lnTo>
                <a:lnTo>
                  <a:pt x="229" y="166"/>
                </a:lnTo>
                <a:lnTo>
                  <a:pt x="229" y="175"/>
                </a:lnTo>
                <a:lnTo>
                  <a:pt x="227" y="187"/>
                </a:lnTo>
                <a:lnTo>
                  <a:pt x="229" y="200"/>
                </a:lnTo>
                <a:lnTo>
                  <a:pt x="231" y="212"/>
                </a:lnTo>
                <a:lnTo>
                  <a:pt x="232" y="224"/>
                </a:lnTo>
                <a:lnTo>
                  <a:pt x="232" y="229"/>
                </a:lnTo>
                <a:lnTo>
                  <a:pt x="236" y="232"/>
                </a:lnTo>
                <a:lnTo>
                  <a:pt x="237" y="235"/>
                </a:lnTo>
                <a:lnTo>
                  <a:pt x="239" y="237"/>
                </a:lnTo>
                <a:lnTo>
                  <a:pt x="242" y="239"/>
                </a:lnTo>
                <a:lnTo>
                  <a:pt x="246" y="240"/>
                </a:lnTo>
                <a:lnTo>
                  <a:pt x="247" y="244"/>
                </a:lnTo>
                <a:lnTo>
                  <a:pt x="249" y="247"/>
                </a:lnTo>
                <a:lnTo>
                  <a:pt x="249" y="249"/>
                </a:lnTo>
                <a:lnTo>
                  <a:pt x="249" y="252"/>
                </a:lnTo>
                <a:lnTo>
                  <a:pt x="249" y="256"/>
                </a:lnTo>
                <a:lnTo>
                  <a:pt x="247" y="259"/>
                </a:lnTo>
                <a:lnTo>
                  <a:pt x="244" y="261"/>
                </a:lnTo>
                <a:lnTo>
                  <a:pt x="244" y="262"/>
                </a:lnTo>
                <a:lnTo>
                  <a:pt x="241" y="262"/>
                </a:lnTo>
                <a:lnTo>
                  <a:pt x="239" y="264"/>
                </a:lnTo>
                <a:lnTo>
                  <a:pt x="236" y="262"/>
                </a:lnTo>
                <a:lnTo>
                  <a:pt x="232" y="262"/>
                </a:lnTo>
                <a:lnTo>
                  <a:pt x="231" y="262"/>
                </a:lnTo>
                <a:lnTo>
                  <a:pt x="227" y="264"/>
                </a:lnTo>
                <a:lnTo>
                  <a:pt x="224" y="267"/>
                </a:lnTo>
                <a:lnTo>
                  <a:pt x="222" y="271"/>
                </a:lnTo>
                <a:lnTo>
                  <a:pt x="221" y="272"/>
                </a:lnTo>
                <a:lnTo>
                  <a:pt x="222" y="276"/>
                </a:lnTo>
                <a:lnTo>
                  <a:pt x="224" y="281"/>
                </a:lnTo>
                <a:lnTo>
                  <a:pt x="227" y="286"/>
                </a:lnTo>
                <a:lnTo>
                  <a:pt x="231" y="289"/>
                </a:lnTo>
                <a:lnTo>
                  <a:pt x="232" y="293"/>
                </a:lnTo>
                <a:lnTo>
                  <a:pt x="232" y="298"/>
                </a:lnTo>
                <a:lnTo>
                  <a:pt x="231" y="298"/>
                </a:lnTo>
                <a:lnTo>
                  <a:pt x="231" y="299"/>
                </a:lnTo>
                <a:lnTo>
                  <a:pt x="227" y="303"/>
                </a:lnTo>
                <a:lnTo>
                  <a:pt x="224" y="303"/>
                </a:lnTo>
                <a:lnTo>
                  <a:pt x="222" y="304"/>
                </a:lnTo>
                <a:lnTo>
                  <a:pt x="219" y="303"/>
                </a:lnTo>
                <a:lnTo>
                  <a:pt x="217" y="303"/>
                </a:lnTo>
                <a:lnTo>
                  <a:pt x="215" y="299"/>
                </a:lnTo>
                <a:lnTo>
                  <a:pt x="210" y="294"/>
                </a:lnTo>
                <a:lnTo>
                  <a:pt x="205" y="289"/>
                </a:lnTo>
                <a:lnTo>
                  <a:pt x="204" y="287"/>
                </a:lnTo>
                <a:lnTo>
                  <a:pt x="200" y="286"/>
                </a:lnTo>
                <a:lnTo>
                  <a:pt x="199" y="284"/>
                </a:lnTo>
                <a:lnTo>
                  <a:pt x="195" y="284"/>
                </a:lnTo>
                <a:lnTo>
                  <a:pt x="192" y="284"/>
                </a:lnTo>
                <a:lnTo>
                  <a:pt x="187" y="286"/>
                </a:lnTo>
                <a:lnTo>
                  <a:pt x="185" y="286"/>
                </a:lnTo>
                <a:lnTo>
                  <a:pt x="184" y="287"/>
                </a:lnTo>
                <a:lnTo>
                  <a:pt x="182" y="291"/>
                </a:lnTo>
                <a:lnTo>
                  <a:pt x="178" y="294"/>
                </a:lnTo>
                <a:lnTo>
                  <a:pt x="178" y="298"/>
                </a:lnTo>
                <a:lnTo>
                  <a:pt x="175" y="301"/>
                </a:lnTo>
                <a:lnTo>
                  <a:pt x="173" y="303"/>
                </a:lnTo>
                <a:lnTo>
                  <a:pt x="172" y="304"/>
                </a:lnTo>
                <a:lnTo>
                  <a:pt x="170" y="306"/>
                </a:lnTo>
                <a:lnTo>
                  <a:pt x="163" y="306"/>
                </a:lnTo>
                <a:lnTo>
                  <a:pt x="158" y="304"/>
                </a:lnTo>
                <a:lnTo>
                  <a:pt x="153" y="304"/>
                </a:lnTo>
                <a:lnTo>
                  <a:pt x="150" y="306"/>
                </a:lnTo>
                <a:lnTo>
                  <a:pt x="147" y="306"/>
                </a:lnTo>
                <a:lnTo>
                  <a:pt x="143" y="308"/>
                </a:lnTo>
                <a:lnTo>
                  <a:pt x="142" y="311"/>
                </a:lnTo>
                <a:lnTo>
                  <a:pt x="138" y="313"/>
                </a:lnTo>
                <a:lnTo>
                  <a:pt x="136" y="316"/>
                </a:lnTo>
                <a:lnTo>
                  <a:pt x="133" y="318"/>
                </a:lnTo>
                <a:lnTo>
                  <a:pt x="131" y="318"/>
                </a:lnTo>
                <a:lnTo>
                  <a:pt x="128" y="318"/>
                </a:lnTo>
              </a:path>
            </a:pathLst>
          </a:custGeom>
          <a:solidFill>
            <a:srgbClr val="c32d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2"/>
          <p:cNvSpPr/>
          <p:nvPr/>
        </p:nvSpPr>
        <p:spPr>
          <a:xfrm>
            <a:off x="8693280" y="6327720"/>
            <a:ext cx="201240" cy="405360"/>
          </a:xfrm>
          <a:custGeom>
            <a:avLst/>
            <a:gdLst/>
            <a:ahLst/>
            <a:rect l="0" t="0" r="r" b="b"/>
            <a:pathLst>
              <a:path w="159" h="320">
                <a:moveTo>
                  <a:pt x="128" y="318"/>
                </a:moveTo>
                <a:lnTo>
                  <a:pt x="125" y="319"/>
                </a:lnTo>
                <a:lnTo>
                  <a:pt x="121" y="319"/>
                </a:lnTo>
                <a:lnTo>
                  <a:pt x="120" y="319"/>
                </a:lnTo>
                <a:lnTo>
                  <a:pt x="118" y="318"/>
                </a:lnTo>
                <a:lnTo>
                  <a:pt x="116" y="318"/>
                </a:lnTo>
                <a:lnTo>
                  <a:pt x="116" y="314"/>
                </a:lnTo>
                <a:lnTo>
                  <a:pt x="113" y="311"/>
                </a:lnTo>
                <a:lnTo>
                  <a:pt x="113" y="306"/>
                </a:lnTo>
                <a:lnTo>
                  <a:pt x="111" y="304"/>
                </a:lnTo>
                <a:lnTo>
                  <a:pt x="110" y="303"/>
                </a:lnTo>
                <a:lnTo>
                  <a:pt x="108" y="299"/>
                </a:lnTo>
                <a:lnTo>
                  <a:pt x="106" y="299"/>
                </a:lnTo>
                <a:lnTo>
                  <a:pt x="103" y="298"/>
                </a:lnTo>
                <a:lnTo>
                  <a:pt x="100" y="298"/>
                </a:lnTo>
                <a:lnTo>
                  <a:pt x="96" y="298"/>
                </a:lnTo>
                <a:lnTo>
                  <a:pt x="94" y="298"/>
                </a:lnTo>
                <a:lnTo>
                  <a:pt x="93" y="298"/>
                </a:lnTo>
                <a:lnTo>
                  <a:pt x="91" y="299"/>
                </a:lnTo>
                <a:lnTo>
                  <a:pt x="89" y="301"/>
                </a:lnTo>
                <a:lnTo>
                  <a:pt x="88" y="304"/>
                </a:lnTo>
                <a:lnTo>
                  <a:pt x="84" y="308"/>
                </a:lnTo>
                <a:lnTo>
                  <a:pt x="84" y="309"/>
                </a:lnTo>
                <a:lnTo>
                  <a:pt x="83" y="309"/>
                </a:lnTo>
                <a:lnTo>
                  <a:pt x="79" y="311"/>
                </a:lnTo>
                <a:lnTo>
                  <a:pt x="76" y="311"/>
                </a:lnTo>
                <a:lnTo>
                  <a:pt x="73" y="311"/>
                </a:lnTo>
                <a:lnTo>
                  <a:pt x="71" y="309"/>
                </a:lnTo>
                <a:lnTo>
                  <a:pt x="68" y="308"/>
                </a:lnTo>
                <a:lnTo>
                  <a:pt x="66" y="306"/>
                </a:lnTo>
                <a:lnTo>
                  <a:pt x="64" y="304"/>
                </a:lnTo>
                <a:lnTo>
                  <a:pt x="64" y="301"/>
                </a:lnTo>
                <a:lnTo>
                  <a:pt x="64" y="299"/>
                </a:lnTo>
                <a:lnTo>
                  <a:pt x="66" y="294"/>
                </a:lnTo>
                <a:lnTo>
                  <a:pt x="69" y="284"/>
                </a:lnTo>
                <a:lnTo>
                  <a:pt x="69" y="282"/>
                </a:lnTo>
                <a:lnTo>
                  <a:pt x="69" y="279"/>
                </a:lnTo>
                <a:lnTo>
                  <a:pt x="68" y="279"/>
                </a:lnTo>
                <a:lnTo>
                  <a:pt x="68" y="277"/>
                </a:lnTo>
                <a:lnTo>
                  <a:pt x="61" y="276"/>
                </a:lnTo>
                <a:lnTo>
                  <a:pt x="56" y="276"/>
                </a:lnTo>
                <a:lnTo>
                  <a:pt x="51" y="276"/>
                </a:lnTo>
                <a:lnTo>
                  <a:pt x="47" y="277"/>
                </a:lnTo>
                <a:lnTo>
                  <a:pt x="42" y="279"/>
                </a:lnTo>
                <a:lnTo>
                  <a:pt x="39" y="282"/>
                </a:lnTo>
                <a:lnTo>
                  <a:pt x="31" y="287"/>
                </a:lnTo>
                <a:lnTo>
                  <a:pt x="22" y="293"/>
                </a:lnTo>
                <a:lnTo>
                  <a:pt x="19" y="294"/>
                </a:lnTo>
                <a:lnTo>
                  <a:pt x="16" y="296"/>
                </a:lnTo>
                <a:lnTo>
                  <a:pt x="12" y="296"/>
                </a:lnTo>
                <a:lnTo>
                  <a:pt x="9" y="294"/>
                </a:lnTo>
                <a:lnTo>
                  <a:pt x="5" y="293"/>
                </a:lnTo>
                <a:lnTo>
                  <a:pt x="4" y="291"/>
                </a:lnTo>
                <a:lnTo>
                  <a:pt x="2" y="287"/>
                </a:lnTo>
                <a:lnTo>
                  <a:pt x="0" y="284"/>
                </a:lnTo>
                <a:lnTo>
                  <a:pt x="0" y="282"/>
                </a:lnTo>
                <a:lnTo>
                  <a:pt x="0" y="279"/>
                </a:lnTo>
                <a:lnTo>
                  <a:pt x="2" y="276"/>
                </a:lnTo>
                <a:lnTo>
                  <a:pt x="4" y="274"/>
                </a:lnTo>
                <a:lnTo>
                  <a:pt x="5" y="271"/>
                </a:lnTo>
                <a:lnTo>
                  <a:pt x="10" y="269"/>
                </a:lnTo>
                <a:lnTo>
                  <a:pt x="19" y="264"/>
                </a:lnTo>
                <a:lnTo>
                  <a:pt x="27" y="261"/>
                </a:lnTo>
                <a:lnTo>
                  <a:pt x="31" y="259"/>
                </a:lnTo>
                <a:lnTo>
                  <a:pt x="32" y="256"/>
                </a:lnTo>
                <a:lnTo>
                  <a:pt x="36" y="256"/>
                </a:lnTo>
                <a:lnTo>
                  <a:pt x="39" y="251"/>
                </a:lnTo>
                <a:lnTo>
                  <a:pt x="39" y="249"/>
                </a:lnTo>
                <a:lnTo>
                  <a:pt x="41" y="247"/>
                </a:lnTo>
                <a:lnTo>
                  <a:pt x="42" y="242"/>
                </a:lnTo>
                <a:lnTo>
                  <a:pt x="42" y="235"/>
                </a:lnTo>
                <a:lnTo>
                  <a:pt x="42" y="234"/>
                </a:lnTo>
                <a:lnTo>
                  <a:pt x="42" y="232"/>
                </a:lnTo>
                <a:lnTo>
                  <a:pt x="39" y="227"/>
                </a:lnTo>
                <a:lnTo>
                  <a:pt x="39" y="224"/>
                </a:lnTo>
                <a:lnTo>
                  <a:pt x="36" y="222"/>
                </a:lnTo>
                <a:lnTo>
                  <a:pt x="32" y="220"/>
                </a:lnTo>
                <a:lnTo>
                  <a:pt x="31" y="219"/>
                </a:lnTo>
                <a:lnTo>
                  <a:pt x="24" y="217"/>
                </a:lnTo>
                <a:lnTo>
                  <a:pt x="17" y="215"/>
                </a:lnTo>
                <a:lnTo>
                  <a:pt x="12" y="214"/>
                </a:lnTo>
                <a:lnTo>
                  <a:pt x="10" y="212"/>
                </a:lnTo>
                <a:lnTo>
                  <a:pt x="9" y="210"/>
                </a:lnTo>
                <a:lnTo>
                  <a:pt x="7" y="208"/>
                </a:lnTo>
                <a:lnTo>
                  <a:pt x="7" y="205"/>
                </a:lnTo>
                <a:lnTo>
                  <a:pt x="7" y="200"/>
                </a:lnTo>
                <a:lnTo>
                  <a:pt x="7" y="198"/>
                </a:lnTo>
                <a:lnTo>
                  <a:pt x="9" y="195"/>
                </a:lnTo>
                <a:lnTo>
                  <a:pt x="10" y="193"/>
                </a:lnTo>
                <a:lnTo>
                  <a:pt x="14" y="193"/>
                </a:lnTo>
                <a:lnTo>
                  <a:pt x="17" y="193"/>
                </a:lnTo>
                <a:lnTo>
                  <a:pt x="22" y="193"/>
                </a:lnTo>
                <a:lnTo>
                  <a:pt x="31" y="192"/>
                </a:lnTo>
                <a:lnTo>
                  <a:pt x="32" y="190"/>
                </a:lnTo>
                <a:lnTo>
                  <a:pt x="36" y="190"/>
                </a:lnTo>
                <a:lnTo>
                  <a:pt x="39" y="187"/>
                </a:lnTo>
                <a:lnTo>
                  <a:pt x="42" y="185"/>
                </a:lnTo>
                <a:lnTo>
                  <a:pt x="46" y="182"/>
                </a:lnTo>
                <a:lnTo>
                  <a:pt x="47" y="175"/>
                </a:lnTo>
                <a:lnTo>
                  <a:pt x="49" y="172"/>
                </a:lnTo>
                <a:lnTo>
                  <a:pt x="49" y="170"/>
                </a:lnTo>
                <a:lnTo>
                  <a:pt x="49" y="168"/>
                </a:lnTo>
                <a:lnTo>
                  <a:pt x="46" y="160"/>
                </a:lnTo>
                <a:lnTo>
                  <a:pt x="44" y="156"/>
                </a:lnTo>
                <a:lnTo>
                  <a:pt x="44" y="151"/>
                </a:lnTo>
                <a:lnTo>
                  <a:pt x="46" y="150"/>
                </a:lnTo>
                <a:lnTo>
                  <a:pt x="46" y="148"/>
                </a:lnTo>
                <a:lnTo>
                  <a:pt x="47" y="145"/>
                </a:lnTo>
                <a:lnTo>
                  <a:pt x="49" y="143"/>
                </a:lnTo>
                <a:lnTo>
                  <a:pt x="54" y="140"/>
                </a:lnTo>
                <a:lnTo>
                  <a:pt x="54" y="138"/>
                </a:lnTo>
                <a:lnTo>
                  <a:pt x="56" y="136"/>
                </a:lnTo>
                <a:lnTo>
                  <a:pt x="59" y="136"/>
                </a:lnTo>
                <a:lnTo>
                  <a:pt x="63" y="136"/>
                </a:lnTo>
                <a:lnTo>
                  <a:pt x="68" y="136"/>
                </a:lnTo>
                <a:lnTo>
                  <a:pt x="71" y="136"/>
                </a:lnTo>
                <a:lnTo>
                  <a:pt x="74" y="133"/>
                </a:lnTo>
                <a:lnTo>
                  <a:pt x="79" y="131"/>
                </a:lnTo>
                <a:lnTo>
                  <a:pt x="81" y="128"/>
                </a:lnTo>
                <a:lnTo>
                  <a:pt x="83" y="124"/>
                </a:lnTo>
                <a:lnTo>
                  <a:pt x="84" y="121"/>
                </a:lnTo>
                <a:lnTo>
                  <a:pt x="84" y="119"/>
                </a:lnTo>
                <a:lnTo>
                  <a:pt x="83" y="116"/>
                </a:lnTo>
                <a:lnTo>
                  <a:pt x="81" y="114"/>
                </a:lnTo>
                <a:lnTo>
                  <a:pt x="76" y="109"/>
                </a:lnTo>
                <a:lnTo>
                  <a:pt x="73" y="104"/>
                </a:lnTo>
                <a:lnTo>
                  <a:pt x="71" y="101"/>
                </a:lnTo>
                <a:lnTo>
                  <a:pt x="71" y="98"/>
                </a:lnTo>
                <a:lnTo>
                  <a:pt x="71" y="96"/>
                </a:lnTo>
                <a:lnTo>
                  <a:pt x="71" y="93"/>
                </a:lnTo>
                <a:lnTo>
                  <a:pt x="73" y="89"/>
                </a:lnTo>
                <a:lnTo>
                  <a:pt x="76" y="86"/>
                </a:lnTo>
                <a:lnTo>
                  <a:pt x="79" y="86"/>
                </a:lnTo>
                <a:lnTo>
                  <a:pt x="83" y="84"/>
                </a:lnTo>
                <a:lnTo>
                  <a:pt x="86" y="84"/>
                </a:lnTo>
                <a:lnTo>
                  <a:pt x="88" y="86"/>
                </a:lnTo>
                <a:lnTo>
                  <a:pt x="91" y="86"/>
                </a:lnTo>
                <a:lnTo>
                  <a:pt x="93" y="89"/>
                </a:lnTo>
                <a:lnTo>
                  <a:pt x="100" y="93"/>
                </a:lnTo>
                <a:lnTo>
                  <a:pt x="105" y="98"/>
                </a:lnTo>
                <a:lnTo>
                  <a:pt x="108" y="99"/>
                </a:lnTo>
                <a:lnTo>
                  <a:pt x="111" y="101"/>
                </a:lnTo>
                <a:lnTo>
                  <a:pt x="115" y="101"/>
                </a:lnTo>
                <a:lnTo>
                  <a:pt x="118" y="99"/>
                </a:lnTo>
                <a:lnTo>
                  <a:pt x="121" y="98"/>
                </a:lnTo>
                <a:lnTo>
                  <a:pt x="126" y="94"/>
                </a:lnTo>
                <a:lnTo>
                  <a:pt x="128" y="93"/>
                </a:lnTo>
                <a:lnTo>
                  <a:pt x="130" y="91"/>
                </a:lnTo>
                <a:lnTo>
                  <a:pt x="131" y="86"/>
                </a:lnTo>
                <a:lnTo>
                  <a:pt x="131" y="82"/>
                </a:lnTo>
                <a:lnTo>
                  <a:pt x="133" y="79"/>
                </a:lnTo>
                <a:lnTo>
                  <a:pt x="133" y="72"/>
                </a:lnTo>
                <a:lnTo>
                  <a:pt x="131" y="66"/>
                </a:lnTo>
                <a:lnTo>
                  <a:pt x="130" y="57"/>
                </a:lnTo>
                <a:lnTo>
                  <a:pt x="128" y="51"/>
                </a:lnTo>
                <a:lnTo>
                  <a:pt x="126" y="47"/>
                </a:lnTo>
                <a:lnTo>
                  <a:pt x="125" y="40"/>
                </a:lnTo>
                <a:lnTo>
                  <a:pt x="121" y="35"/>
                </a:lnTo>
                <a:lnTo>
                  <a:pt x="121" y="32"/>
                </a:lnTo>
                <a:lnTo>
                  <a:pt x="120" y="27"/>
                </a:lnTo>
                <a:lnTo>
                  <a:pt x="120" y="24"/>
                </a:lnTo>
                <a:lnTo>
                  <a:pt x="120" y="19"/>
                </a:lnTo>
                <a:lnTo>
                  <a:pt x="120" y="15"/>
                </a:lnTo>
                <a:lnTo>
                  <a:pt x="121" y="14"/>
                </a:lnTo>
                <a:lnTo>
                  <a:pt x="121" y="10"/>
                </a:lnTo>
                <a:lnTo>
                  <a:pt x="123" y="9"/>
                </a:lnTo>
                <a:lnTo>
                  <a:pt x="125" y="5"/>
                </a:lnTo>
                <a:lnTo>
                  <a:pt x="126" y="3"/>
                </a:lnTo>
                <a:lnTo>
                  <a:pt x="130" y="2"/>
                </a:lnTo>
                <a:lnTo>
                  <a:pt x="133" y="0"/>
                </a:lnTo>
                <a:lnTo>
                  <a:pt x="136" y="0"/>
                </a:lnTo>
                <a:lnTo>
                  <a:pt x="142" y="0"/>
                </a:lnTo>
                <a:lnTo>
                  <a:pt x="145" y="0"/>
                </a:lnTo>
                <a:lnTo>
                  <a:pt x="147" y="2"/>
                </a:lnTo>
                <a:lnTo>
                  <a:pt x="150" y="3"/>
                </a:lnTo>
                <a:lnTo>
                  <a:pt x="153" y="5"/>
                </a:lnTo>
                <a:lnTo>
                  <a:pt x="155" y="9"/>
                </a:lnTo>
                <a:lnTo>
                  <a:pt x="157" y="12"/>
                </a:lnTo>
                <a:lnTo>
                  <a:pt x="158" y="15"/>
                </a:lnTo>
                <a:lnTo>
                  <a:pt x="158" y="19"/>
                </a:lnTo>
                <a:lnTo>
                  <a:pt x="158" y="24"/>
                </a:lnTo>
                <a:lnTo>
                  <a:pt x="158" y="29"/>
                </a:lnTo>
                <a:lnTo>
                  <a:pt x="157" y="34"/>
                </a:lnTo>
                <a:lnTo>
                  <a:pt x="155" y="39"/>
                </a:lnTo>
                <a:lnTo>
                  <a:pt x="153" y="44"/>
                </a:lnTo>
                <a:lnTo>
                  <a:pt x="150" y="51"/>
                </a:lnTo>
                <a:lnTo>
                  <a:pt x="148" y="52"/>
                </a:lnTo>
                <a:lnTo>
                  <a:pt x="147" y="59"/>
                </a:lnTo>
                <a:lnTo>
                  <a:pt x="147" y="64"/>
                </a:lnTo>
                <a:lnTo>
                  <a:pt x="145" y="71"/>
                </a:lnTo>
                <a:lnTo>
                  <a:pt x="145" y="84"/>
                </a:lnTo>
                <a:lnTo>
                  <a:pt x="145" y="94"/>
                </a:lnTo>
                <a:lnTo>
                  <a:pt x="145" y="98"/>
                </a:lnTo>
                <a:lnTo>
                  <a:pt x="147" y="99"/>
                </a:lnTo>
                <a:lnTo>
                  <a:pt x="148" y="103"/>
                </a:lnTo>
                <a:lnTo>
                  <a:pt x="150" y="106"/>
                </a:lnTo>
                <a:lnTo>
                  <a:pt x="153" y="108"/>
                </a:lnTo>
              </a:path>
            </a:pathLst>
          </a:custGeom>
          <a:noFill/>
          <a:ln w="3240">
            <a:solidFill>
              <a:srgbClr val="c32d9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3"/>
          <p:cNvSpPr/>
          <p:nvPr/>
        </p:nvSpPr>
        <p:spPr>
          <a:xfrm>
            <a:off x="8857080" y="6406560"/>
            <a:ext cx="158760" cy="326520"/>
          </a:xfrm>
          <a:custGeom>
            <a:avLst/>
            <a:gdLst/>
            <a:ahLst/>
            <a:rect l="0" t="0" r="r" b="b"/>
            <a:pathLst>
              <a:path w="127" h="257">
                <a:moveTo>
                  <a:pt x="25" y="46"/>
                </a:moveTo>
                <a:lnTo>
                  <a:pt x="27" y="47"/>
                </a:lnTo>
                <a:lnTo>
                  <a:pt x="30" y="47"/>
                </a:lnTo>
                <a:lnTo>
                  <a:pt x="37" y="51"/>
                </a:lnTo>
                <a:lnTo>
                  <a:pt x="44" y="51"/>
                </a:lnTo>
                <a:lnTo>
                  <a:pt x="47" y="51"/>
                </a:lnTo>
                <a:lnTo>
                  <a:pt x="52" y="49"/>
                </a:lnTo>
                <a:lnTo>
                  <a:pt x="54" y="49"/>
                </a:lnTo>
                <a:lnTo>
                  <a:pt x="56" y="47"/>
                </a:lnTo>
                <a:lnTo>
                  <a:pt x="56" y="47"/>
                </a:lnTo>
                <a:lnTo>
                  <a:pt x="59" y="46"/>
                </a:lnTo>
                <a:lnTo>
                  <a:pt x="59" y="42"/>
                </a:lnTo>
                <a:lnTo>
                  <a:pt x="61" y="41"/>
                </a:lnTo>
                <a:lnTo>
                  <a:pt x="61" y="37"/>
                </a:lnTo>
                <a:lnTo>
                  <a:pt x="62" y="27"/>
                </a:lnTo>
                <a:lnTo>
                  <a:pt x="67" y="17"/>
                </a:lnTo>
                <a:lnTo>
                  <a:pt x="71" y="12"/>
                </a:lnTo>
                <a:lnTo>
                  <a:pt x="72" y="9"/>
                </a:lnTo>
                <a:lnTo>
                  <a:pt x="76" y="5"/>
                </a:lnTo>
                <a:lnTo>
                  <a:pt x="77" y="4"/>
                </a:lnTo>
                <a:lnTo>
                  <a:pt x="79" y="2"/>
                </a:lnTo>
                <a:lnTo>
                  <a:pt x="84" y="0"/>
                </a:lnTo>
                <a:lnTo>
                  <a:pt x="87" y="0"/>
                </a:lnTo>
                <a:lnTo>
                  <a:pt x="89" y="0"/>
                </a:lnTo>
                <a:lnTo>
                  <a:pt x="91" y="2"/>
                </a:lnTo>
                <a:lnTo>
                  <a:pt x="93" y="4"/>
                </a:lnTo>
                <a:lnTo>
                  <a:pt x="94" y="5"/>
                </a:lnTo>
                <a:lnTo>
                  <a:pt x="96" y="9"/>
                </a:lnTo>
                <a:lnTo>
                  <a:pt x="96" y="14"/>
                </a:lnTo>
                <a:lnTo>
                  <a:pt x="96" y="19"/>
                </a:lnTo>
                <a:lnTo>
                  <a:pt x="94" y="20"/>
                </a:lnTo>
                <a:lnTo>
                  <a:pt x="93" y="24"/>
                </a:lnTo>
                <a:lnTo>
                  <a:pt x="91" y="32"/>
                </a:lnTo>
                <a:lnTo>
                  <a:pt x="84" y="39"/>
                </a:lnTo>
                <a:lnTo>
                  <a:pt x="76" y="46"/>
                </a:lnTo>
                <a:lnTo>
                  <a:pt x="74" y="47"/>
                </a:lnTo>
                <a:lnTo>
                  <a:pt x="74" y="51"/>
                </a:lnTo>
                <a:lnTo>
                  <a:pt x="71" y="57"/>
                </a:lnTo>
                <a:lnTo>
                  <a:pt x="71" y="62"/>
                </a:lnTo>
                <a:lnTo>
                  <a:pt x="71" y="66"/>
                </a:lnTo>
                <a:lnTo>
                  <a:pt x="72" y="69"/>
                </a:lnTo>
                <a:lnTo>
                  <a:pt x="74" y="71"/>
                </a:lnTo>
                <a:lnTo>
                  <a:pt x="76" y="73"/>
                </a:lnTo>
                <a:lnTo>
                  <a:pt x="77" y="74"/>
                </a:lnTo>
                <a:lnTo>
                  <a:pt x="82" y="78"/>
                </a:lnTo>
                <a:lnTo>
                  <a:pt x="84" y="78"/>
                </a:lnTo>
                <a:lnTo>
                  <a:pt x="87" y="79"/>
                </a:lnTo>
                <a:lnTo>
                  <a:pt x="91" y="78"/>
                </a:lnTo>
                <a:lnTo>
                  <a:pt x="93" y="78"/>
                </a:lnTo>
                <a:lnTo>
                  <a:pt x="96" y="74"/>
                </a:lnTo>
                <a:lnTo>
                  <a:pt x="99" y="69"/>
                </a:lnTo>
                <a:lnTo>
                  <a:pt x="103" y="68"/>
                </a:lnTo>
                <a:lnTo>
                  <a:pt x="104" y="66"/>
                </a:lnTo>
                <a:lnTo>
                  <a:pt x="108" y="62"/>
                </a:lnTo>
                <a:lnTo>
                  <a:pt x="111" y="62"/>
                </a:lnTo>
                <a:lnTo>
                  <a:pt x="114" y="61"/>
                </a:lnTo>
                <a:lnTo>
                  <a:pt x="116" y="61"/>
                </a:lnTo>
                <a:lnTo>
                  <a:pt x="119" y="62"/>
                </a:lnTo>
                <a:lnTo>
                  <a:pt x="119" y="62"/>
                </a:lnTo>
                <a:lnTo>
                  <a:pt x="121" y="62"/>
                </a:lnTo>
                <a:lnTo>
                  <a:pt x="123" y="66"/>
                </a:lnTo>
                <a:lnTo>
                  <a:pt x="124" y="69"/>
                </a:lnTo>
                <a:lnTo>
                  <a:pt x="126" y="71"/>
                </a:lnTo>
                <a:lnTo>
                  <a:pt x="126" y="74"/>
                </a:lnTo>
                <a:lnTo>
                  <a:pt x="126" y="76"/>
                </a:lnTo>
                <a:lnTo>
                  <a:pt x="126" y="78"/>
                </a:lnTo>
                <a:lnTo>
                  <a:pt x="124" y="81"/>
                </a:lnTo>
                <a:lnTo>
                  <a:pt x="123" y="83"/>
                </a:lnTo>
                <a:lnTo>
                  <a:pt x="119" y="86"/>
                </a:lnTo>
                <a:lnTo>
                  <a:pt x="114" y="91"/>
                </a:lnTo>
                <a:lnTo>
                  <a:pt x="111" y="94"/>
                </a:lnTo>
                <a:lnTo>
                  <a:pt x="106" y="98"/>
                </a:lnTo>
                <a:lnTo>
                  <a:pt x="103" y="101"/>
                </a:lnTo>
                <a:lnTo>
                  <a:pt x="103" y="103"/>
                </a:lnTo>
                <a:lnTo>
                  <a:pt x="101" y="104"/>
                </a:lnTo>
                <a:lnTo>
                  <a:pt x="101" y="113"/>
                </a:lnTo>
                <a:lnTo>
                  <a:pt x="99" y="125"/>
                </a:lnTo>
                <a:lnTo>
                  <a:pt x="101" y="138"/>
                </a:lnTo>
                <a:lnTo>
                  <a:pt x="103" y="150"/>
                </a:lnTo>
                <a:lnTo>
                  <a:pt x="104" y="162"/>
                </a:lnTo>
                <a:lnTo>
                  <a:pt x="104" y="167"/>
                </a:lnTo>
                <a:lnTo>
                  <a:pt x="108" y="170"/>
                </a:lnTo>
                <a:lnTo>
                  <a:pt x="109" y="173"/>
                </a:lnTo>
                <a:lnTo>
                  <a:pt x="111" y="175"/>
                </a:lnTo>
                <a:lnTo>
                  <a:pt x="114" y="177"/>
                </a:lnTo>
                <a:lnTo>
                  <a:pt x="118" y="178"/>
                </a:lnTo>
                <a:lnTo>
                  <a:pt x="119" y="182"/>
                </a:lnTo>
                <a:lnTo>
                  <a:pt x="121" y="185"/>
                </a:lnTo>
                <a:lnTo>
                  <a:pt x="121" y="187"/>
                </a:lnTo>
                <a:lnTo>
                  <a:pt x="121" y="190"/>
                </a:lnTo>
                <a:lnTo>
                  <a:pt x="121" y="194"/>
                </a:lnTo>
                <a:lnTo>
                  <a:pt x="119" y="197"/>
                </a:lnTo>
                <a:lnTo>
                  <a:pt x="116" y="199"/>
                </a:lnTo>
                <a:lnTo>
                  <a:pt x="116" y="200"/>
                </a:lnTo>
                <a:lnTo>
                  <a:pt x="113" y="200"/>
                </a:lnTo>
                <a:lnTo>
                  <a:pt x="111" y="202"/>
                </a:lnTo>
                <a:lnTo>
                  <a:pt x="108" y="200"/>
                </a:lnTo>
                <a:lnTo>
                  <a:pt x="104" y="200"/>
                </a:lnTo>
                <a:lnTo>
                  <a:pt x="103" y="200"/>
                </a:lnTo>
                <a:lnTo>
                  <a:pt x="99" y="202"/>
                </a:lnTo>
                <a:lnTo>
                  <a:pt x="96" y="205"/>
                </a:lnTo>
                <a:lnTo>
                  <a:pt x="94" y="209"/>
                </a:lnTo>
                <a:lnTo>
                  <a:pt x="93" y="210"/>
                </a:lnTo>
                <a:lnTo>
                  <a:pt x="94" y="214"/>
                </a:lnTo>
                <a:lnTo>
                  <a:pt x="96" y="219"/>
                </a:lnTo>
                <a:lnTo>
                  <a:pt x="99" y="224"/>
                </a:lnTo>
                <a:lnTo>
                  <a:pt x="103" y="227"/>
                </a:lnTo>
                <a:lnTo>
                  <a:pt x="104" y="231"/>
                </a:lnTo>
                <a:lnTo>
                  <a:pt x="104" y="236"/>
                </a:lnTo>
                <a:lnTo>
                  <a:pt x="103" y="236"/>
                </a:lnTo>
                <a:lnTo>
                  <a:pt x="103" y="237"/>
                </a:lnTo>
                <a:lnTo>
                  <a:pt x="99" y="241"/>
                </a:lnTo>
                <a:lnTo>
                  <a:pt x="96" y="241"/>
                </a:lnTo>
                <a:lnTo>
                  <a:pt x="94" y="242"/>
                </a:lnTo>
                <a:lnTo>
                  <a:pt x="91" y="241"/>
                </a:lnTo>
                <a:lnTo>
                  <a:pt x="89" y="241"/>
                </a:lnTo>
                <a:lnTo>
                  <a:pt x="87" y="237"/>
                </a:lnTo>
                <a:lnTo>
                  <a:pt x="82" y="232"/>
                </a:lnTo>
                <a:lnTo>
                  <a:pt x="77" y="227"/>
                </a:lnTo>
                <a:lnTo>
                  <a:pt x="76" y="225"/>
                </a:lnTo>
                <a:lnTo>
                  <a:pt x="72" y="224"/>
                </a:lnTo>
                <a:lnTo>
                  <a:pt x="71" y="222"/>
                </a:lnTo>
                <a:lnTo>
                  <a:pt x="67" y="222"/>
                </a:lnTo>
                <a:lnTo>
                  <a:pt x="64" y="222"/>
                </a:lnTo>
                <a:lnTo>
                  <a:pt x="59" y="224"/>
                </a:lnTo>
                <a:lnTo>
                  <a:pt x="57" y="224"/>
                </a:lnTo>
                <a:lnTo>
                  <a:pt x="56" y="225"/>
                </a:lnTo>
                <a:lnTo>
                  <a:pt x="54" y="229"/>
                </a:lnTo>
                <a:lnTo>
                  <a:pt x="50" y="232"/>
                </a:lnTo>
                <a:lnTo>
                  <a:pt x="50" y="236"/>
                </a:lnTo>
                <a:lnTo>
                  <a:pt x="47" y="239"/>
                </a:lnTo>
                <a:lnTo>
                  <a:pt x="45" y="241"/>
                </a:lnTo>
                <a:lnTo>
                  <a:pt x="44" y="242"/>
                </a:lnTo>
                <a:lnTo>
                  <a:pt x="42" y="244"/>
                </a:lnTo>
                <a:lnTo>
                  <a:pt x="35" y="244"/>
                </a:lnTo>
                <a:lnTo>
                  <a:pt x="30" y="242"/>
                </a:lnTo>
                <a:lnTo>
                  <a:pt x="25" y="242"/>
                </a:lnTo>
                <a:lnTo>
                  <a:pt x="22" y="244"/>
                </a:lnTo>
                <a:lnTo>
                  <a:pt x="19" y="244"/>
                </a:lnTo>
                <a:lnTo>
                  <a:pt x="15" y="246"/>
                </a:lnTo>
                <a:lnTo>
                  <a:pt x="14" y="249"/>
                </a:lnTo>
                <a:lnTo>
                  <a:pt x="10" y="251"/>
                </a:lnTo>
                <a:lnTo>
                  <a:pt x="8" y="254"/>
                </a:lnTo>
                <a:lnTo>
                  <a:pt x="5" y="256"/>
                </a:lnTo>
                <a:lnTo>
                  <a:pt x="3" y="256"/>
                </a:lnTo>
                <a:lnTo>
                  <a:pt x="0" y="256"/>
                </a:lnTo>
              </a:path>
            </a:pathLst>
          </a:custGeom>
          <a:noFill/>
          <a:ln w="3240">
            <a:solidFill>
              <a:srgbClr val="c32d9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4"/>
          <p:cNvSpPr/>
          <p:nvPr/>
        </p:nvSpPr>
        <p:spPr>
          <a:xfrm>
            <a:off x="8974080" y="6346080"/>
            <a:ext cx="37440" cy="41400"/>
          </a:xfrm>
          <a:custGeom>
            <a:avLst/>
            <a:gdLst/>
            <a:ahLst/>
            <a:rect l="0" t="0" r="r" b="b"/>
            <a:pathLst>
              <a:path w="31" h="33">
                <a:moveTo>
                  <a:pt x="16" y="32"/>
                </a:moveTo>
                <a:lnTo>
                  <a:pt x="13" y="31"/>
                </a:lnTo>
                <a:lnTo>
                  <a:pt x="10" y="29"/>
                </a:lnTo>
                <a:lnTo>
                  <a:pt x="6" y="29"/>
                </a:lnTo>
                <a:lnTo>
                  <a:pt x="5" y="25"/>
                </a:lnTo>
                <a:lnTo>
                  <a:pt x="3" y="24"/>
                </a:lnTo>
                <a:lnTo>
                  <a:pt x="1" y="20"/>
                </a:lnTo>
                <a:lnTo>
                  <a:pt x="0" y="17"/>
                </a:lnTo>
                <a:lnTo>
                  <a:pt x="0" y="15"/>
                </a:lnTo>
                <a:lnTo>
                  <a:pt x="0" y="12"/>
                </a:lnTo>
                <a:lnTo>
                  <a:pt x="1" y="9"/>
                </a:lnTo>
                <a:lnTo>
                  <a:pt x="3" y="7"/>
                </a:lnTo>
                <a:lnTo>
                  <a:pt x="5" y="5"/>
                </a:lnTo>
                <a:lnTo>
                  <a:pt x="6" y="2"/>
                </a:lnTo>
                <a:lnTo>
                  <a:pt x="10" y="2"/>
                </a:lnTo>
                <a:lnTo>
                  <a:pt x="13" y="0"/>
                </a:lnTo>
                <a:lnTo>
                  <a:pt x="16" y="0"/>
                </a:lnTo>
                <a:lnTo>
                  <a:pt x="18" y="2"/>
                </a:lnTo>
                <a:lnTo>
                  <a:pt x="21" y="2"/>
                </a:lnTo>
                <a:lnTo>
                  <a:pt x="23" y="4"/>
                </a:lnTo>
                <a:lnTo>
                  <a:pt x="26" y="5"/>
                </a:lnTo>
                <a:lnTo>
                  <a:pt x="28" y="9"/>
                </a:lnTo>
                <a:lnTo>
                  <a:pt x="28" y="12"/>
                </a:lnTo>
                <a:lnTo>
                  <a:pt x="30" y="14"/>
                </a:lnTo>
                <a:lnTo>
                  <a:pt x="30" y="17"/>
                </a:lnTo>
                <a:lnTo>
                  <a:pt x="30" y="20"/>
                </a:lnTo>
                <a:lnTo>
                  <a:pt x="28" y="24"/>
                </a:lnTo>
                <a:lnTo>
                  <a:pt x="28" y="25"/>
                </a:lnTo>
                <a:lnTo>
                  <a:pt x="26" y="27"/>
                </a:lnTo>
                <a:lnTo>
                  <a:pt x="23" y="29"/>
                </a:lnTo>
                <a:lnTo>
                  <a:pt x="20" y="31"/>
                </a:lnTo>
                <a:lnTo>
                  <a:pt x="18" y="31"/>
                </a:lnTo>
                <a:lnTo>
                  <a:pt x="16" y="32"/>
                </a:lnTo>
              </a:path>
            </a:pathLst>
          </a:custGeom>
          <a:solidFill>
            <a:srgbClr val="c32d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5"/>
          <p:cNvSpPr/>
          <p:nvPr/>
        </p:nvSpPr>
        <p:spPr>
          <a:xfrm>
            <a:off x="8974080" y="6346080"/>
            <a:ext cx="37440" cy="41400"/>
          </a:xfrm>
          <a:custGeom>
            <a:avLst/>
            <a:gdLst/>
            <a:ahLst/>
            <a:rect l="0" t="0" r="r" b="b"/>
            <a:pathLst>
              <a:path w="31" h="33">
                <a:moveTo>
                  <a:pt x="16" y="32"/>
                </a:moveTo>
                <a:lnTo>
                  <a:pt x="13" y="31"/>
                </a:lnTo>
                <a:lnTo>
                  <a:pt x="10" y="29"/>
                </a:lnTo>
                <a:lnTo>
                  <a:pt x="6" y="29"/>
                </a:lnTo>
                <a:lnTo>
                  <a:pt x="5" y="25"/>
                </a:lnTo>
                <a:lnTo>
                  <a:pt x="3" y="24"/>
                </a:lnTo>
                <a:lnTo>
                  <a:pt x="1" y="20"/>
                </a:lnTo>
                <a:lnTo>
                  <a:pt x="0" y="17"/>
                </a:lnTo>
                <a:lnTo>
                  <a:pt x="0" y="15"/>
                </a:lnTo>
                <a:lnTo>
                  <a:pt x="0" y="12"/>
                </a:lnTo>
                <a:lnTo>
                  <a:pt x="1" y="9"/>
                </a:lnTo>
                <a:lnTo>
                  <a:pt x="3" y="7"/>
                </a:lnTo>
                <a:lnTo>
                  <a:pt x="5" y="5"/>
                </a:lnTo>
                <a:lnTo>
                  <a:pt x="6" y="2"/>
                </a:lnTo>
                <a:lnTo>
                  <a:pt x="10" y="2"/>
                </a:lnTo>
                <a:lnTo>
                  <a:pt x="13" y="0"/>
                </a:lnTo>
                <a:lnTo>
                  <a:pt x="16" y="0"/>
                </a:lnTo>
                <a:lnTo>
                  <a:pt x="18" y="2"/>
                </a:lnTo>
                <a:lnTo>
                  <a:pt x="21" y="2"/>
                </a:lnTo>
                <a:lnTo>
                  <a:pt x="23" y="4"/>
                </a:lnTo>
                <a:lnTo>
                  <a:pt x="26" y="5"/>
                </a:lnTo>
                <a:lnTo>
                  <a:pt x="28" y="9"/>
                </a:lnTo>
                <a:lnTo>
                  <a:pt x="28" y="12"/>
                </a:lnTo>
                <a:lnTo>
                  <a:pt x="30" y="14"/>
                </a:lnTo>
                <a:lnTo>
                  <a:pt x="30" y="17"/>
                </a:lnTo>
                <a:lnTo>
                  <a:pt x="30" y="20"/>
                </a:lnTo>
                <a:lnTo>
                  <a:pt x="28" y="24"/>
                </a:lnTo>
                <a:lnTo>
                  <a:pt x="28" y="25"/>
                </a:lnTo>
                <a:lnTo>
                  <a:pt x="26" y="27"/>
                </a:lnTo>
                <a:lnTo>
                  <a:pt x="23" y="29"/>
                </a:lnTo>
                <a:lnTo>
                  <a:pt x="20" y="31"/>
                </a:lnTo>
                <a:lnTo>
                  <a:pt x="18" y="31"/>
                </a:lnTo>
                <a:lnTo>
                  <a:pt x="16" y="32"/>
                </a:lnTo>
              </a:path>
            </a:pathLst>
          </a:custGeom>
          <a:noFill/>
          <a:ln w="3240">
            <a:solidFill>
              <a:srgbClr val="c32d9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6"/>
          <p:cNvSpPr/>
          <p:nvPr/>
        </p:nvSpPr>
        <p:spPr>
          <a:xfrm>
            <a:off x="8994600" y="6356160"/>
            <a:ext cx="12960" cy="21240"/>
          </a:xfrm>
          <a:custGeom>
            <a:avLst/>
            <a:gdLst/>
            <a:ahLst/>
            <a:rect l="0" t="0" r="r" b="b"/>
            <a:pathLst>
              <a:path w="12" h="19">
                <a:moveTo>
                  <a:pt x="0" y="18"/>
                </a:moveTo>
                <a:lnTo>
                  <a:pt x="3" y="17"/>
                </a:lnTo>
                <a:lnTo>
                  <a:pt x="5" y="17"/>
                </a:lnTo>
                <a:lnTo>
                  <a:pt x="5" y="15"/>
                </a:lnTo>
                <a:lnTo>
                  <a:pt x="8" y="12"/>
                </a:lnTo>
                <a:lnTo>
                  <a:pt x="8" y="10"/>
                </a:lnTo>
                <a:lnTo>
                  <a:pt x="6" y="7"/>
                </a:lnTo>
                <a:lnTo>
                  <a:pt x="5" y="5"/>
                </a:lnTo>
                <a:lnTo>
                  <a:pt x="3" y="2"/>
                </a:lnTo>
                <a:lnTo>
                  <a:pt x="1" y="0"/>
                </a:lnTo>
                <a:lnTo>
                  <a:pt x="3" y="0"/>
                </a:lnTo>
                <a:lnTo>
                  <a:pt x="5" y="2"/>
                </a:lnTo>
                <a:lnTo>
                  <a:pt x="6" y="2"/>
                </a:lnTo>
                <a:lnTo>
                  <a:pt x="8" y="5"/>
                </a:lnTo>
                <a:lnTo>
                  <a:pt x="10" y="5"/>
                </a:lnTo>
                <a:lnTo>
                  <a:pt x="10" y="7"/>
                </a:lnTo>
                <a:lnTo>
                  <a:pt x="11" y="10"/>
                </a:lnTo>
                <a:lnTo>
                  <a:pt x="11" y="12"/>
                </a:lnTo>
                <a:lnTo>
                  <a:pt x="8" y="15"/>
                </a:lnTo>
                <a:lnTo>
                  <a:pt x="6" y="17"/>
                </a:lnTo>
                <a:lnTo>
                  <a:pt x="3" y="18"/>
                </a:lnTo>
                <a:lnTo>
                  <a:pt x="0" y="18"/>
                </a:ln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7"/>
          <p:cNvSpPr/>
          <p:nvPr/>
        </p:nvSpPr>
        <p:spPr>
          <a:xfrm>
            <a:off x="8806320" y="6560280"/>
            <a:ext cx="160560" cy="136440"/>
          </a:xfrm>
          <a:custGeom>
            <a:avLst/>
            <a:gdLst/>
            <a:ahLst/>
            <a:rect l="0" t="0" r="r" b="b"/>
            <a:pathLst>
              <a:path w="127" h="107">
                <a:moveTo>
                  <a:pt x="26" y="98"/>
                </a:moveTo>
                <a:lnTo>
                  <a:pt x="29" y="99"/>
                </a:lnTo>
                <a:lnTo>
                  <a:pt x="29" y="101"/>
                </a:lnTo>
                <a:lnTo>
                  <a:pt x="34" y="104"/>
                </a:lnTo>
                <a:lnTo>
                  <a:pt x="37" y="104"/>
                </a:lnTo>
                <a:lnTo>
                  <a:pt x="41" y="106"/>
                </a:lnTo>
                <a:lnTo>
                  <a:pt x="46" y="104"/>
                </a:lnTo>
                <a:lnTo>
                  <a:pt x="49" y="104"/>
                </a:lnTo>
                <a:lnTo>
                  <a:pt x="53" y="103"/>
                </a:lnTo>
                <a:lnTo>
                  <a:pt x="56" y="99"/>
                </a:lnTo>
                <a:lnTo>
                  <a:pt x="58" y="99"/>
                </a:lnTo>
                <a:lnTo>
                  <a:pt x="58" y="99"/>
                </a:lnTo>
                <a:lnTo>
                  <a:pt x="63" y="101"/>
                </a:lnTo>
                <a:lnTo>
                  <a:pt x="64" y="101"/>
                </a:lnTo>
                <a:lnTo>
                  <a:pt x="66" y="101"/>
                </a:lnTo>
                <a:lnTo>
                  <a:pt x="69" y="99"/>
                </a:lnTo>
                <a:lnTo>
                  <a:pt x="74" y="98"/>
                </a:lnTo>
                <a:lnTo>
                  <a:pt x="81" y="93"/>
                </a:lnTo>
                <a:lnTo>
                  <a:pt x="86" y="89"/>
                </a:lnTo>
                <a:lnTo>
                  <a:pt x="88" y="84"/>
                </a:lnTo>
                <a:lnTo>
                  <a:pt x="93" y="81"/>
                </a:lnTo>
                <a:lnTo>
                  <a:pt x="95" y="81"/>
                </a:lnTo>
                <a:lnTo>
                  <a:pt x="96" y="81"/>
                </a:lnTo>
                <a:lnTo>
                  <a:pt x="101" y="83"/>
                </a:lnTo>
                <a:lnTo>
                  <a:pt x="106" y="84"/>
                </a:lnTo>
                <a:lnTo>
                  <a:pt x="110" y="83"/>
                </a:lnTo>
                <a:lnTo>
                  <a:pt x="111" y="81"/>
                </a:lnTo>
                <a:lnTo>
                  <a:pt x="115" y="79"/>
                </a:lnTo>
                <a:lnTo>
                  <a:pt x="115" y="78"/>
                </a:lnTo>
                <a:lnTo>
                  <a:pt x="115" y="76"/>
                </a:lnTo>
                <a:lnTo>
                  <a:pt x="115" y="76"/>
                </a:lnTo>
                <a:lnTo>
                  <a:pt x="115" y="73"/>
                </a:lnTo>
                <a:lnTo>
                  <a:pt x="116" y="71"/>
                </a:lnTo>
                <a:lnTo>
                  <a:pt x="118" y="69"/>
                </a:lnTo>
                <a:lnTo>
                  <a:pt x="121" y="66"/>
                </a:lnTo>
                <a:lnTo>
                  <a:pt x="123" y="64"/>
                </a:lnTo>
                <a:lnTo>
                  <a:pt x="125" y="62"/>
                </a:lnTo>
                <a:lnTo>
                  <a:pt x="125" y="61"/>
                </a:lnTo>
                <a:lnTo>
                  <a:pt x="126" y="57"/>
                </a:lnTo>
                <a:lnTo>
                  <a:pt x="126" y="54"/>
                </a:lnTo>
                <a:lnTo>
                  <a:pt x="125" y="49"/>
                </a:lnTo>
                <a:lnTo>
                  <a:pt x="121" y="41"/>
                </a:lnTo>
                <a:lnTo>
                  <a:pt x="121" y="37"/>
                </a:lnTo>
                <a:lnTo>
                  <a:pt x="120" y="34"/>
                </a:lnTo>
                <a:lnTo>
                  <a:pt x="120" y="24"/>
                </a:lnTo>
                <a:lnTo>
                  <a:pt x="120" y="14"/>
                </a:lnTo>
                <a:lnTo>
                  <a:pt x="120" y="0"/>
                </a:lnTo>
                <a:lnTo>
                  <a:pt x="118" y="5"/>
                </a:lnTo>
                <a:lnTo>
                  <a:pt x="115" y="15"/>
                </a:lnTo>
                <a:lnTo>
                  <a:pt x="115" y="22"/>
                </a:lnTo>
                <a:lnTo>
                  <a:pt x="113" y="31"/>
                </a:lnTo>
                <a:lnTo>
                  <a:pt x="113" y="39"/>
                </a:lnTo>
                <a:lnTo>
                  <a:pt x="113" y="49"/>
                </a:lnTo>
                <a:lnTo>
                  <a:pt x="113" y="52"/>
                </a:lnTo>
                <a:lnTo>
                  <a:pt x="113" y="56"/>
                </a:lnTo>
                <a:lnTo>
                  <a:pt x="111" y="57"/>
                </a:lnTo>
                <a:lnTo>
                  <a:pt x="110" y="61"/>
                </a:lnTo>
                <a:lnTo>
                  <a:pt x="106" y="64"/>
                </a:lnTo>
                <a:lnTo>
                  <a:pt x="101" y="69"/>
                </a:lnTo>
                <a:lnTo>
                  <a:pt x="101" y="69"/>
                </a:lnTo>
                <a:lnTo>
                  <a:pt x="101" y="69"/>
                </a:lnTo>
                <a:lnTo>
                  <a:pt x="98" y="71"/>
                </a:lnTo>
                <a:lnTo>
                  <a:pt x="96" y="69"/>
                </a:lnTo>
                <a:lnTo>
                  <a:pt x="95" y="69"/>
                </a:lnTo>
                <a:lnTo>
                  <a:pt x="89" y="69"/>
                </a:lnTo>
                <a:lnTo>
                  <a:pt x="88" y="69"/>
                </a:lnTo>
                <a:lnTo>
                  <a:pt x="86" y="71"/>
                </a:lnTo>
                <a:lnTo>
                  <a:pt x="81" y="79"/>
                </a:lnTo>
                <a:lnTo>
                  <a:pt x="76" y="83"/>
                </a:lnTo>
                <a:lnTo>
                  <a:pt x="73" y="84"/>
                </a:lnTo>
                <a:lnTo>
                  <a:pt x="71" y="84"/>
                </a:lnTo>
                <a:lnTo>
                  <a:pt x="69" y="84"/>
                </a:lnTo>
                <a:lnTo>
                  <a:pt x="66" y="84"/>
                </a:lnTo>
                <a:lnTo>
                  <a:pt x="58" y="84"/>
                </a:lnTo>
                <a:lnTo>
                  <a:pt x="54" y="86"/>
                </a:lnTo>
                <a:lnTo>
                  <a:pt x="53" y="86"/>
                </a:lnTo>
                <a:lnTo>
                  <a:pt x="49" y="88"/>
                </a:lnTo>
                <a:lnTo>
                  <a:pt x="46" y="91"/>
                </a:lnTo>
                <a:lnTo>
                  <a:pt x="42" y="93"/>
                </a:lnTo>
                <a:lnTo>
                  <a:pt x="41" y="93"/>
                </a:lnTo>
                <a:lnTo>
                  <a:pt x="37" y="93"/>
                </a:lnTo>
                <a:lnTo>
                  <a:pt x="32" y="93"/>
                </a:lnTo>
                <a:lnTo>
                  <a:pt x="31" y="93"/>
                </a:lnTo>
                <a:lnTo>
                  <a:pt x="27" y="91"/>
                </a:lnTo>
                <a:lnTo>
                  <a:pt x="21" y="91"/>
                </a:lnTo>
                <a:lnTo>
                  <a:pt x="17" y="89"/>
                </a:lnTo>
                <a:lnTo>
                  <a:pt x="12" y="91"/>
                </a:lnTo>
                <a:lnTo>
                  <a:pt x="7" y="91"/>
                </a:lnTo>
                <a:lnTo>
                  <a:pt x="0" y="93"/>
                </a:lnTo>
                <a:lnTo>
                  <a:pt x="11" y="93"/>
                </a:lnTo>
                <a:lnTo>
                  <a:pt x="16" y="94"/>
                </a:lnTo>
                <a:lnTo>
                  <a:pt x="26" y="98"/>
                </a:ln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8"/>
          <p:cNvSpPr/>
          <p:nvPr/>
        </p:nvSpPr>
        <p:spPr>
          <a:xfrm>
            <a:off x="9020880" y="6645240"/>
            <a:ext cx="33120" cy="33120"/>
          </a:xfrm>
          <a:custGeom>
            <a:avLst/>
            <a:gdLst/>
            <a:ahLst/>
            <a:rect l="0" t="0" r="r" b="b"/>
            <a:pathLst>
              <a:path w="28" h="28">
                <a:moveTo>
                  <a:pt x="12" y="27"/>
                </a:moveTo>
                <a:lnTo>
                  <a:pt x="11" y="27"/>
                </a:lnTo>
                <a:lnTo>
                  <a:pt x="7" y="27"/>
                </a:lnTo>
                <a:lnTo>
                  <a:pt x="4" y="23"/>
                </a:lnTo>
                <a:lnTo>
                  <a:pt x="2" y="22"/>
                </a:lnTo>
                <a:lnTo>
                  <a:pt x="2" y="18"/>
                </a:lnTo>
                <a:lnTo>
                  <a:pt x="0" y="17"/>
                </a:lnTo>
                <a:lnTo>
                  <a:pt x="0" y="13"/>
                </a:lnTo>
                <a:lnTo>
                  <a:pt x="0" y="12"/>
                </a:lnTo>
                <a:lnTo>
                  <a:pt x="2" y="8"/>
                </a:lnTo>
                <a:lnTo>
                  <a:pt x="4" y="3"/>
                </a:lnTo>
                <a:lnTo>
                  <a:pt x="7" y="3"/>
                </a:lnTo>
                <a:lnTo>
                  <a:pt x="9" y="2"/>
                </a:lnTo>
                <a:lnTo>
                  <a:pt x="12" y="0"/>
                </a:lnTo>
                <a:lnTo>
                  <a:pt x="14" y="0"/>
                </a:lnTo>
                <a:lnTo>
                  <a:pt x="17" y="0"/>
                </a:lnTo>
                <a:lnTo>
                  <a:pt x="19" y="2"/>
                </a:lnTo>
                <a:lnTo>
                  <a:pt x="24" y="5"/>
                </a:lnTo>
                <a:lnTo>
                  <a:pt x="26" y="7"/>
                </a:lnTo>
                <a:lnTo>
                  <a:pt x="27" y="10"/>
                </a:lnTo>
                <a:lnTo>
                  <a:pt x="27" y="12"/>
                </a:lnTo>
                <a:lnTo>
                  <a:pt x="27" y="15"/>
                </a:lnTo>
                <a:lnTo>
                  <a:pt x="27" y="18"/>
                </a:lnTo>
                <a:lnTo>
                  <a:pt x="26" y="20"/>
                </a:lnTo>
                <a:lnTo>
                  <a:pt x="24" y="25"/>
                </a:lnTo>
                <a:lnTo>
                  <a:pt x="21" y="25"/>
                </a:lnTo>
                <a:lnTo>
                  <a:pt x="19" y="27"/>
                </a:lnTo>
                <a:lnTo>
                  <a:pt x="16" y="27"/>
                </a:lnTo>
                <a:lnTo>
                  <a:pt x="12" y="27"/>
                </a:lnTo>
              </a:path>
            </a:pathLst>
          </a:custGeom>
          <a:solidFill>
            <a:srgbClr val="c32d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9"/>
          <p:cNvSpPr/>
          <p:nvPr/>
        </p:nvSpPr>
        <p:spPr>
          <a:xfrm>
            <a:off x="115920" y="85680"/>
            <a:ext cx="8911080" cy="668880"/>
          </a:xfrm>
          <a:custGeom>
            <a:avLst/>
            <a:gdLst/>
            <a:ahLst/>
            <a:rect l="0" t="0" r="r" b="b"/>
            <a:pathLst>
              <a:path w="5615" h="423">
                <a:moveTo>
                  <a:pt x="5614" y="422"/>
                </a:moveTo>
                <a:lnTo>
                  <a:pt x="202" y="422"/>
                </a:lnTo>
                <a:lnTo>
                  <a:pt x="202" y="422"/>
                </a:lnTo>
                <a:lnTo>
                  <a:pt x="180" y="422"/>
                </a:lnTo>
                <a:lnTo>
                  <a:pt x="161" y="418"/>
                </a:lnTo>
                <a:lnTo>
                  <a:pt x="141" y="413"/>
                </a:lnTo>
                <a:lnTo>
                  <a:pt x="123" y="407"/>
                </a:lnTo>
                <a:lnTo>
                  <a:pt x="106" y="397"/>
                </a:lnTo>
                <a:lnTo>
                  <a:pt x="89" y="387"/>
                </a:lnTo>
                <a:lnTo>
                  <a:pt x="74" y="375"/>
                </a:lnTo>
                <a:lnTo>
                  <a:pt x="59" y="361"/>
                </a:lnTo>
                <a:lnTo>
                  <a:pt x="45" y="346"/>
                </a:lnTo>
                <a:lnTo>
                  <a:pt x="34" y="329"/>
                </a:lnTo>
                <a:lnTo>
                  <a:pt x="24" y="313"/>
                </a:lnTo>
                <a:lnTo>
                  <a:pt x="15" y="294"/>
                </a:lnTo>
                <a:lnTo>
                  <a:pt x="8" y="274"/>
                </a:lnTo>
                <a:lnTo>
                  <a:pt x="3" y="254"/>
                </a:lnTo>
                <a:lnTo>
                  <a:pt x="2" y="234"/>
                </a:lnTo>
                <a:lnTo>
                  <a:pt x="0" y="212"/>
                </a:lnTo>
                <a:lnTo>
                  <a:pt x="0" y="212"/>
                </a:lnTo>
                <a:lnTo>
                  <a:pt x="2" y="190"/>
                </a:lnTo>
                <a:lnTo>
                  <a:pt x="3" y="168"/>
                </a:lnTo>
                <a:lnTo>
                  <a:pt x="8" y="148"/>
                </a:lnTo>
                <a:lnTo>
                  <a:pt x="15" y="129"/>
                </a:lnTo>
                <a:lnTo>
                  <a:pt x="24" y="111"/>
                </a:lnTo>
                <a:lnTo>
                  <a:pt x="34" y="92"/>
                </a:lnTo>
                <a:lnTo>
                  <a:pt x="45" y="77"/>
                </a:lnTo>
                <a:lnTo>
                  <a:pt x="59" y="62"/>
                </a:lnTo>
                <a:lnTo>
                  <a:pt x="72" y="49"/>
                </a:lnTo>
                <a:lnTo>
                  <a:pt x="89" y="37"/>
                </a:lnTo>
                <a:lnTo>
                  <a:pt x="106" y="25"/>
                </a:lnTo>
                <a:lnTo>
                  <a:pt x="123" y="17"/>
                </a:lnTo>
                <a:lnTo>
                  <a:pt x="141" y="10"/>
                </a:lnTo>
                <a:lnTo>
                  <a:pt x="160" y="5"/>
                </a:lnTo>
                <a:lnTo>
                  <a:pt x="180" y="2"/>
                </a:lnTo>
                <a:lnTo>
                  <a:pt x="200" y="0"/>
                </a:lnTo>
                <a:lnTo>
                  <a:pt x="5614" y="0"/>
                </a:lnTo>
                <a:lnTo>
                  <a:pt x="5614" y="422"/>
                </a:lnTo>
              </a:path>
            </a:pathLst>
          </a:custGeom>
          <a:solidFill>
            <a:srgbClr val="2aa3d8"/>
          </a:solidFill>
          <a:ln w="15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10"/>
          <p:cNvSpPr/>
          <p:nvPr/>
        </p:nvSpPr>
        <p:spPr>
          <a:xfrm>
            <a:off x="8470800" y="531720"/>
            <a:ext cx="430560" cy="360"/>
          </a:xfrm>
          <a:custGeom>
            <a:avLst/>
            <a:gdLst/>
            <a:ahLst/>
            <a:rect l="0" t="0" r="r" b="b"/>
            <a:pathLst>
              <a:path w="273" h="1">
                <a:moveTo>
                  <a:pt x="0" y="0"/>
                </a:moveTo>
                <a:lnTo>
                  <a:pt x="272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9" name="Picture 31" descr=""/>
          <p:cNvPicPr/>
          <p:nvPr/>
        </p:nvPicPr>
        <p:blipFill>
          <a:blip r:embed="rId2"/>
          <a:stretch/>
        </p:blipFill>
        <p:spPr>
          <a:xfrm>
            <a:off x="8407800" y="156240"/>
            <a:ext cx="525960" cy="527400"/>
          </a:xfrm>
          <a:prstGeom prst="rect">
            <a:avLst/>
          </a:prstGeom>
          <a:ln>
            <a:noFill/>
          </a:ln>
        </p:spPr>
      </p:pic>
      <p:sp>
        <p:nvSpPr>
          <p:cNvPr id="300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Format des Titeltextes durch Klicken bearbeiten</a:t>
            </a:r>
            <a:endParaRPr/>
          </a:p>
        </p:txBody>
      </p:sp>
      <p:sp>
        <p:nvSpPr>
          <p:cNvPr id="30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Format des Gliederungstextes durch Klicken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Siebte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179280" y="115920"/>
            <a:ext cx="8423640" cy="273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 anchorCtr="1"/>
          <a:p>
            <a:pPr>
              <a:lnSpc>
                <a:spcPct val="100000"/>
              </a:lnSpc>
            </a:pPr>
            <a:r>
              <a:rPr b="1" lang="en-GB" sz="4000" strike="noStrike">
                <a:solidFill>
                  <a:srgbClr val="2aa3d8"/>
                </a:solidFill>
                <a:latin typeface="Arial"/>
                <a:ea typeface="DejaVu Sans"/>
              </a:rPr>
              <a:t>Face3D</a:t>
            </a:r>
            <a:endParaRPr/>
          </a:p>
        </p:txBody>
      </p:sp>
      <p:sp>
        <p:nvSpPr>
          <p:cNvPr id="337" name="CustomShape 2"/>
          <p:cNvSpPr/>
          <p:nvPr/>
        </p:nvSpPr>
        <p:spPr>
          <a:xfrm>
            <a:off x="179280" y="2997360"/>
            <a:ext cx="8423640" cy="1438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000000"/>
                </a:solidFill>
                <a:latin typeface="Arial"/>
                <a:ea typeface="DejaVu Sans"/>
              </a:rPr>
              <a:t>Thomas Pinetz</a:t>
            </a:r>
            <a:r>
              <a:rPr lang="en-GB" sz="3600" strike="noStrike" baseline="30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en-GB" sz="3600" strike="noStrike">
                <a:solidFill>
                  <a:srgbClr val="000000"/>
                </a:solidFill>
                <a:latin typeface="Arial"/>
                <a:ea typeface="DejaVu Sans"/>
              </a:rPr>
              <a:t> and Harald Scheidl</a:t>
            </a:r>
            <a:r>
              <a:rPr lang="en-GB" sz="3600" strike="noStrike" baseline="30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338" name="CustomShape 3"/>
          <p:cNvSpPr/>
          <p:nvPr/>
        </p:nvSpPr>
        <p:spPr>
          <a:xfrm>
            <a:off x="179280" y="4653000"/>
            <a:ext cx="417564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2000" strike="noStrike" baseline="30000">
                <a:solidFill>
                  <a:srgbClr val="ffffff"/>
                </a:solidFill>
                <a:latin typeface="Arial"/>
                <a:ea typeface="DejaVu Sans"/>
              </a:rPr>
              <a:t>1 </a:t>
            </a:r>
            <a:r>
              <a:rPr lang="en-GB" sz="2000" strike="noStrike">
                <a:solidFill>
                  <a:srgbClr val="ffffff"/>
                </a:solidFill>
                <a:latin typeface="Arial"/>
                <a:ea typeface="DejaVu Sans"/>
              </a:rPr>
              <a:t>Institute of Computer Graphics and Algorithms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2000" strike="noStrike">
                <a:solidFill>
                  <a:srgbClr val="ffffff"/>
                </a:solidFill>
                <a:latin typeface="Arial"/>
                <a:ea typeface="DejaVu Sans"/>
              </a:rPr>
              <a:t>Vienna University of Technology</a:t>
            </a:r>
            <a:endParaRPr/>
          </a:p>
        </p:txBody>
      </p:sp>
      <p:sp>
        <p:nvSpPr>
          <p:cNvPr id="339" name="CustomShape 4"/>
          <p:cNvSpPr/>
          <p:nvPr/>
        </p:nvSpPr>
        <p:spPr>
          <a:xfrm>
            <a:off x="4427640" y="4653000"/>
            <a:ext cx="4175640" cy="143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GB" sz="2000" strike="noStrike" baseline="30000">
                <a:solidFill>
                  <a:srgbClr val="ffffff"/>
                </a:solidFill>
                <a:latin typeface="Arial"/>
                <a:ea typeface="DejaVu Sans"/>
              </a:rPr>
              <a:t>2 </a:t>
            </a:r>
            <a:r>
              <a:rPr lang="en-GB" sz="2000" strike="noStrike">
                <a:solidFill>
                  <a:srgbClr val="ffffff"/>
                </a:solidFill>
                <a:latin typeface="Arial"/>
                <a:ea typeface="DejaVu Sans"/>
              </a:rPr>
              <a:t>&lt;insert 2nd affiliation 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000" strike="noStrike">
                <a:solidFill>
                  <a:srgbClr val="ffffff"/>
                </a:solidFill>
                <a:latin typeface="Arial"/>
                <a:ea typeface="DejaVu Sans"/>
              </a:rPr>
              <a:t>(institute) here&gt;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2000" strike="noStrike">
                <a:solidFill>
                  <a:srgbClr val="ffffff"/>
                </a:solidFill>
                <a:latin typeface="Arial"/>
                <a:ea typeface="DejaVu Sans"/>
              </a:rPr>
              <a:t>&lt;insert 2nd affiliation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2000" strike="noStrike">
                <a:solidFill>
                  <a:srgbClr val="ffffff"/>
                </a:solidFill>
                <a:latin typeface="Arial"/>
                <a:ea typeface="DejaVu Sans"/>
              </a:rPr>
              <a:t>(university) here&gt;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468360" y="44280"/>
            <a:ext cx="7760160" cy="75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fffff"/>
                </a:solidFill>
                <a:latin typeface="Arial"/>
                <a:ea typeface="DejaVu Sans"/>
              </a:rPr>
              <a:t>Goal</a:t>
            </a:r>
            <a:endParaRPr/>
          </a:p>
        </p:txBody>
      </p:sp>
      <p:sp>
        <p:nvSpPr>
          <p:cNvPr id="341" name="CustomShape 2"/>
          <p:cNvSpPr/>
          <p:nvPr/>
        </p:nvSpPr>
        <p:spPr>
          <a:xfrm>
            <a:off x="4030560" y="6507000"/>
            <a:ext cx="1078560" cy="30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DD17021D-ACD2-4D44-80A1-3310A4139ECF}" type="slidenum">
              <a:rPr b="1" lang="en-GB" sz="1200" strike="noStrike">
                <a:solidFill>
                  <a:srgbClr val="5f5f5f"/>
                </a:solidFill>
                <a:latin typeface="Arial"/>
                <a:ea typeface="DejaVu Sans"/>
              </a:rPr>
              <a:t>&lt;Foliennummer&gt;</a:t>
            </a:fld>
            <a:endParaRPr/>
          </a:p>
        </p:txBody>
      </p:sp>
      <p:sp>
        <p:nvSpPr>
          <p:cNvPr id="342" name="CustomShape 3"/>
          <p:cNvSpPr/>
          <p:nvPr/>
        </p:nvSpPr>
        <p:spPr>
          <a:xfrm>
            <a:off x="179280" y="6512040"/>
            <a:ext cx="3670920" cy="30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GB" sz="1200" strike="noStrike">
                <a:solidFill>
                  <a:srgbClr val="5f5f5f"/>
                </a:solidFill>
                <a:latin typeface="Arial"/>
                <a:ea typeface="DejaVu Sans"/>
              </a:rPr>
              <a:t>Face3d</a:t>
            </a:r>
            <a:endParaRPr/>
          </a:p>
        </p:txBody>
      </p:sp>
      <p:pic>
        <p:nvPicPr>
          <p:cNvPr id="343" name="" descr=""/>
          <p:cNvPicPr/>
          <p:nvPr/>
        </p:nvPicPr>
        <p:blipFill>
          <a:blip r:embed="rId1"/>
          <a:stretch/>
        </p:blipFill>
        <p:spPr>
          <a:xfrm>
            <a:off x="99720" y="1472400"/>
            <a:ext cx="9000000" cy="384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468360" y="44280"/>
            <a:ext cx="7760160" cy="75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fffff"/>
                </a:solidFill>
                <a:latin typeface="Arial"/>
                <a:ea typeface="DejaVu Sans"/>
              </a:rPr>
              <a:t>Pipeline</a:t>
            </a:r>
            <a:endParaRPr/>
          </a:p>
        </p:txBody>
      </p:sp>
      <p:sp>
        <p:nvSpPr>
          <p:cNvPr id="345" name="CustomShape 2"/>
          <p:cNvSpPr/>
          <p:nvPr/>
        </p:nvSpPr>
        <p:spPr>
          <a:xfrm>
            <a:off x="4030560" y="6507000"/>
            <a:ext cx="1078560" cy="30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FD7340C7-734F-4906-8DF0-795D0AA915E6}" type="slidenum">
              <a:rPr b="1" lang="en-GB" sz="1200" strike="noStrike">
                <a:solidFill>
                  <a:srgbClr val="5f5f5f"/>
                </a:solidFill>
                <a:latin typeface="Arial"/>
                <a:ea typeface="DejaVu Sans"/>
              </a:rPr>
              <a:t>&lt;Foliennummer&gt;</a:t>
            </a:fld>
            <a:endParaRPr/>
          </a:p>
        </p:txBody>
      </p:sp>
      <p:sp>
        <p:nvSpPr>
          <p:cNvPr id="346" name="CustomShape 3"/>
          <p:cNvSpPr/>
          <p:nvPr/>
        </p:nvSpPr>
        <p:spPr>
          <a:xfrm>
            <a:off x="179280" y="6512040"/>
            <a:ext cx="3670920" cy="3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GB" sz="1200" strike="noStrike">
                <a:solidFill>
                  <a:srgbClr val="5f5f5f"/>
                </a:solidFill>
                <a:latin typeface="Arial"/>
                <a:ea typeface="DejaVu Sans"/>
              </a:rPr>
              <a:t>Face3d</a:t>
            </a:r>
            <a:endParaRPr/>
          </a:p>
        </p:txBody>
      </p:sp>
      <p:pic>
        <p:nvPicPr>
          <p:cNvPr id="347" name="Grafik 1" descr=""/>
          <p:cNvPicPr/>
          <p:nvPr/>
        </p:nvPicPr>
        <p:blipFill>
          <a:blip r:embed="rId1"/>
          <a:stretch/>
        </p:blipFill>
        <p:spPr>
          <a:xfrm>
            <a:off x="468360" y="947160"/>
            <a:ext cx="8424000" cy="549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68360" y="44280"/>
            <a:ext cx="7760160" cy="75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fffff"/>
                </a:solidFill>
                <a:latin typeface="Arial"/>
                <a:ea typeface="DejaVu Sans"/>
              </a:rPr>
              <a:t>Detection (1)</a:t>
            </a:r>
            <a:endParaRPr/>
          </a:p>
        </p:txBody>
      </p:sp>
      <p:sp>
        <p:nvSpPr>
          <p:cNvPr id="349" name="CustomShape 2"/>
          <p:cNvSpPr/>
          <p:nvPr/>
        </p:nvSpPr>
        <p:spPr>
          <a:xfrm>
            <a:off x="179280" y="907920"/>
            <a:ext cx="8855640" cy="5472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GB" sz="3200" strike="noStrike">
                <a:solidFill>
                  <a:srgbClr val="000000"/>
                </a:solidFill>
                <a:latin typeface="Arial"/>
                <a:ea typeface="DejaVu Sans"/>
              </a:rPr>
              <a:t>Detect skin: threshold in YCrCb color space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GB" sz="3200" strike="noStrike">
                <a:solidFill>
                  <a:srgbClr val="000000"/>
                </a:solidFill>
                <a:latin typeface="Arial"/>
                <a:ea typeface="DejaVu Sans"/>
              </a:rPr>
              <a:t>Find facial components (mouth, eyes, ...)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50" name="CustomShape 3"/>
          <p:cNvSpPr/>
          <p:nvPr/>
        </p:nvSpPr>
        <p:spPr>
          <a:xfrm>
            <a:off x="179280" y="6512040"/>
            <a:ext cx="3670920" cy="3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GB" sz="1200" strike="noStrike">
                <a:solidFill>
                  <a:srgbClr val="5f5f5f"/>
                </a:solidFill>
                <a:latin typeface="Arial"/>
                <a:ea typeface="DejaVu Sans"/>
              </a:rPr>
              <a:t>Face3d</a:t>
            </a:r>
            <a:endParaRPr/>
          </a:p>
        </p:txBody>
      </p:sp>
      <p:sp>
        <p:nvSpPr>
          <p:cNvPr id="351" name="CustomShape 4"/>
          <p:cNvSpPr/>
          <p:nvPr/>
        </p:nvSpPr>
        <p:spPr>
          <a:xfrm>
            <a:off x="4030560" y="6507000"/>
            <a:ext cx="1078560" cy="30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5BBE7ECC-A1D7-4FEF-9633-51A91EBE1C9D}" type="slidenum">
              <a:rPr b="1" lang="en-GB" sz="1200" strike="noStrike">
                <a:solidFill>
                  <a:srgbClr val="5f5f5f"/>
                </a:solidFill>
                <a:latin typeface="Arial"/>
                <a:ea typeface="DejaVu Sans"/>
              </a:rPr>
              <a:t>&lt;Foliennummer&gt;</a:t>
            </a:fld>
            <a:endParaRPr/>
          </a:p>
        </p:txBody>
      </p:sp>
      <p:pic>
        <p:nvPicPr>
          <p:cNvPr id="352" name="" descr=""/>
          <p:cNvPicPr/>
          <p:nvPr/>
        </p:nvPicPr>
        <p:blipFill>
          <a:blip r:embed="rId3"/>
          <a:stretch/>
        </p:blipFill>
        <p:spPr>
          <a:xfrm>
            <a:off x="917280" y="2387160"/>
            <a:ext cx="3114360" cy="3876480"/>
          </a:xfrm>
          <a:prstGeom prst="rect">
            <a:avLst/>
          </a:prstGeom>
          <a:ln>
            <a:noFill/>
          </a:ln>
        </p:spPr>
      </p:pic>
      <p:pic>
        <p:nvPicPr>
          <p:cNvPr id="353" name="" descr=""/>
          <p:cNvPicPr/>
          <p:nvPr/>
        </p:nvPicPr>
        <p:blipFill>
          <a:blip r:embed="rId4"/>
          <a:stretch/>
        </p:blipFill>
        <p:spPr>
          <a:xfrm>
            <a:off x="5472000" y="4896000"/>
            <a:ext cx="2519640" cy="1605240"/>
          </a:xfrm>
          <a:prstGeom prst="rect">
            <a:avLst/>
          </a:prstGeom>
          <a:ln>
            <a:noFill/>
          </a:ln>
        </p:spPr>
      </p:pic>
      <p:pic>
        <p:nvPicPr>
          <p:cNvPr id="354" name="" descr=""/>
          <p:cNvPicPr/>
          <p:nvPr/>
        </p:nvPicPr>
        <p:blipFill>
          <a:blip r:embed="rId5"/>
          <a:stretch/>
        </p:blipFill>
        <p:spPr>
          <a:xfrm>
            <a:off x="5472000" y="2232000"/>
            <a:ext cx="2519640" cy="251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68360" y="44280"/>
            <a:ext cx="7760160" cy="75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fffff"/>
                </a:solidFill>
                <a:latin typeface="Arial"/>
                <a:ea typeface="DejaVu Sans"/>
              </a:rPr>
              <a:t>Detection (2)</a:t>
            </a:r>
            <a:endParaRPr/>
          </a:p>
        </p:txBody>
      </p:sp>
      <p:sp>
        <p:nvSpPr>
          <p:cNvPr id="356" name="CustomShape 2"/>
          <p:cNvSpPr/>
          <p:nvPr/>
        </p:nvSpPr>
        <p:spPr>
          <a:xfrm>
            <a:off x="179280" y="907920"/>
            <a:ext cx="8855640" cy="5472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GB" sz="3200" strike="noStrike">
                <a:solidFill>
                  <a:srgbClr val="000000"/>
                </a:solidFill>
                <a:latin typeface="Arial"/>
                <a:ea typeface="DejaVu Sans"/>
              </a:rPr>
              <a:t>calculate 3d positions (eyes, mouth, ...)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GB" sz="3200" strike="noStrike">
                <a:solidFill>
                  <a:srgbClr val="000000"/>
                </a:solidFill>
                <a:latin typeface="Arial"/>
                <a:ea typeface="DejaVu Sans"/>
              </a:rPr>
              <a:t>create textures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000000"/>
                </a:solidFill>
                <a:latin typeface="Arial"/>
                <a:ea typeface="DejaVu Sans"/>
              </a:rPr>
              <a:t>align front and side texture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GB" sz="3200" strike="noStrike">
                <a:solidFill>
                  <a:srgbClr val="000000"/>
                </a:solidFill>
                <a:latin typeface="Arial"/>
                <a:ea typeface="DejaVu Sans"/>
              </a:rPr>
              <a:t>output data for modelling program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57" name="CustomShape 3"/>
          <p:cNvSpPr/>
          <p:nvPr/>
        </p:nvSpPr>
        <p:spPr>
          <a:xfrm>
            <a:off x="179280" y="6512040"/>
            <a:ext cx="3670920" cy="3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GB" sz="1200" strike="noStrike">
                <a:solidFill>
                  <a:srgbClr val="5f5f5f"/>
                </a:solidFill>
                <a:latin typeface="Arial"/>
                <a:ea typeface="DejaVu Sans"/>
              </a:rPr>
              <a:t>Face3d</a:t>
            </a:r>
            <a:endParaRPr/>
          </a:p>
        </p:txBody>
      </p:sp>
      <p:sp>
        <p:nvSpPr>
          <p:cNvPr id="358" name="CustomShape 4"/>
          <p:cNvSpPr/>
          <p:nvPr/>
        </p:nvSpPr>
        <p:spPr>
          <a:xfrm>
            <a:off x="4030560" y="6507000"/>
            <a:ext cx="1078560" cy="30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0DD1161A-C60B-4FC8-9123-CC7FCAE74BF9}" type="slidenum">
              <a:rPr b="1" lang="en-GB" sz="1200" strike="noStrike">
                <a:solidFill>
                  <a:srgbClr val="5f5f5f"/>
                </a:solidFill>
                <a:latin typeface="Arial"/>
                <a:ea typeface="DejaVu Sans"/>
              </a:rPr>
              <a:t>&lt;Foliennummer&gt;</a:t>
            </a:fld>
            <a:endParaRPr/>
          </a:p>
        </p:txBody>
      </p:sp>
      <p:pic>
        <p:nvPicPr>
          <p:cNvPr id="359" name="" descr=""/>
          <p:cNvPicPr/>
          <p:nvPr/>
        </p:nvPicPr>
        <p:blipFill>
          <a:blip r:embed="rId4"/>
          <a:stretch/>
        </p:blipFill>
        <p:spPr>
          <a:xfrm>
            <a:off x="1656000" y="3456000"/>
            <a:ext cx="2519640" cy="2519640"/>
          </a:xfrm>
          <a:prstGeom prst="rect">
            <a:avLst/>
          </a:prstGeom>
          <a:ln>
            <a:noFill/>
          </a:ln>
        </p:spPr>
      </p:pic>
      <p:pic>
        <p:nvPicPr>
          <p:cNvPr id="360" name="" descr=""/>
          <p:cNvPicPr/>
          <p:nvPr/>
        </p:nvPicPr>
        <p:blipFill>
          <a:blip r:embed="rId5"/>
          <a:stretch/>
        </p:blipFill>
        <p:spPr>
          <a:xfrm>
            <a:off x="4608000" y="3456000"/>
            <a:ext cx="2519640" cy="251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468360" y="44280"/>
            <a:ext cx="7760160" cy="75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fffff"/>
                </a:solidFill>
                <a:latin typeface="Arial"/>
                <a:ea typeface="DejaVu Sans"/>
              </a:rPr>
              <a:t>Generic model</a:t>
            </a:r>
            <a:endParaRPr/>
          </a:p>
        </p:txBody>
      </p:sp>
      <p:sp>
        <p:nvSpPr>
          <p:cNvPr id="362" name="CustomShape 2"/>
          <p:cNvSpPr/>
          <p:nvPr/>
        </p:nvSpPr>
        <p:spPr>
          <a:xfrm>
            <a:off x="179280" y="907920"/>
            <a:ext cx="8855640" cy="5472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GB" sz="3200" strike="noStrike">
                <a:solidFill>
                  <a:srgbClr val="000000"/>
                </a:solidFill>
                <a:latin typeface="Arial"/>
                <a:ea typeface="DejaVu Sans"/>
              </a:rPr>
              <a:t>Open source face model, edited with Blender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GB" sz="3200" strike="noStrike">
                <a:solidFill>
                  <a:srgbClr val="000000"/>
                </a:solidFill>
                <a:latin typeface="Arial"/>
                <a:ea typeface="DejaVu Sans"/>
              </a:rPr>
              <a:t>Kind of vertex labelling (e.g. nose) needed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63" name="CustomShape 3"/>
          <p:cNvSpPr/>
          <p:nvPr/>
        </p:nvSpPr>
        <p:spPr>
          <a:xfrm>
            <a:off x="179280" y="6512040"/>
            <a:ext cx="3670920" cy="3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GB" sz="1200" strike="noStrike">
                <a:solidFill>
                  <a:srgbClr val="5f5f5f"/>
                </a:solidFill>
                <a:latin typeface="Arial"/>
                <a:ea typeface="DejaVu Sans"/>
              </a:rPr>
              <a:t>Face3d</a:t>
            </a:r>
            <a:endParaRPr/>
          </a:p>
        </p:txBody>
      </p:sp>
      <p:sp>
        <p:nvSpPr>
          <p:cNvPr id="364" name="CustomShape 4"/>
          <p:cNvSpPr/>
          <p:nvPr/>
        </p:nvSpPr>
        <p:spPr>
          <a:xfrm>
            <a:off x="4030560" y="6507000"/>
            <a:ext cx="1078560" cy="30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BF0FCE36-AE88-48C3-A070-3D60676B16C3}" type="slidenum">
              <a:rPr b="1" lang="en-GB" sz="1200" strike="noStrike">
                <a:solidFill>
                  <a:srgbClr val="5f5f5f"/>
                </a:solidFill>
                <a:latin typeface="Arial"/>
                <a:ea typeface="DejaVu Sans"/>
              </a:rPr>
              <a:t>&lt;Foliennummer&gt;</a:t>
            </a:fld>
            <a:endParaRPr/>
          </a:p>
        </p:txBody>
      </p:sp>
      <p:pic>
        <p:nvPicPr>
          <p:cNvPr id="365" name="" descr=""/>
          <p:cNvPicPr/>
          <p:nvPr/>
        </p:nvPicPr>
        <p:blipFill>
          <a:blip r:embed="rId3"/>
          <a:stretch/>
        </p:blipFill>
        <p:spPr>
          <a:xfrm>
            <a:off x="3024000" y="2376000"/>
            <a:ext cx="2879640" cy="381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468360" y="44280"/>
            <a:ext cx="7760160" cy="75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fffff"/>
                </a:solidFill>
                <a:latin typeface="Arial"/>
                <a:ea typeface="DejaVu Sans"/>
              </a:rPr>
              <a:t>Modelling </a:t>
            </a:r>
            <a:endParaRPr/>
          </a:p>
        </p:txBody>
      </p:sp>
      <p:sp>
        <p:nvSpPr>
          <p:cNvPr id="367" name="CustomShape 2"/>
          <p:cNvSpPr/>
          <p:nvPr/>
        </p:nvSpPr>
        <p:spPr>
          <a:xfrm>
            <a:off x="179280" y="907920"/>
            <a:ext cx="8855640" cy="5472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GB" sz="3200" strike="noStrike">
                <a:solidFill>
                  <a:srgbClr val="000000"/>
                </a:solidFill>
                <a:latin typeface="Arial"/>
                <a:ea typeface="DejaVu Sans"/>
              </a:rPr>
              <a:t>adjust model: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000000"/>
                </a:solidFill>
                <a:latin typeface="Arial"/>
                <a:ea typeface="DejaVu Sans"/>
              </a:rPr>
              <a:t>according to proportions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000000"/>
                </a:solidFill>
                <a:latin typeface="Arial"/>
                <a:ea typeface="DejaVu Sans"/>
              </a:rPr>
              <a:t>move facial components: 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000000"/>
                </a:solidFill>
                <a:latin typeface="Arial"/>
                <a:ea typeface="DejaVu Sans"/>
              </a:rPr>
              <a:t>nose, mouth, ...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GB" sz="3200" strike="noStrike">
                <a:solidFill>
                  <a:srgbClr val="000000"/>
                </a:solidFill>
                <a:latin typeface="Arial"/>
                <a:ea typeface="DejaVu Sans"/>
              </a:rPr>
              <a:t>Texturing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000000"/>
                </a:solidFill>
                <a:latin typeface="Arial"/>
                <a:ea typeface="DejaVu Sans"/>
              </a:rPr>
              <a:t>cylinder mapping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000000"/>
                </a:solidFill>
                <a:latin typeface="Arial"/>
                <a:ea typeface="DejaVu Sans"/>
              </a:rPr>
              <a:t>linear blending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000000"/>
                </a:solidFill>
                <a:latin typeface="Arial"/>
                <a:ea typeface="DejaVu Sans"/>
              </a:rPr>
              <a:t>perfect adjustment possible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000000"/>
                </a:solidFill>
                <a:latin typeface="Arial"/>
                <a:ea typeface="DejaVu Sans"/>
              </a:rPr>
              <a:t>position of components in textures is known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68" name="CustomShape 3"/>
          <p:cNvSpPr/>
          <p:nvPr/>
        </p:nvSpPr>
        <p:spPr>
          <a:xfrm>
            <a:off x="179280" y="6512040"/>
            <a:ext cx="3670920" cy="3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GB" sz="1200" strike="noStrike">
                <a:solidFill>
                  <a:srgbClr val="5f5f5f"/>
                </a:solidFill>
                <a:latin typeface="Arial"/>
                <a:ea typeface="DejaVu Sans"/>
              </a:rPr>
              <a:t>Face3d</a:t>
            </a:r>
            <a:endParaRPr/>
          </a:p>
        </p:txBody>
      </p:sp>
      <p:sp>
        <p:nvSpPr>
          <p:cNvPr id="369" name="CustomShape 4"/>
          <p:cNvSpPr/>
          <p:nvPr/>
        </p:nvSpPr>
        <p:spPr>
          <a:xfrm>
            <a:off x="4030560" y="6507000"/>
            <a:ext cx="1078560" cy="30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6B2C630A-6446-4BF9-8D78-FB7DC5330D2C}" type="slidenum">
              <a:rPr b="1" lang="en-GB" sz="1200" strike="noStrike">
                <a:solidFill>
                  <a:srgbClr val="5f5f5f"/>
                </a:solidFill>
                <a:latin typeface="Arial"/>
                <a:ea typeface="DejaVu Sans"/>
              </a:rPr>
              <a:t>&lt;Foliennummer&gt;</a:t>
            </a:fld>
            <a:endParaRPr/>
          </a:p>
        </p:txBody>
      </p:sp>
      <p:pic>
        <p:nvPicPr>
          <p:cNvPr id="370" name="" descr=""/>
          <p:cNvPicPr/>
          <p:nvPr/>
        </p:nvPicPr>
        <p:blipFill>
          <a:blip r:embed="rId3"/>
          <a:stretch/>
        </p:blipFill>
        <p:spPr>
          <a:xfrm>
            <a:off x="5937120" y="864000"/>
            <a:ext cx="2990520" cy="287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179280" y="115920"/>
            <a:ext cx="8423640" cy="4032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 anchorCtr="1"/>
          <a:p>
            <a:r>
              <a:rPr b="1" lang="en-GB" sz="4000" strike="noStrike">
                <a:solidFill>
                  <a:srgbClr val="2aa3d8"/>
                </a:solidFill>
                <a:latin typeface="Arial"/>
                <a:ea typeface="DejaVu Sans"/>
              </a:rPr>
              <a:t>Demonstration of Face3d...</a:t>
            </a:r>
            <a:endParaRPr/>
          </a:p>
        </p:txBody>
      </p:sp>
      <p:sp>
        <p:nvSpPr>
          <p:cNvPr id="372" name="CustomShape 2"/>
          <p:cNvSpPr/>
          <p:nvPr/>
        </p:nvSpPr>
        <p:spPr>
          <a:xfrm>
            <a:off x="179280" y="4653000"/>
            <a:ext cx="417564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2000" strike="noStrike" baseline="30000">
                <a:solidFill>
                  <a:srgbClr val="ffffff"/>
                </a:solidFill>
                <a:latin typeface="Arial"/>
                <a:ea typeface="DejaVu Sans"/>
              </a:rPr>
              <a:t>1 </a:t>
            </a:r>
            <a:r>
              <a:rPr lang="en-GB" sz="2000" strike="noStrike">
                <a:solidFill>
                  <a:srgbClr val="ffffff"/>
                </a:solidFill>
                <a:latin typeface="Arial"/>
                <a:ea typeface="DejaVu Sans"/>
              </a:rPr>
              <a:t>Institute of Computer Graphics and Algorithms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2000" strike="noStrike">
                <a:solidFill>
                  <a:srgbClr val="ffffff"/>
                </a:solidFill>
                <a:latin typeface="Arial"/>
                <a:ea typeface="DejaVu Sans"/>
              </a:rPr>
              <a:t>Vienna University of Technology</a:t>
            </a:r>
            <a:endParaRPr/>
          </a:p>
        </p:txBody>
      </p:sp>
      <p:sp>
        <p:nvSpPr>
          <p:cNvPr id="373" name="CustomShape 3"/>
          <p:cNvSpPr/>
          <p:nvPr/>
        </p:nvSpPr>
        <p:spPr>
          <a:xfrm>
            <a:off x="4427640" y="4653000"/>
            <a:ext cx="4175640" cy="143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GB" sz="2000" strike="noStrike" baseline="30000">
                <a:solidFill>
                  <a:srgbClr val="ffffff"/>
                </a:solidFill>
                <a:latin typeface="Arial"/>
                <a:ea typeface="DejaVu Sans"/>
              </a:rPr>
              <a:t>2 </a:t>
            </a:r>
            <a:r>
              <a:rPr lang="en-GB" sz="2000" strike="noStrike">
                <a:solidFill>
                  <a:srgbClr val="ffffff"/>
                </a:solidFill>
                <a:latin typeface="Arial"/>
                <a:ea typeface="DejaVu Sans"/>
              </a:rPr>
              <a:t>&lt;insert 2nd affiliation 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000" strike="noStrike">
                <a:solidFill>
                  <a:srgbClr val="ffffff"/>
                </a:solidFill>
                <a:latin typeface="Arial"/>
                <a:ea typeface="DejaVu Sans"/>
              </a:rPr>
              <a:t>(institute) here&gt;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2000" strike="noStrike">
                <a:solidFill>
                  <a:srgbClr val="ffffff"/>
                </a:solidFill>
                <a:latin typeface="Arial"/>
                <a:ea typeface="DejaVu Sans"/>
              </a:rPr>
              <a:t>&lt;insert 2nd affiliation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2000" strike="noStrike">
                <a:solidFill>
                  <a:srgbClr val="ffffff"/>
                </a:solidFill>
                <a:latin typeface="Arial"/>
                <a:ea typeface="DejaVu Sans"/>
              </a:rPr>
              <a:t>(university) here&gt;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