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3" r:id="rId3"/>
    <p:sldId id="264" r:id="rId4"/>
    <p:sldId id="265" r:id="rId5"/>
    <p:sldId id="269" r:id="rId6"/>
    <p:sldId id="270" r:id="rId7"/>
    <p:sldId id="266" r:id="rId8"/>
    <p:sldId id="268" r:id="rId9"/>
  </p:sldIdLst>
  <p:sldSz cx="9144000" cy="6858000" type="screen4x3"/>
  <p:notesSz cx="7099300" cy="10234613"/>
  <p:custDataLst>
    <p:tags r:id="rId1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9178" autoAdjust="0"/>
  </p:normalViewPr>
  <p:slideViewPr>
    <p:cSldViewPr>
      <p:cViewPr varScale="1">
        <p:scale>
          <a:sx n="98" d="100"/>
          <a:sy n="98" d="100"/>
        </p:scale>
        <p:origin x="876" y="90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&lt;insert your name here&gt;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&lt;insert your name here&gt;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  <a:p>
            <a:pPr lvl="3"/>
            <a:r>
              <a:rPr lang="de-AT" dirty="0"/>
              <a:t>Text</a:t>
            </a:r>
          </a:p>
          <a:p>
            <a:pPr lvl="4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/>
              <a:t>&lt;insert your name here&gt;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Face3D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Thomas Pinetz</a:t>
            </a:r>
            <a:r>
              <a:rPr lang="en-US" baseline="30000" dirty="0"/>
              <a:t>1</a:t>
            </a:r>
            <a:r>
              <a:rPr lang="en-US" dirty="0"/>
              <a:t> and Harald Scheidl</a:t>
            </a:r>
            <a:r>
              <a:rPr lang="en-US" baseline="30000" dirty="0"/>
              <a:t>2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1 </a:t>
            </a:r>
            <a:r>
              <a:rPr lang="en-US" sz="200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Face3D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313" y="1701800"/>
            <a:ext cx="3219450" cy="39052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01" y="790778"/>
            <a:ext cx="2167751" cy="5486078"/>
          </a:xfrm>
          <a:prstGeom prst="rect">
            <a:avLst/>
          </a:prstGeom>
        </p:spPr>
      </p:pic>
      <p:sp>
        <p:nvSpPr>
          <p:cNvPr id="14" name="Pfeil nach links 13"/>
          <p:cNvSpPr/>
          <p:nvPr/>
        </p:nvSpPr>
        <p:spPr bwMode="auto">
          <a:xfrm>
            <a:off x="3851275" y="3013028"/>
            <a:ext cx="1818401" cy="1064043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Used for plastic surgery or virtual Conference</a:t>
            </a:r>
          </a:p>
          <a:p>
            <a:pPr eaLnBrk="1" hangingPunct="1"/>
            <a:r>
              <a:rPr lang="en-US" dirty="0"/>
              <a:t>3D Scanner</a:t>
            </a:r>
          </a:p>
          <a:p>
            <a:pPr lvl="1" eaLnBrk="1" hangingPunct="1"/>
            <a:r>
              <a:rPr lang="en-US" dirty="0"/>
              <a:t>Expensive Equipment</a:t>
            </a:r>
          </a:p>
          <a:p>
            <a:pPr lvl="1" eaLnBrk="1" hangingPunct="1"/>
            <a:r>
              <a:rPr lang="en-US" dirty="0"/>
              <a:t>No animation data.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Reconstruction from Stereo Images or videos</a:t>
            </a:r>
          </a:p>
          <a:p>
            <a:pPr lvl="1" eaLnBrk="1" hangingPunct="1"/>
            <a:r>
              <a:rPr lang="en-US" dirty="0"/>
              <a:t>Non trivial.</a:t>
            </a:r>
          </a:p>
          <a:p>
            <a:pPr lvl="1" eaLnBrk="1" hangingPunct="1"/>
            <a:r>
              <a:rPr lang="en-US" dirty="0"/>
              <a:t>No completely automatic way exists yet.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Face3D</a:t>
            </a:r>
          </a:p>
        </p:txBody>
      </p:sp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Pipeline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Face3D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947102"/>
            <a:ext cx="8424937" cy="5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colour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countours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Minimization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Error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&lt;insert your name here&gt;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48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Face Model</a:t>
            </a:r>
          </a:p>
          <a:p>
            <a:endParaRPr lang="de-DE" dirty="0"/>
          </a:p>
          <a:p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Labels </a:t>
            </a:r>
            <a:r>
              <a:rPr lang="de-DE" dirty="0" err="1"/>
              <a:t>for</a:t>
            </a:r>
            <a:r>
              <a:rPr lang="de-DE" dirty="0"/>
              <a:t> Control Vertices</a:t>
            </a:r>
          </a:p>
          <a:p>
            <a:endParaRPr lang="de-DE" dirty="0"/>
          </a:p>
          <a:p>
            <a:r>
              <a:rPr lang="de-DE" dirty="0"/>
              <a:t>Move Control Vertices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Position</a:t>
            </a:r>
          </a:p>
          <a:p>
            <a:endParaRPr lang="de-DE" dirty="0"/>
          </a:p>
          <a:p>
            <a:r>
              <a:rPr lang="de-DE" dirty="0" err="1"/>
              <a:t>Texture</a:t>
            </a:r>
            <a:r>
              <a:rPr lang="de-DE" dirty="0"/>
              <a:t>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Face Model.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&lt;insert your name here&gt;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23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Language: C++</a:t>
            </a:r>
          </a:p>
          <a:p>
            <a:endParaRPr lang="de-DE" dirty="0"/>
          </a:p>
          <a:p>
            <a:r>
              <a:rPr lang="de-DE" dirty="0" err="1"/>
              <a:t>OpenCV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OpenGL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rendering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r>
              <a:rPr lang="de-DE" dirty="0"/>
              <a:t>MFC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UI </a:t>
            </a:r>
            <a:r>
              <a:rPr lang="de-DE" dirty="0" err="1"/>
              <a:t>functionality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Blender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3D Model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Face3D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892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4033192"/>
          </a:xfrm>
        </p:spPr>
        <p:txBody>
          <a:bodyPr/>
          <a:lstStyle/>
          <a:p>
            <a:pPr eaLnBrk="1" hangingPunct="1"/>
            <a:r>
              <a:rPr lang="en-US" dirty="0"/>
              <a:t>Thank you for your </a:t>
            </a:r>
            <a:br>
              <a:rPr lang="en-US" dirty="0"/>
            </a:br>
            <a:r>
              <a:rPr lang="en-US" dirty="0"/>
              <a:t>Attention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 dirty="0">
                <a:solidFill>
                  <a:schemeClr val="bg2"/>
                </a:solidFill>
              </a:rPr>
              <a:t>1 </a:t>
            </a:r>
            <a:r>
              <a:rPr lang="en-US" sz="20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3099027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173</Words>
  <Application>Microsoft Office PowerPoint</Application>
  <PresentationFormat>Bildschirmpräsentation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Blends</vt:lpstr>
      <vt:lpstr>Face3D</vt:lpstr>
      <vt:lpstr>Motivation</vt:lpstr>
      <vt:lpstr>Introduction</vt:lpstr>
      <vt:lpstr>Pipeline</vt:lpstr>
      <vt:lpstr>Facial components extraction</vt:lpstr>
      <vt:lpstr>3D face modelling  </vt:lpstr>
      <vt:lpstr>Implementation</vt:lpstr>
      <vt:lpstr>Thank you for your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2016-03-12T09:16:36Z</dcterms:modified>
</cp:coreProperties>
</file>