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8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47.png" ContentType="image/pn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46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360" cy="1268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360" cy="1268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360" cy="1268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693280" y="6327720"/>
            <a:ext cx="323280" cy="40608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93280" y="6327720"/>
            <a:ext cx="201960" cy="40608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57080" y="6406560"/>
            <a:ext cx="159480" cy="32724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994600" y="6356160"/>
            <a:ext cx="13680" cy="2196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806320" y="6560280"/>
            <a:ext cx="161280" cy="13716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9020880" y="6645240"/>
            <a:ext cx="33840" cy="3384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20" y="85680"/>
            <a:ext cx="8911800" cy="66960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470800" y="531720"/>
            <a:ext cx="431280" cy="108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680" cy="528120"/>
          </a:xfrm>
          <a:prstGeom prst="rect">
            <a:avLst/>
          </a:prstGeom>
          <a:ln>
            <a:noFill/>
          </a:ln>
        </p:spPr>
      </p:pic>
      <p:sp>
        <p:nvSpPr>
          <p:cNvPr id="11" name="CustomShape 11"/>
          <p:cNvSpPr/>
          <p:nvPr/>
        </p:nvSpPr>
        <p:spPr>
          <a:xfrm>
            <a:off x="8693280" y="6327720"/>
            <a:ext cx="323280" cy="40608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8693280" y="6327720"/>
            <a:ext cx="201960" cy="40608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8857080" y="6406560"/>
            <a:ext cx="159480" cy="32724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8994600" y="6356160"/>
            <a:ext cx="13680" cy="2196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8806320" y="6560280"/>
            <a:ext cx="161280" cy="13716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9020880" y="6645240"/>
            <a:ext cx="33840" cy="3384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8942400" y="8413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8774280" y="8413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8942400" y="92376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8691480" y="92376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8942400" y="100800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8859960" y="100800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8942400" y="109224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8859960" y="92376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8774280" y="109224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8691480" y="109224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8942400" y="11764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8859960" y="117648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8774280" y="12589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8942400" y="12589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8942400" y="13446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8859960" y="134460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8691480" y="134460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8942400" y="142704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8859960" y="142704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8774280" y="142704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8942400" y="15127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8859960" y="151272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8691480" y="151272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>
            <a:off x="8942400" y="159552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>
            <a:off x="8774280" y="15955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>
            <a:off x="8942400" y="167796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8859960" y="167796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>
            <a:off x="8691480" y="167796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>
            <a:off x="8942400" y="176364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>
            <a:off x="8859960" y="176364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9"/>
          <p:cNvSpPr/>
          <p:nvPr/>
        </p:nvSpPr>
        <p:spPr>
          <a:xfrm>
            <a:off x="8942400" y="184644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0"/>
          <p:cNvSpPr/>
          <p:nvPr/>
        </p:nvSpPr>
        <p:spPr>
          <a:xfrm>
            <a:off x="8774280" y="184644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1"/>
          <p:cNvSpPr/>
          <p:nvPr/>
        </p:nvSpPr>
        <p:spPr>
          <a:xfrm>
            <a:off x="8942400" y="19321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2"/>
          <p:cNvSpPr/>
          <p:nvPr/>
        </p:nvSpPr>
        <p:spPr>
          <a:xfrm>
            <a:off x="8859960" y="193212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>
            <a:off x="8774280" y="19321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>
            <a:off x="8942400" y="201456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>
            <a:off x="8859960" y="201456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>
            <a:off x="8691480" y="201456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>
            <a:off x="8942400" y="210024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>
            <a:off x="8774280" y="210024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>
            <a:off x="8942400" y="21826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0"/>
          <p:cNvSpPr/>
          <p:nvPr/>
        </p:nvSpPr>
        <p:spPr>
          <a:xfrm>
            <a:off x="8859960" y="218268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1"/>
          <p:cNvSpPr/>
          <p:nvPr/>
        </p:nvSpPr>
        <p:spPr>
          <a:xfrm>
            <a:off x="8774280" y="21826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2"/>
          <p:cNvSpPr/>
          <p:nvPr/>
        </p:nvSpPr>
        <p:spPr>
          <a:xfrm>
            <a:off x="8942400" y="226548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3"/>
          <p:cNvSpPr/>
          <p:nvPr/>
        </p:nvSpPr>
        <p:spPr>
          <a:xfrm>
            <a:off x="8859960" y="226548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4"/>
          <p:cNvSpPr/>
          <p:nvPr/>
        </p:nvSpPr>
        <p:spPr>
          <a:xfrm>
            <a:off x="8942400" y="23511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5"/>
          <p:cNvSpPr/>
          <p:nvPr/>
        </p:nvSpPr>
        <p:spPr>
          <a:xfrm>
            <a:off x="8859960" y="23511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6"/>
          <p:cNvSpPr/>
          <p:nvPr/>
        </p:nvSpPr>
        <p:spPr>
          <a:xfrm>
            <a:off x="8774280" y="23511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7"/>
          <p:cNvSpPr/>
          <p:nvPr/>
        </p:nvSpPr>
        <p:spPr>
          <a:xfrm>
            <a:off x="8942400" y="243360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8"/>
          <p:cNvSpPr/>
          <p:nvPr/>
        </p:nvSpPr>
        <p:spPr>
          <a:xfrm>
            <a:off x="8691480" y="243360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9"/>
          <p:cNvSpPr/>
          <p:nvPr/>
        </p:nvSpPr>
        <p:spPr>
          <a:xfrm>
            <a:off x="8942400" y="251784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0"/>
          <p:cNvSpPr/>
          <p:nvPr/>
        </p:nvSpPr>
        <p:spPr>
          <a:xfrm>
            <a:off x="8859960" y="251784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1"/>
          <p:cNvSpPr/>
          <p:nvPr/>
        </p:nvSpPr>
        <p:spPr>
          <a:xfrm>
            <a:off x="8774280" y="251784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2"/>
          <p:cNvSpPr/>
          <p:nvPr/>
        </p:nvSpPr>
        <p:spPr>
          <a:xfrm>
            <a:off x="8942400" y="260208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3"/>
          <p:cNvSpPr/>
          <p:nvPr/>
        </p:nvSpPr>
        <p:spPr>
          <a:xfrm>
            <a:off x="8942400" y="26859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4"/>
          <p:cNvSpPr/>
          <p:nvPr/>
        </p:nvSpPr>
        <p:spPr>
          <a:xfrm>
            <a:off x="8859960" y="26859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5"/>
          <p:cNvSpPr/>
          <p:nvPr/>
        </p:nvSpPr>
        <p:spPr>
          <a:xfrm>
            <a:off x="8774280" y="26859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6"/>
          <p:cNvSpPr/>
          <p:nvPr/>
        </p:nvSpPr>
        <p:spPr>
          <a:xfrm>
            <a:off x="8942400" y="276876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7"/>
          <p:cNvSpPr/>
          <p:nvPr/>
        </p:nvSpPr>
        <p:spPr>
          <a:xfrm>
            <a:off x="8859960" y="276876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8"/>
          <p:cNvSpPr/>
          <p:nvPr/>
        </p:nvSpPr>
        <p:spPr>
          <a:xfrm>
            <a:off x="8774280" y="276876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9"/>
          <p:cNvSpPr/>
          <p:nvPr/>
        </p:nvSpPr>
        <p:spPr>
          <a:xfrm>
            <a:off x="8942400" y="285444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0"/>
          <p:cNvSpPr/>
          <p:nvPr/>
        </p:nvSpPr>
        <p:spPr>
          <a:xfrm>
            <a:off x="8774280" y="29368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1"/>
          <p:cNvSpPr/>
          <p:nvPr/>
        </p:nvSpPr>
        <p:spPr>
          <a:xfrm>
            <a:off x="8691480" y="285444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2"/>
          <p:cNvSpPr/>
          <p:nvPr/>
        </p:nvSpPr>
        <p:spPr>
          <a:xfrm>
            <a:off x="8942400" y="29368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3"/>
          <p:cNvSpPr/>
          <p:nvPr/>
        </p:nvSpPr>
        <p:spPr>
          <a:xfrm>
            <a:off x="8942400" y="301932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4"/>
          <p:cNvSpPr/>
          <p:nvPr/>
        </p:nvSpPr>
        <p:spPr>
          <a:xfrm>
            <a:off x="8859960" y="301932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5"/>
          <p:cNvSpPr/>
          <p:nvPr/>
        </p:nvSpPr>
        <p:spPr>
          <a:xfrm>
            <a:off x="8942400" y="386064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6"/>
          <p:cNvSpPr/>
          <p:nvPr/>
        </p:nvSpPr>
        <p:spPr>
          <a:xfrm>
            <a:off x="8859960" y="386064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7"/>
          <p:cNvSpPr/>
          <p:nvPr/>
        </p:nvSpPr>
        <p:spPr>
          <a:xfrm>
            <a:off x="8774280" y="386064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8"/>
          <p:cNvSpPr/>
          <p:nvPr/>
        </p:nvSpPr>
        <p:spPr>
          <a:xfrm>
            <a:off x="8942400" y="394344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9"/>
          <p:cNvSpPr/>
          <p:nvPr/>
        </p:nvSpPr>
        <p:spPr>
          <a:xfrm>
            <a:off x="8859960" y="394344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0"/>
          <p:cNvSpPr/>
          <p:nvPr/>
        </p:nvSpPr>
        <p:spPr>
          <a:xfrm>
            <a:off x="8942400" y="40291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1"/>
          <p:cNvSpPr/>
          <p:nvPr/>
        </p:nvSpPr>
        <p:spPr>
          <a:xfrm>
            <a:off x="8774280" y="402912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2"/>
          <p:cNvSpPr/>
          <p:nvPr/>
        </p:nvSpPr>
        <p:spPr>
          <a:xfrm>
            <a:off x="8942400" y="411156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3"/>
          <p:cNvSpPr/>
          <p:nvPr/>
        </p:nvSpPr>
        <p:spPr>
          <a:xfrm>
            <a:off x="8859960" y="411156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4"/>
          <p:cNvSpPr/>
          <p:nvPr/>
        </p:nvSpPr>
        <p:spPr>
          <a:xfrm>
            <a:off x="8691480" y="411156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5"/>
          <p:cNvSpPr/>
          <p:nvPr/>
        </p:nvSpPr>
        <p:spPr>
          <a:xfrm>
            <a:off x="8942400" y="419580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6"/>
          <p:cNvSpPr/>
          <p:nvPr/>
        </p:nvSpPr>
        <p:spPr>
          <a:xfrm>
            <a:off x="8859960" y="419580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7"/>
          <p:cNvSpPr/>
          <p:nvPr/>
        </p:nvSpPr>
        <p:spPr>
          <a:xfrm>
            <a:off x="8774280" y="41958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8"/>
          <p:cNvSpPr/>
          <p:nvPr/>
        </p:nvSpPr>
        <p:spPr>
          <a:xfrm>
            <a:off x="8942400" y="427824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9"/>
          <p:cNvSpPr/>
          <p:nvPr/>
        </p:nvSpPr>
        <p:spPr>
          <a:xfrm>
            <a:off x="8859960" y="427824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0"/>
          <p:cNvSpPr/>
          <p:nvPr/>
        </p:nvSpPr>
        <p:spPr>
          <a:xfrm>
            <a:off x="8942400" y="436248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1"/>
          <p:cNvSpPr/>
          <p:nvPr/>
        </p:nvSpPr>
        <p:spPr>
          <a:xfrm>
            <a:off x="8859960" y="436248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2"/>
          <p:cNvSpPr/>
          <p:nvPr/>
        </p:nvSpPr>
        <p:spPr>
          <a:xfrm>
            <a:off x="8774280" y="436248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3"/>
          <p:cNvSpPr/>
          <p:nvPr/>
        </p:nvSpPr>
        <p:spPr>
          <a:xfrm>
            <a:off x="8942400" y="44467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4"/>
          <p:cNvSpPr/>
          <p:nvPr/>
        </p:nvSpPr>
        <p:spPr>
          <a:xfrm>
            <a:off x="8859960" y="444672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5"/>
          <p:cNvSpPr/>
          <p:nvPr/>
        </p:nvSpPr>
        <p:spPr>
          <a:xfrm>
            <a:off x="8691480" y="444672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6"/>
          <p:cNvSpPr/>
          <p:nvPr/>
        </p:nvSpPr>
        <p:spPr>
          <a:xfrm>
            <a:off x="8942400" y="452916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7"/>
          <p:cNvSpPr/>
          <p:nvPr/>
        </p:nvSpPr>
        <p:spPr>
          <a:xfrm>
            <a:off x="8774280" y="452916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8"/>
          <p:cNvSpPr/>
          <p:nvPr/>
        </p:nvSpPr>
        <p:spPr>
          <a:xfrm>
            <a:off x="8942400" y="461484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9"/>
          <p:cNvSpPr/>
          <p:nvPr/>
        </p:nvSpPr>
        <p:spPr>
          <a:xfrm>
            <a:off x="8859960" y="461484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0"/>
          <p:cNvSpPr/>
          <p:nvPr/>
        </p:nvSpPr>
        <p:spPr>
          <a:xfrm>
            <a:off x="8691480" y="461484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1"/>
          <p:cNvSpPr/>
          <p:nvPr/>
        </p:nvSpPr>
        <p:spPr>
          <a:xfrm>
            <a:off x="8942400" y="469728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2"/>
          <p:cNvSpPr/>
          <p:nvPr/>
        </p:nvSpPr>
        <p:spPr>
          <a:xfrm>
            <a:off x="8859960" y="469728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3"/>
          <p:cNvSpPr/>
          <p:nvPr/>
        </p:nvSpPr>
        <p:spPr>
          <a:xfrm>
            <a:off x="8774280" y="469728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4"/>
          <p:cNvSpPr/>
          <p:nvPr/>
        </p:nvSpPr>
        <p:spPr>
          <a:xfrm>
            <a:off x="8942400" y="47829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5"/>
          <p:cNvSpPr/>
          <p:nvPr/>
        </p:nvSpPr>
        <p:spPr>
          <a:xfrm>
            <a:off x="8691480" y="47829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6"/>
          <p:cNvSpPr/>
          <p:nvPr/>
        </p:nvSpPr>
        <p:spPr>
          <a:xfrm>
            <a:off x="8942400" y="48657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7"/>
          <p:cNvSpPr/>
          <p:nvPr/>
        </p:nvSpPr>
        <p:spPr>
          <a:xfrm>
            <a:off x="8859960" y="48657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8"/>
          <p:cNvSpPr/>
          <p:nvPr/>
        </p:nvSpPr>
        <p:spPr>
          <a:xfrm>
            <a:off x="8774280" y="48657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9"/>
          <p:cNvSpPr/>
          <p:nvPr/>
        </p:nvSpPr>
        <p:spPr>
          <a:xfrm>
            <a:off x="8942400" y="49482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0"/>
          <p:cNvSpPr/>
          <p:nvPr/>
        </p:nvSpPr>
        <p:spPr>
          <a:xfrm>
            <a:off x="8859960" y="494820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1"/>
          <p:cNvSpPr/>
          <p:nvPr/>
        </p:nvSpPr>
        <p:spPr>
          <a:xfrm>
            <a:off x="8942400" y="50338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2"/>
          <p:cNvSpPr/>
          <p:nvPr/>
        </p:nvSpPr>
        <p:spPr>
          <a:xfrm>
            <a:off x="8774280" y="50338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3"/>
          <p:cNvSpPr/>
          <p:nvPr/>
        </p:nvSpPr>
        <p:spPr>
          <a:xfrm>
            <a:off x="8942400" y="511668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4"/>
          <p:cNvSpPr/>
          <p:nvPr/>
        </p:nvSpPr>
        <p:spPr>
          <a:xfrm>
            <a:off x="8859960" y="511668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5"/>
          <p:cNvSpPr/>
          <p:nvPr/>
        </p:nvSpPr>
        <p:spPr>
          <a:xfrm>
            <a:off x="8691480" y="511668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6"/>
          <p:cNvSpPr/>
          <p:nvPr/>
        </p:nvSpPr>
        <p:spPr>
          <a:xfrm>
            <a:off x="8942400" y="52023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7"/>
          <p:cNvSpPr/>
          <p:nvPr/>
        </p:nvSpPr>
        <p:spPr>
          <a:xfrm>
            <a:off x="8859960" y="52023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8"/>
          <p:cNvSpPr/>
          <p:nvPr/>
        </p:nvSpPr>
        <p:spPr>
          <a:xfrm>
            <a:off x="8774280" y="52023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9"/>
          <p:cNvSpPr/>
          <p:nvPr/>
        </p:nvSpPr>
        <p:spPr>
          <a:xfrm>
            <a:off x="8942400" y="52848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0"/>
          <p:cNvSpPr/>
          <p:nvPr/>
        </p:nvSpPr>
        <p:spPr>
          <a:xfrm>
            <a:off x="8859960" y="528480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1"/>
          <p:cNvSpPr/>
          <p:nvPr/>
        </p:nvSpPr>
        <p:spPr>
          <a:xfrm>
            <a:off x="8691480" y="528480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2"/>
          <p:cNvSpPr/>
          <p:nvPr/>
        </p:nvSpPr>
        <p:spPr>
          <a:xfrm>
            <a:off x="8942400" y="53704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3"/>
          <p:cNvSpPr/>
          <p:nvPr/>
        </p:nvSpPr>
        <p:spPr>
          <a:xfrm>
            <a:off x="8859960" y="53704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4"/>
          <p:cNvSpPr/>
          <p:nvPr/>
        </p:nvSpPr>
        <p:spPr>
          <a:xfrm>
            <a:off x="8774280" y="53704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5"/>
          <p:cNvSpPr/>
          <p:nvPr/>
        </p:nvSpPr>
        <p:spPr>
          <a:xfrm>
            <a:off x="8942400" y="545292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6"/>
          <p:cNvSpPr/>
          <p:nvPr/>
        </p:nvSpPr>
        <p:spPr>
          <a:xfrm>
            <a:off x="8942400" y="55389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7"/>
          <p:cNvSpPr/>
          <p:nvPr/>
        </p:nvSpPr>
        <p:spPr>
          <a:xfrm>
            <a:off x="8859960" y="553896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8"/>
          <p:cNvSpPr/>
          <p:nvPr/>
        </p:nvSpPr>
        <p:spPr>
          <a:xfrm>
            <a:off x="8774280" y="553896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39"/>
          <p:cNvSpPr/>
          <p:nvPr/>
        </p:nvSpPr>
        <p:spPr>
          <a:xfrm>
            <a:off x="8942400" y="562140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0"/>
          <p:cNvSpPr/>
          <p:nvPr/>
        </p:nvSpPr>
        <p:spPr>
          <a:xfrm>
            <a:off x="8859960" y="562140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1"/>
          <p:cNvSpPr/>
          <p:nvPr/>
        </p:nvSpPr>
        <p:spPr>
          <a:xfrm>
            <a:off x="8691480" y="562140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2"/>
          <p:cNvSpPr/>
          <p:nvPr/>
        </p:nvSpPr>
        <p:spPr>
          <a:xfrm>
            <a:off x="8942400" y="570384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3"/>
          <p:cNvSpPr/>
          <p:nvPr/>
        </p:nvSpPr>
        <p:spPr>
          <a:xfrm>
            <a:off x="8774280" y="570384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4"/>
          <p:cNvSpPr/>
          <p:nvPr/>
        </p:nvSpPr>
        <p:spPr>
          <a:xfrm>
            <a:off x="8942400" y="578952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5"/>
          <p:cNvSpPr/>
          <p:nvPr/>
        </p:nvSpPr>
        <p:spPr>
          <a:xfrm>
            <a:off x="8859960" y="578952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6"/>
          <p:cNvSpPr/>
          <p:nvPr/>
        </p:nvSpPr>
        <p:spPr>
          <a:xfrm>
            <a:off x="8691480" y="587232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7"/>
          <p:cNvSpPr/>
          <p:nvPr/>
        </p:nvSpPr>
        <p:spPr>
          <a:xfrm>
            <a:off x="8942400" y="5872320"/>
            <a:ext cx="8532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8"/>
          <p:cNvSpPr/>
          <p:nvPr/>
        </p:nvSpPr>
        <p:spPr>
          <a:xfrm>
            <a:off x="8859960" y="5872320"/>
            <a:ext cx="82080" cy="838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49"/>
          <p:cNvSpPr/>
          <p:nvPr/>
        </p:nvSpPr>
        <p:spPr>
          <a:xfrm>
            <a:off x="8942400" y="595620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0"/>
          <p:cNvSpPr/>
          <p:nvPr/>
        </p:nvSpPr>
        <p:spPr>
          <a:xfrm>
            <a:off x="8774280" y="595620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1"/>
          <p:cNvSpPr/>
          <p:nvPr/>
        </p:nvSpPr>
        <p:spPr>
          <a:xfrm>
            <a:off x="8942400" y="60390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2"/>
          <p:cNvSpPr/>
          <p:nvPr/>
        </p:nvSpPr>
        <p:spPr>
          <a:xfrm>
            <a:off x="8859960" y="603900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3"/>
          <p:cNvSpPr/>
          <p:nvPr/>
        </p:nvSpPr>
        <p:spPr>
          <a:xfrm>
            <a:off x="8774280" y="60390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4"/>
          <p:cNvSpPr/>
          <p:nvPr/>
        </p:nvSpPr>
        <p:spPr>
          <a:xfrm>
            <a:off x="8942400" y="61246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5"/>
          <p:cNvSpPr/>
          <p:nvPr/>
        </p:nvSpPr>
        <p:spPr>
          <a:xfrm>
            <a:off x="8859960" y="612468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6"/>
          <p:cNvSpPr/>
          <p:nvPr/>
        </p:nvSpPr>
        <p:spPr>
          <a:xfrm>
            <a:off x="8774280" y="61246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7"/>
          <p:cNvSpPr/>
          <p:nvPr/>
        </p:nvSpPr>
        <p:spPr>
          <a:xfrm>
            <a:off x="8691480" y="612468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8"/>
          <p:cNvSpPr/>
          <p:nvPr/>
        </p:nvSpPr>
        <p:spPr>
          <a:xfrm>
            <a:off x="8942400" y="31050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9"/>
          <p:cNvSpPr/>
          <p:nvPr/>
        </p:nvSpPr>
        <p:spPr>
          <a:xfrm>
            <a:off x="8859960" y="310500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0"/>
          <p:cNvSpPr/>
          <p:nvPr/>
        </p:nvSpPr>
        <p:spPr>
          <a:xfrm>
            <a:off x="8774280" y="31050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1"/>
          <p:cNvSpPr/>
          <p:nvPr/>
        </p:nvSpPr>
        <p:spPr>
          <a:xfrm>
            <a:off x="8942400" y="31878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2"/>
          <p:cNvSpPr/>
          <p:nvPr/>
        </p:nvSpPr>
        <p:spPr>
          <a:xfrm>
            <a:off x="8774280" y="33559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3"/>
          <p:cNvSpPr/>
          <p:nvPr/>
        </p:nvSpPr>
        <p:spPr>
          <a:xfrm>
            <a:off x="8774280" y="318780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4"/>
          <p:cNvSpPr/>
          <p:nvPr/>
        </p:nvSpPr>
        <p:spPr>
          <a:xfrm>
            <a:off x="8942400" y="327348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5"/>
          <p:cNvSpPr/>
          <p:nvPr/>
        </p:nvSpPr>
        <p:spPr>
          <a:xfrm>
            <a:off x="8859960" y="32734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6"/>
          <p:cNvSpPr/>
          <p:nvPr/>
        </p:nvSpPr>
        <p:spPr>
          <a:xfrm>
            <a:off x="8691480" y="32734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7"/>
          <p:cNvSpPr/>
          <p:nvPr/>
        </p:nvSpPr>
        <p:spPr>
          <a:xfrm>
            <a:off x="8942400" y="33559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8"/>
          <p:cNvSpPr/>
          <p:nvPr/>
        </p:nvSpPr>
        <p:spPr>
          <a:xfrm>
            <a:off x="8942400" y="344160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9"/>
          <p:cNvSpPr/>
          <p:nvPr/>
        </p:nvSpPr>
        <p:spPr>
          <a:xfrm>
            <a:off x="8859960" y="344160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0"/>
          <p:cNvSpPr/>
          <p:nvPr/>
        </p:nvSpPr>
        <p:spPr>
          <a:xfrm>
            <a:off x="8942400" y="35244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1"/>
          <p:cNvSpPr/>
          <p:nvPr/>
        </p:nvSpPr>
        <p:spPr>
          <a:xfrm>
            <a:off x="8859960" y="3524400"/>
            <a:ext cx="8208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2"/>
          <p:cNvSpPr/>
          <p:nvPr/>
        </p:nvSpPr>
        <p:spPr>
          <a:xfrm>
            <a:off x="8774280" y="35244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3"/>
          <p:cNvSpPr/>
          <p:nvPr/>
        </p:nvSpPr>
        <p:spPr>
          <a:xfrm>
            <a:off x="8942400" y="360684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4"/>
          <p:cNvSpPr/>
          <p:nvPr/>
        </p:nvSpPr>
        <p:spPr>
          <a:xfrm>
            <a:off x="8942400" y="369252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5"/>
          <p:cNvSpPr/>
          <p:nvPr/>
        </p:nvSpPr>
        <p:spPr>
          <a:xfrm>
            <a:off x="8859960" y="360684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6"/>
          <p:cNvSpPr/>
          <p:nvPr/>
        </p:nvSpPr>
        <p:spPr>
          <a:xfrm>
            <a:off x="8774280" y="3692520"/>
            <a:ext cx="85320" cy="8208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7"/>
          <p:cNvSpPr/>
          <p:nvPr/>
        </p:nvSpPr>
        <p:spPr>
          <a:xfrm>
            <a:off x="8942400" y="3774960"/>
            <a:ext cx="8532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8"/>
          <p:cNvSpPr/>
          <p:nvPr/>
        </p:nvSpPr>
        <p:spPr>
          <a:xfrm>
            <a:off x="8859960" y="3774960"/>
            <a:ext cx="82080" cy="853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79"/>
          <p:cNvSpPr/>
          <p:nvPr/>
        </p:nvSpPr>
        <p:spPr>
          <a:xfrm>
            <a:off x="8691480" y="377496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0"/>
          <p:cNvSpPr/>
          <p:nvPr/>
        </p:nvSpPr>
        <p:spPr>
          <a:xfrm>
            <a:off x="8859960" y="285444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1"/>
          <p:cNvSpPr/>
          <p:nvPr/>
        </p:nvSpPr>
        <p:spPr>
          <a:xfrm>
            <a:off x="8859960" y="757080"/>
            <a:ext cx="8208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2"/>
          <p:cNvSpPr/>
          <p:nvPr/>
        </p:nvSpPr>
        <p:spPr>
          <a:xfrm>
            <a:off x="8942400" y="757080"/>
            <a:ext cx="85320" cy="838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3"/>
          <p:cNvSpPr/>
          <p:nvPr/>
        </p:nvSpPr>
        <p:spPr>
          <a:xfrm>
            <a:off x="8774280" y="6732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4"/>
          <p:cNvSpPr/>
          <p:nvPr/>
        </p:nvSpPr>
        <p:spPr>
          <a:xfrm>
            <a:off x="8859960" y="67320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5"/>
          <p:cNvSpPr/>
          <p:nvPr/>
        </p:nvSpPr>
        <p:spPr>
          <a:xfrm>
            <a:off x="8942400" y="6732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6"/>
          <p:cNvSpPr/>
          <p:nvPr/>
        </p:nvSpPr>
        <p:spPr>
          <a:xfrm>
            <a:off x="8942400" y="59040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7"/>
          <p:cNvSpPr/>
          <p:nvPr/>
        </p:nvSpPr>
        <p:spPr>
          <a:xfrm>
            <a:off x="8691480" y="59040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8"/>
          <p:cNvSpPr/>
          <p:nvPr/>
        </p:nvSpPr>
        <p:spPr>
          <a:xfrm>
            <a:off x="8774280" y="5047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9"/>
          <p:cNvSpPr/>
          <p:nvPr/>
        </p:nvSpPr>
        <p:spPr>
          <a:xfrm>
            <a:off x="8859960" y="50472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0"/>
          <p:cNvSpPr/>
          <p:nvPr/>
        </p:nvSpPr>
        <p:spPr>
          <a:xfrm>
            <a:off x="8942400" y="5047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1"/>
          <p:cNvSpPr/>
          <p:nvPr/>
        </p:nvSpPr>
        <p:spPr>
          <a:xfrm>
            <a:off x="8859960" y="4222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2"/>
          <p:cNvSpPr/>
          <p:nvPr/>
        </p:nvSpPr>
        <p:spPr>
          <a:xfrm>
            <a:off x="8942400" y="4222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3"/>
          <p:cNvSpPr/>
          <p:nvPr/>
        </p:nvSpPr>
        <p:spPr>
          <a:xfrm>
            <a:off x="8774280" y="33660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4"/>
          <p:cNvSpPr/>
          <p:nvPr/>
        </p:nvSpPr>
        <p:spPr>
          <a:xfrm>
            <a:off x="8859960" y="33660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5"/>
          <p:cNvSpPr/>
          <p:nvPr/>
        </p:nvSpPr>
        <p:spPr>
          <a:xfrm>
            <a:off x="8942400" y="33660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6"/>
          <p:cNvSpPr/>
          <p:nvPr/>
        </p:nvSpPr>
        <p:spPr>
          <a:xfrm>
            <a:off x="8693280" y="33984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7"/>
          <p:cNvSpPr/>
          <p:nvPr/>
        </p:nvSpPr>
        <p:spPr>
          <a:xfrm>
            <a:off x="8774280" y="2541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8"/>
          <p:cNvSpPr/>
          <p:nvPr/>
        </p:nvSpPr>
        <p:spPr>
          <a:xfrm>
            <a:off x="8859960" y="25416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9"/>
          <p:cNvSpPr/>
          <p:nvPr/>
        </p:nvSpPr>
        <p:spPr>
          <a:xfrm>
            <a:off x="8942400" y="25416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0"/>
          <p:cNvSpPr/>
          <p:nvPr/>
        </p:nvSpPr>
        <p:spPr>
          <a:xfrm>
            <a:off x="8859960" y="168120"/>
            <a:ext cx="8208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1"/>
          <p:cNvSpPr/>
          <p:nvPr/>
        </p:nvSpPr>
        <p:spPr>
          <a:xfrm>
            <a:off x="8942400" y="168120"/>
            <a:ext cx="85320" cy="853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2"/>
          <p:cNvSpPr/>
          <p:nvPr/>
        </p:nvSpPr>
        <p:spPr>
          <a:xfrm>
            <a:off x="8774280" y="856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3"/>
          <p:cNvSpPr/>
          <p:nvPr/>
        </p:nvSpPr>
        <p:spPr>
          <a:xfrm>
            <a:off x="8859960" y="856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4"/>
          <p:cNvSpPr/>
          <p:nvPr/>
        </p:nvSpPr>
        <p:spPr>
          <a:xfrm>
            <a:off x="8942400" y="85680"/>
            <a:ext cx="8532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5"/>
          <p:cNvSpPr/>
          <p:nvPr/>
        </p:nvSpPr>
        <p:spPr>
          <a:xfrm>
            <a:off x="8691480" y="85680"/>
            <a:ext cx="82080" cy="8208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06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360" cy="273636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de-DE" sz="4000" strike="noStrike">
                <a:solidFill>
                  <a:srgbClr val="2aa3d8"/>
                </a:solidFill>
                <a:latin typeface="Arial"/>
              </a:rPr>
              <a:t>Format des Titeltextes durch Klicken bearbeitenClick to edit Master title style</a:t>
            </a:r>
            <a:endParaRPr/>
          </a:p>
        </p:txBody>
      </p:sp>
      <p:sp>
        <p:nvSpPr>
          <p:cNvPr id="207" name="PlaceHolder 20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693280" y="6327720"/>
            <a:ext cx="323280" cy="40608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8693280" y="6327720"/>
            <a:ext cx="201960" cy="40608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8857080" y="6406560"/>
            <a:ext cx="159480" cy="32724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8994600" y="6356160"/>
            <a:ext cx="13680" cy="2196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8806320" y="6560280"/>
            <a:ext cx="161280" cy="13716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9020880" y="6645240"/>
            <a:ext cx="33840" cy="3384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115920" y="85680"/>
            <a:ext cx="8911800" cy="66960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>
            <a:off x="8470800" y="531720"/>
            <a:ext cx="431280" cy="108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680" cy="528120"/>
          </a:xfrm>
          <a:prstGeom prst="rect">
            <a:avLst/>
          </a:prstGeom>
          <a:ln>
            <a:noFill/>
          </a:ln>
        </p:spPr>
      </p:pic>
      <p:sp>
        <p:nvSpPr>
          <p:cNvPr id="253" name="PlaceHolder 11"/>
          <p:cNvSpPr>
            <a:spLocks noGrp="1"/>
          </p:cNvSpPr>
          <p:nvPr>
            <p:ph type="body"/>
          </p:nvPr>
        </p:nvSpPr>
        <p:spPr>
          <a:xfrm>
            <a:off x="119160" y="907920"/>
            <a:ext cx="4376520" cy="5473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Siebte GliederungsebeneClick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de-DE" sz="2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7"/>
              </a:buBlip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54" name="PlaceHolder 12"/>
          <p:cNvSpPr>
            <a:spLocks noGrp="1"/>
          </p:cNvSpPr>
          <p:nvPr>
            <p:ph type="body"/>
          </p:nvPr>
        </p:nvSpPr>
        <p:spPr>
          <a:xfrm>
            <a:off x="4648320" y="907920"/>
            <a:ext cx="4377960" cy="5473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Siebte GliederungsebeneClick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10"/>
              </a:buBlip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11"/>
              </a:buBlip>
            </a:pPr>
            <a:r>
              <a:rPr lang="de-DE" sz="2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12"/>
              </a:buBlip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55" name="PlaceHolder 13"/>
          <p:cNvSpPr>
            <a:spLocks noGrp="1"/>
          </p:cNvSpPr>
          <p:nvPr>
            <p:ph type="title"/>
          </p:nvPr>
        </p:nvSpPr>
        <p:spPr>
          <a:xfrm>
            <a:off x="468360" y="44280"/>
            <a:ext cx="776088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Format des Titeltextes durch Klicken bearbeitenClick to edit Master title style</a:t>
            </a:r>
            <a:endParaRPr/>
          </a:p>
        </p:txBody>
      </p:sp>
      <p:sp>
        <p:nvSpPr>
          <p:cNvPr id="256" name="PlaceHolder 14"/>
          <p:cNvSpPr>
            <a:spLocks noGrp="1"/>
          </p:cNvSpPr>
          <p:nvPr>
            <p:ph type="ftr"/>
          </p:nvPr>
        </p:nvSpPr>
        <p:spPr>
          <a:xfrm>
            <a:off x="179280" y="6512040"/>
            <a:ext cx="3671640" cy="301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&lt;insert your name here&gt;</a:t>
            </a:r>
            <a:endParaRPr/>
          </a:p>
        </p:txBody>
      </p:sp>
      <p:sp>
        <p:nvSpPr>
          <p:cNvPr id="257" name="PlaceHolder 15"/>
          <p:cNvSpPr>
            <a:spLocks noGrp="1"/>
          </p:cNvSpPr>
          <p:nvPr>
            <p:ph type="sldNum"/>
          </p:nvPr>
        </p:nvSpPr>
        <p:spPr>
          <a:xfrm>
            <a:off x="4030560" y="6507000"/>
            <a:ext cx="1079280" cy="30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EE482A-1EEF-4976-AE72-0B99C8C92413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693280" y="6327720"/>
            <a:ext cx="323280" cy="40608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8693280" y="6327720"/>
            <a:ext cx="201960" cy="40608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8857080" y="6406560"/>
            <a:ext cx="159480" cy="32724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8974080" y="6346080"/>
            <a:ext cx="38160" cy="4212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8994600" y="6356160"/>
            <a:ext cx="13680" cy="2196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8806320" y="6560280"/>
            <a:ext cx="161280" cy="13716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9020880" y="6645240"/>
            <a:ext cx="33840" cy="3384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9"/>
          <p:cNvSpPr/>
          <p:nvPr/>
        </p:nvSpPr>
        <p:spPr>
          <a:xfrm>
            <a:off x="115920" y="85680"/>
            <a:ext cx="8911800" cy="66960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>
            <a:off x="8470800" y="531720"/>
            <a:ext cx="431280" cy="108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680" cy="528120"/>
          </a:xfrm>
          <a:prstGeom prst="rect">
            <a:avLst/>
          </a:prstGeom>
          <a:ln>
            <a:noFill/>
          </a:ln>
        </p:spPr>
      </p:pic>
      <p:sp>
        <p:nvSpPr>
          <p:cNvPr id="303" name="PlaceHolder 11"/>
          <p:cNvSpPr>
            <a:spLocks noGrp="1"/>
          </p:cNvSpPr>
          <p:nvPr>
            <p:ph type="title"/>
          </p:nvPr>
        </p:nvSpPr>
        <p:spPr>
          <a:xfrm>
            <a:off x="468360" y="44280"/>
            <a:ext cx="776088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Format des Titeltextes durch Klicken bearbeitenClick to edit Master title style</a:t>
            </a:r>
            <a:endParaRPr/>
          </a:p>
        </p:txBody>
      </p:sp>
      <p:sp>
        <p:nvSpPr>
          <p:cNvPr id="304" name="PlaceHolder 12"/>
          <p:cNvSpPr>
            <a:spLocks noGrp="1"/>
          </p:cNvSpPr>
          <p:nvPr>
            <p:ph type="body"/>
          </p:nvPr>
        </p:nvSpPr>
        <p:spPr>
          <a:xfrm>
            <a:off x="179280" y="907920"/>
            <a:ext cx="8856360" cy="5473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Siebte GliederungsebeneClick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de-DE" sz="2800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de-DE" sz="2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7"/>
              </a:buBlip>
            </a:pPr>
            <a:r>
              <a:rPr lang="de-DE" sz="24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305" name="PlaceHolder 13"/>
          <p:cNvSpPr>
            <a:spLocks noGrp="1"/>
          </p:cNvSpPr>
          <p:nvPr>
            <p:ph type="ftr"/>
          </p:nvPr>
        </p:nvSpPr>
        <p:spPr>
          <a:xfrm>
            <a:off x="179280" y="6512040"/>
            <a:ext cx="3671640" cy="301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&lt;insert your name here&gt;</a:t>
            </a:r>
            <a:endParaRPr/>
          </a:p>
        </p:txBody>
      </p:sp>
      <p:sp>
        <p:nvSpPr>
          <p:cNvPr id="306" name="PlaceHolder 14"/>
          <p:cNvSpPr>
            <a:spLocks noGrp="1"/>
          </p:cNvSpPr>
          <p:nvPr>
            <p:ph type="sldNum"/>
          </p:nvPr>
        </p:nvSpPr>
        <p:spPr>
          <a:xfrm>
            <a:off x="4030560" y="6507000"/>
            <a:ext cx="1079280" cy="30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678DE6-E4FD-4440-949E-E8777702FC52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79280" y="115920"/>
            <a:ext cx="8424360" cy="273636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de-DE" sz="4000" strike="noStrike">
                <a:solidFill>
                  <a:srgbClr val="2aa3d8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179280" y="2997360"/>
            <a:ext cx="8424360" cy="1439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000000"/>
                </a:solidFill>
                <a:latin typeface="Arial"/>
              </a:rPr>
              <a:t>Thomas Pinetz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lang="en-GB" sz="3600" strike="noStrike">
                <a:solidFill>
                  <a:srgbClr val="000000"/>
                </a:solidFill>
                <a:latin typeface="Arial"/>
              </a:rPr>
              <a:t> and Harald Scheidl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179280" y="4653000"/>
            <a:ext cx="417636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Vienna University of Technology</a:t>
            </a:r>
            <a:endParaRPr/>
          </a:p>
        </p:txBody>
      </p:sp>
      <p:sp>
        <p:nvSpPr>
          <p:cNvPr id="344" name="CustomShape 4"/>
          <p:cNvSpPr/>
          <p:nvPr/>
        </p:nvSpPr>
        <p:spPr>
          <a:xfrm>
            <a:off x="4427640" y="4653000"/>
            <a:ext cx="4176360" cy="14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&lt;insert 2nd affiliation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&lt;insert 2nd affiliation </a:t>
            </a: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
</a:t>
            </a: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(university) here&gt;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Motivation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C5448FE-9A41-4CE7-8026-6B4D557BA156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sp>
        <p:nvSpPr>
          <p:cNvPr id="347" name="TextShape 3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pic>
        <p:nvPicPr>
          <p:cNvPr id="348" name="Inhaltsplatzhalter 9" descr=""/>
          <p:cNvPicPr/>
          <p:nvPr/>
        </p:nvPicPr>
        <p:blipFill>
          <a:blip r:embed="rId1"/>
          <a:stretch/>
        </p:blipFill>
        <p:spPr>
          <a:xfrm>
            <a:off x="468360" y="1701720"/>
            <a:ext cx="3219120" cy="3904920"/>
          </a:xfrm>
          <a:prstGeom prst="rect">
            <a:avLst/>
          </a:prstGeom>
          <a:ln w="9360">
            <a:noFill/>
          </a:ln>
        </p:spPr>
      </p:pic>
      <p:pic>
        <p:nvPicPr>
          <p:cNvPr id="349" name="Grafik 11" descr=""/>
          <p:cNvPicPr/>
          <p:nvPr/>
        </p:nvPicPr>
        <p:blipFill>
          <a:blip r:embed="rId2"/>
          <a:stretch/>
        </p:blipFill>
        <p:spPr>
          <a:xfrm>
            <a:off x="6087600" y="790920"/>
            <a:ext cx="2167560" cy="5485680"/>
          </a:xfrm>
          <a:prstGeom prst="rect">
            <a:avLst/>
          </a:prstGeom>
          <a:ln>
            <a:noFill/>
          </a:ln>
        </p:spPr>
      </p:pic>
      <p:sp>
        <p:nvSpPr>
          <p:cNvPr id="350" name="CustomShape 4"/>
          <p:cNvSpPr/>
          <p:nvPr/>
        </p:nvSpPr>
        <p:spPr>
          <a:xfrm>
            <a:off x="3851280" y="3013200"/>
            <a:ext cx="1818000" cy="1063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179280" y="907920"/>
            <a:ext cx="8856360" cy="5473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Used for plastic surgery or virtual Conference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3D Scanner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Expensive Equipment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No animation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Reconstruction from Stereo Images or videos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Non trivial.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 sz="3000" strike="noStrike">
                <a:solidFill>
                  <a:srgbClr val="000000"/>
                </a:solidFill>
                <a:latin typeface="Arial"/>
              </a:rPr>
              <a:t>No completely automatic way exists yet.</a:t>
            </a:r>
            <a:endParaRPr/>
          </a:p>
        </p:txBody>
      </p:sp>
      <p:sp>
        <p:nvSpPr>
          <p:cNvPr id="353" name="TextShape 3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33FDFBF-8388-416F-AA89-9A9B6DB568B3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sp>
        <p:nvSpPr>
          <p:cNvPr id="354" name="TextShape 4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Pipeline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1674C95-864E-4F4B-8B71-EAEA1EA003B7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sp>
        <p:nvSpPr>
          <p:cNvPr id="357" name="TextShape 3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pic>
        <p:nvPicPr>
          <p:cNvPr id="358" name="Grafik 1" descr=""/>
          <p:cNvPicPr/>
          <p:nvPr/>
        </p:nvPicPr>
        <p:blipFill>
          <a:blip r:embed="rId1"/>
          <a:stretch/>
        </p:blipFill>
        <p:spPr>
          <a:xfrm>
            <a:off x="468360" y="947160"/>
            <a:ext cx="8424720" cy="54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Facial components extraction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179280" y="907920"/>
            <a:ext cx="8856360" cy="5473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Detection of skin according to colour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Detection of countours and feature point detection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Minimization of Error</a:t>
            </a:r>
            <a:endParaRPr/>
          </a:p>
        </p:txBody>
      </p:sp>
      <p:sp>
        <p:nvSpPr>
          <p:cNvPr id="361" name="TextShape 3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&lt;insert your name here&gt;</a:t>
            </a:r>
            <a:endParaRPr/>
          </a:p>
        </p:txBody>
      </p:sp>
      <p:sp>
        <p:nvSpPr>
          <p:cNvPr id="362" name="TextShape 4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3A8B3A7-BC6D-45A5-955D-CB4CC38E007A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63" name="" descr=""/>
          <p:cNvPicPr/>
          <p:nvPr/>
        </p:nvPicPr>
        <p:blipFill>
          <a:blip r:embed="rId4"/>
          <a:stretch/>
        </p:blipFill>
        <p:spPr>
          <a:xfrm>
            <a:off x="5328000" y="2905200"/>
            <a:ext cx="2880000" cy="350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3D face modelling  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179280" y="907920"/>
            <a:ext cx="8856360" cy="5473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Creation of generic Face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Creation of Labels for Control Vertices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Move Control Vertices to correct Position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Texture Mapping of the Face Model.</a:t>
            </a:r>
            <a:endParaRPr/>
          </a:p>
        </p:txBody>
      </p:sp>
      <p:sp>
        <p:nvSpPr>
          <p:cNvPr id="366" name="TextShape 3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&lt;insert your name here&gt;</a:t>
            </a:r>
            <a:endParaRPr/>
          </a:p>
        </p:txBody>
      </p:sp>
      <p:sp>
        <p:nvSpPr>
          <p:cNvPr id="367" name="TextShape 4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2D239F-8645-4DC1-8E32-CC81BD245025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68" name="" descr=""/>
          <p:cNvPicPr/>
          <p:nvPr/>
        </p:nvPicPr>
        <p:blipFill>
          <a:blip r:embed="rId5"/>
          <a:stretch/>
        </p:blipFill>
        <p:spPr>
          <a:xfrm>
            <a:off x="7056000" y="4536000"/>
            <a:ext cx="2088000" cy="22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68360" y="44280"/>
            <a:ext cx="7760880" cy="756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ffffff"/>
                </a:solidFill>
                <a:latin typeface="Arial"/>
              </a:rPr>
              <a:t>Implementation</a:t>
            </a:r>
            <a:endParaRPr/>
          </a:p>
        </p:txBody>
      </p:sp>
      <p:sp>
        <p:nvSpPr>
          <p:cNvPr id="370" name="TextShape 2"/>
          <p:cNvSpPr txBox="1"/>
          <p:nvPr/>
        </p:nvSpPr>
        <p:spPr>
          <a:xfrm>
            <a:off x="179280" y="907920"/>
            <a:ext cx="8856360" cy="5473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Language: C++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OpenCV for image processing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OpenGL for rendering of the 3D face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MFC in case we need UI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3200" strike="noStrike">
                <a:solidFill>
                  <a:srgbClr val="000000"/>
                </a:solidFill>
                <a:latin typeface="Arial"/>
              </a:rPr>
              <a:t>Blender for generic 3D Model</a:t>
            </a:r>
            <a:endParaRPr/>
          </a:p>
        </p:txBody>
      </p:sp>
      <p:sp>
        <p:nvSpPr>
          <p:cNvPr id="371" name="TextShape 3"/>
          <p:cNvSpPr txBox="1"/>
          <p:nvPr/>
        </p:nvSpPr>
        <p:spPr>
          <a:xfrm>
            <a:off x="179280" y="6512040"/>
            <a:ext cx="3671640" cy="30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72" name="TextShape 4"/>
          <p:cNvSpPr txBox="1"/>
          <p:nvPr/>
        </p:nvSpPr>
        <p:spPr>
          <a:xfrm>
            <a:off x="4030560" y="6507000"/>
            <a:ext cx="1079280" cy="306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A3554E2-6CAC-40AC-B68C-493B4B0C00F2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79280" y="115920"/>
            <a:ext cx="8424360" cy="40327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de-DE" sz="4000" strike="noStrike">
                <a:solidFill>
                  <a:srgbClr val="2aa3d8"/>
                </a:solidFill>
                <a:latin typeface="Arial"/>
              </a:rPr>
              <a:t>Thank you for your </a:t>
            </a:r>
            <a:r>
              <a:rPr b="1" lang="de-DE" sz="4000" strike="noStrike">
                <a:solidFill>
                  <a:srgbClr val="2aa3d8"/>
                </a:solidFill>
                <a:latin typeface="Arial"/>
              </a:rPr>
              <a:t>
</a:t>
            </a:r>
            <a:r>
              <a:rPr b="1" lang="de-DE" sz="4000" strike="noStrike">
                <a:solidFill>
                  <a:srgbClr val="2aa3d8"/>
                </a:solidFill>
                <a:latin typeface="Arial"/>
              </a:rPr>
              <a:t>Attention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179280" y="4653000"/>
            <a:ext cx="417636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Vienna University of Technology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4427640" y="4653000"/>
            <a:ext cx="4176360" cy="14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&lt;insert 2nd affiliation 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GB" sz="2000" strike="noStrike">
                <a:solidFill>
                  <a:srgbClr val="ffffff"/>
                </a:solidFill>
                <a:latin typeface="Arial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&lt;insert 2nd affiliation </a:t>
            </a: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
</a:t>
            </a:r>
            <a:r>
              <a:rPr b="1" lang="en-GB" sz="2000" strike="noStrike">
                <a:solidFill>
                  <a:srgbClr val="ffffff"/>
                </a:solidFill>
                <a:latin typeface="Arial"/>
              </a:rPr>
              <a:t>(university) here&gt;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