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4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0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6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71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78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5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5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2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6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40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0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19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2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22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7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88009E-120E-4A24-A2A9-22D00577DDD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4F3718-63BE-447A-86F0-CD745EF45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2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3222" y="1178170"/>
            <a:ext cx="8940434" cy="264648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KDD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大賽第一階段期末報告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Sidekick Power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8451" y="4396153"/>
            <a:ext cx="8689976" cy="1371599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M10715042 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蔡秉宸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M10715079 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林軒而</a:t>
            </a:r>
          </a:p>
        </p:txBody>
      </p:sp>
    </p:spTree>
    <p:extLst>
      <p:ext uri="{BB962C8B-B14F-4D97-AF65-F5344CB8AC3E}">
        <p14:creationId xmlns:p14="http://schemas.microsoft.com/office/powerpoint/2010/main" val="962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850" y="527539"/>
            <a:ext cx="10364451" cy="96618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799475" y="1625611"/>
            <a:ext cx="10363826" cy="47312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特徵、標籤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第一階段最終結果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79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17787"/>
            <a:ext cx="11000427" cy="1191731"/>
          </a:xfrm>
        </p:spPr>
        <p:txBody>
          <a:bodyPr>
            <a:noAutofit/>
          </a:bodyPr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Networks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127738"/>
            <a:ext cx="10363826" cy="3663461"/>
          </a:xfrm>
        </p:spPr>
        <p:txBody>
          <a:bodyPr/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0" y="1624335"/>
            <a:ext cx="8377415" cy="3276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80585" y="4901251"/>
            <a:ext cx="34114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Overfitting)</a:t>
            </a:r>
          </a:p>
          <a:p>
            <a:pPr>
              <a:lnSpc>
                <a:spcPct val="200000"/>
              </a:lnSpc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7" y="4971934"/>
            <a:ext cx="8259328" cy="17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7468" y="1011398"/>
            <a:ext cx="10364451" cy="753083"/>
          </a:xfrm>
        </p:spPr>
        <p:txBody>
          <a:bodyPr>
            <a:noAutofit/>
          </a:bodyPr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特徵、標籤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03732"/>
              </p:ext>
            </p:extLst>
          </p:nvPr>
        </p:nvGraphicFramePr>
        <p:xfrm>
          <a:off x="321604" y="2851527"/>
          <a:ext cx="11676180" cy="110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618">
                  <a:extLst>
                    <a:ext uri="{9D8B030D-6E8A-4147-A177-3AD203B41FA5}">
                      <a16:colId xmlns:a16="http://schemas.microsoft.com/office/drawing/2014/main" val="1759266959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249985139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690938578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306821053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1329437122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449248229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1584611669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369170268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311276565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125286536"/>
                    </a:ext>
                  </a:extLst>
                </a:gridCol>
              </a:tblGrid>
              <a:tr h="5464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經緯度</a:t>
                      </a:r>
                      <a:endParaRPr lang="zh-TW" altLang="en-US" sz="1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時間資訊</a:t>
                      </a:r>
                      <a:endParaRPr lang="zh-TW" altLang="en-US" sz="1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eta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err="1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rank_dis</a:t>
                      </a:r>
                      <a:endParaRPr lang="zh-TW" altLang="en-US" sz="1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err="1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rank_price</a:t>
                      </a:r>
                      <a:endParaRPr lang="zh-TW" altLang="en-US" sz="1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err="1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rank_eta</a:t>
                      </a:r>
                      <a:endParaRPr lang="zh-TW" altLang="en-US" sz="1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8680"/>
                  </a:ext>
                </a:extLst>
              </a:tr>
              <a:tr h="56336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3649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62281" y="2029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62280" y="446358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3330"/>
              </p:ext>
            </p:extLst>
          </p:nvPr>
        </p:nvGraphicFramePr>
        <p:xfrm>
          <a:off x="567789" y="5310554"/>
          <a:ext cx="8128000" cy="82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4597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8194043"/>
                    </a:ext>
                  </a:extLst>
                </a:gridCol>
              </a:tblGrid>
              <a:tr h="402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Click_mode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b="1" dirty="0" err="1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Choise</a:t>
                      </a:r>
                      <a:endParaRPr lang="zh-TW" altLang="en-US" sz="16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12(0~11)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8(0~7)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9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967" y="828921"/>
            <a:ext cx="4757263" cy="1016852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階段最終結果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8" y="1890347"/>
            <a:ext cx="10709655" cy="4429490"/>
          </a:xfrm>
        </p:spPr>
      </p:pic>
      <p:sp>
        <p:nvSpPr>
          <p:cNvPr id="5" name="矩形 4"/>
          <p:cNvSpPr/>
          <p:nvPr/>
        </p:nvSpPr>
        <p:spPr>
          <a:xfrm>
            <a:off x="693967" y="3552092"/>
            <a:ext cx="10709655" cy="55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609726"/>
            <a:ext cx="10364451" cy="117511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34308"/>
            <a:ext cx="10363826" cy="458079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一開始嘗試將訓練資料分成有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跟無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兩份資料，分別訓練個別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進行預測，但結果跟全部一起訓練的結果差不多，丟一起訓練的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預測結果反而更好。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arenR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從預測使用者的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click_MOdel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改成預測使用者選擇推薦的順序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choise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，結果有微幅提升。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arenR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在本機端測試準確率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70%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上下，準確率沒有有效的提升。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arenR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092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50005" y="2444262"/>
            <a:ext cx="10363826" cy="227720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0805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279</TotalTime>
  <Words>177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Tw Cen MT</vt:lpstr>
      <vt:lpstr>小水滴</vt:lpstr>
      <vt:lpstr>KDD  Cup大賽第一階段期末報告  隊名:Sidekick Power</vt:lpstr>
      <vt:lpstr>outline</vt:lpstr>
      <vt:lpstr>實作方法(Neural Networks) </vt:lpstr>
      <vt:lpstr>使用特徵、標籤 </vt:lpstr>
      <vt:lpstr>第一階段最終結果 </vt:lpstr>
      <vt:lpstr>結果分析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 Cup大賽第一階段期末報告  隊名:Sidekick Power</dc:title>
  <dc:creator>cccvv3@gmail.com</dc:creator>
  <cp:lastModifiedBy>cccvv3@gmail.com</cp:lastModifiedBy>
  <cp:revision>9</cp:revision>
  <dcterms:created xsi:type="dcterms:W3CDTF">2019-05-31T04:13:54Z</dcterms:created>
  <dcterms:modified xsi:type="dcterms:W3CDTF">2019-05-31T08:57:16Z</dcterms:modified>
</cp:coreProperties>
</file>