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63" r:id="rId1"/>
    <p:sldMasterId id="2147483723" r:id="rId2"/>
    <p:sldMasterId id="2147483664" r:id="rId3"/>
    <p:sldMasterId id="2147483665" r:id="rId4"/>
    <p:sldMasterId id="2147483666" r:id="rId5"/>
    <p:sldMasterId id="2147483667" r:id="rId6"/>
  </p:sldMasterIdLst>
  <p:notesMasterIdLst>
    <p:notesMasterId r:id="rId8"/>
  </p:notesMasterIdLst>
  <p:handoutMasterIdLst>
    <p:handoutMasterId r:id="rId9"/>
  </p:handoutMasterIdLst>
  <p:sldIdLst>
    <p:sldId id="305" r:id="rId7"/>
  </p:sldIdLst>
  <p:sldSz cx="9144000" cy="6858000" type="screen4x3"/>
  <p:notesSz cx="6805613" cy="9939338"/>
  <p:embeddedFontLst>
    <p:embeddedFont>
      <p:font typeface="標楷體" pitchFamily="65" charset="-120"/>
      <p:regular r:id="rId10"/>
    </p:embeddedFont>
    <p:embeddedFont>
      <p:font typeface="Wingdings 2" pitchFamily="18" charset="2"/>
      <p:regular r:id="rId11"/>
    </p:embeddedFont>
    <p:embeddedFont>
      <p:font typeface="微軟正黑體" pitchFamily="34" charset="-120"/>
      <p:regular r:id="rId12"/>
      <p:bold r:id="rId13"/>
    </p:embeddedFont>
    <p:embeddedFont>
      <p:font typeface="Verdana" pitchFamily="34" charset="0"/>
      <p:regular r:id="rId14"/>
      <p:bold r:id="rId15"/>
      <p:italic r:id="rId16"/>
      <p:boldItalic r:id="rId17"/>
    </p:embeddedFont>
    <p:embeddedFont>
      <p:font typeface="Rockwell" pitchFamily="18" charset="0"/>
      <p:regular r:id="rId18"/>
      <p:bold r:id="rId19"/>
      <p:italic r:id="rId20"/>
      <p:boldItalic r:id="rId21"/>
    </p:embeddedFont>
    <p:embeddedFont>
      <p:font typeface="Cambria" pitchFamily="18" charset="0"/>
      <p:regular r:id="rId22"/>
      <p:bold r:id="rId23"/>
      <p:italic r:id="rId24"/>
      <p:boldItalic r:id="rId25"/>
    </p:embeddedFont>
    <p:embeddedFont>
      <p:font typeface="Maiandra GD" pitchFamily="34" charset="0"/>
      <p:regular r:id="rId26"/>
    </p:embeddedFont>
  </p:embeddedFontLst>
  <p:photoAlbum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103FB"/>
    <a:srgbClr val="1A089C"/>
    <a:srgbClr val="F04C92"/>
    <a:srgbClr val="0EF00E"/>
    <a:srgbClr val="5AC664"/>
    <a:srgbClr val="CD0723"/>
    <a:srgbClr val="79072A"/>
    <a:srgbClr val="FFFF66"/>
    <a:srgbClr val="AF099B"/>
    <a:srgbClr val="E7175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1" autoAdjust="0"/>
    <p:restoredTop sz="95320" autoAdjust="0"/>
  </p:normalViewPr>
  <p:slideViewPr>
    <p:cSldViewPr>
      <p:cViewPr varScale="1">
        <p:scale>
          <a:sx n="45" d="100"/>
          <a:sy n="45" d="100"/>
        </p:scale>
        <p:origin x="-72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006" y="-102"/>
      </p:cViewPr>
      <p:guideLst>
        <p:guide orient="horz" pos="3131"/>
        <p:guide pos="214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2.fntdata"/><Relationship Id="rId7" Type="http://schemas.openxmlformats.org/officeDocument/2006/relationships/slide" Target="slides/slide1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Master" Target="slideMasters/slideMaster5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5"/>
            <a:ext cx="2950017" cy="49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7" tIns="45859" rIns="91717" bIns="4585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987" y="5"/>
            <a:ext cx="2950016" cy="49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7" tIns="45859" rIns="91717" bIns="4585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8DAA72AF-63B7-4624-BFEA-22FD88740F84}" type="datetimeFigureOut">
              <a:rPr lang="zh-TW" altLang="en-US"/>
              <a:pPr>
                <a:defRPr/>
              </a:pPr>
              <a:t>2016/3/21</a:t>
            </a:fld>
            <a:endParaRPr lang="en-US" altLang="zh-TW" dirty="0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0308"/>
            <a:ext cx="2950017" cy="49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7" tIns="45859" rIns="91717" bIns="4585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987" y="9440308"/>
            <a:ext cx="2950016" cy="49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7" tIns="45859" rIns="91717" bIns="4585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A897FCC5-2410-4B2A-B2F1-FFE94D37EBC5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3712476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5"/>
            <a:ext cx="2950017" cy="49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7" tIns="45859" rIns="91717" bIns="4585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598" y="5"/>
            <a:ext cx="2950017" cy="49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7" tIns="45859" rIns="91717" bIns="4585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207" y="4721753"/>
            <a:ext cx="4991215" cy="44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7" tIns="45859" rIns="91717" bIns="458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898"/>
            <a:ext cx="2950017" cy="49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17" tIns="45859" rIns="91717" bIns="4585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2951144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5BAF2-FA45-4FB4-9189-2A44C39780E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B30FE-859B-43F7-AC5B-415F1E92B62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E502D-DF6B-4220-9E57-38300208369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2100" y="530225"/>
            <a:ext cx="2044700" cy="55070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3238" y="530225"/>
            <a:ext cx="5986462" cy="55070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300BF-91C1-4EDA-983A-7E0B56CA53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562" cy="1024087"/>
          </a:xfrm>
        </p:spPr>
        <p:txBody>
          <a:bodyPr>
            <a:normAutofit/>
          </a:bodyPr>
          <a:lstStyle>
            <a:lvl1pPr>
              <a:defRPr sz="4000">
                <a:solidFill>
                  <a:srgbClr val="C0000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467544" y="1556793"/>
            <a:ext cx="8229600" cy="576064"/>
          </a:xfr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/>
          <a:lstStyle>
            <a:lvl1pPr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395536" y="2204865"/>
            <a:ext cx="8183562" cy="3888432"/>
          </a:xfrm>
        </p:spPr>
        <p:txBody>
          <a:bodyPr/>
          <a:lstStyle>
            <a:lvl1pPr>
              <a:buNone/>
              <a:defRPr sz="2800"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fld id="{3E5C8861-38E5-41AE-8227-A328E235491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8D6E9-C13E-42D0-9B53-88031EB02A6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B1AD9-B7CF-475C-A3E8-3F4AAFAF678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2CE32-9238-4A3A-984C-0E90FE8068E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013B4-3E5E-4968-A4CA-7FA22A267C3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0E5B0-7592-4572-B350-2A1FB526C5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458B9-0488-4425-93B1-75DC0F4AD7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8FBB1-0352-4098-82EC-6FD3F5A3BF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CDF1F-C9E0-4FCE-9911-2DA944E07FB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85844-07B3-4A27-95B8-13415AFF76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8632F-D838-48AB-9AB7-C6CCECD8F1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089C3-0E35-4C22-8CA4-CED5126B8A3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4895C-7228-40C2-A402-0FB1F01B730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20D05-282F-448E-A0B1-27CD6DDFF01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51D94-AFEF-4809-8BBE-462F7AB57FE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1E852-11ED-42C6-8048-DB55AEB0DCA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3238" y="530225"/>
            <a:ext cx="4014787" cy="418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0425" y="530225"/>
            <a:ext cx="4016375" cy="418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1526D-386B-4CD9-8661-174A10F60FE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9D92E-4819-4F77-8849-7990F5A937C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2ABD5-BDB6-42CF-A849-7C740FF95F8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5EEE5-D0E3-4B1E-AE73-2313D2AF9B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BAE09-D12C-457B-A722-82790DF97D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FA589-29E8-48C7-BA0D-C99286616E7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3917-AD1B-45F2-BAF7-9314B8AE1B9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7EB97-C641-4B09-8B8E-27E29ADE8A5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2100" y="530225"/>
            <a:ext cx="2044700" cy="55070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3238" y="530225"/>
            <a:ext cx="5986462" cy="55070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FE369-31FE-4A49-8891-74366A27DE1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FC346-3A95-4504-8A34-4D8E29422F0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570FC-7A8E-4917-AC57-007A2D3A661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351FB-22CB-452D-991C-91C861AC9F2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3238" y="530225"/>
            <a:ext cx="4014787" cy="418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0425" y="530225"/>
            <a:ext cx="4016375" cy="418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51CDB-8447-4BBD-85E8-EFF81D524F7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3238" y="530225"/>
            <a:ext cx="4014787" cy="418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0425" y="530225"/>
            <a:ext cx="4016375" cy="418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1A762-163C-4B6F-8ABA-6780A0C46D6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139BE-4F79-45FC-87E7-C847C3C4372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FCFB1-DAD8-4DAE-87F9-9A89A0EACB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F7D6E-6CE4-4521-B421-95EFAD1F3B4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2B699-9696-41ED-A4F1-A1AEF5A2ABA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2A876-9132-4163-B2AC-BE8AE2E48FB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565F5-D716-4984-ADE5-F0010CFB892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2100" y="530225"/>
            <a:ext cx="2044700" cy="55070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3238" y="530225"/>
            <a:ext cx="5986462" cy="55070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B4C34-4913-4437-94E9-61673A781EA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3FD03-CCA7-41EA-95CF-99FA844F660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D5CF2-5541-439D-885F-5147C7702EF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D5261-DE9B-4BFC-A0B5-E6B5004491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5E1C9-2DD5-4FBD-B951-73355CBEE76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3238" y="530225"/>
            <a:ext cx="4014787" cy="418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0425" y="530225"/>
            <a:ext cx="4016375" cy="418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88212-360E-4468-8434-253C6C976D4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6B137-5CBD-4406-949E-2628002B93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4A46B-171B-4AB9-B83A-667A10FA1D9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5AFB8-9379-446E-9310-F91461D1E3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908FF-900C-4FAA-A7A0-D211C84EA43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EC42A-0226-4B70-803D-FA5F144E084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6B3E2-996A-413D-A88D-685D5AD0281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2100" y="530225"/>
            <a:ext cx="2044700" cy="55070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3238" y="530225"/>
            <a:ext cx="5986462" cy="55070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D5E5-E88D-4164-9E5A-1BC9193AE3E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26EC0-050E-4CDF-9917-2DBD9EED2A5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2FEF0-C2AE-4018-A8FB-57CC76249C6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 userDrawn="1"/>
        </p:nvSpPr>
        <p:spPr>
          <a:xfrm>
            <a:off x="468313" y="1700213"/>
            <a:ext cx="5688012" cy="64928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b"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kumimoji="0" lang="zh-TW" altLang="en-US" sz="36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按一下以編輯母片標題樣式</a:t>
            </a:r>
          </a:p>
        </p:txBody>
      </p:sp>
      <p:sp>
        <p:nvSpPr>
          <p:cNvPr id="4" name="標題 1"/>
          <p:cNvSpPr txBox="1">
            <a:spLocks/>
          </p:cNvSpPr>
          <p:nvPr userDrawn="1"/>
        </p:nvSpPr>
        <p:spPr>
          <a:xfrm>
            <a:off x="468313" y="2492375"/>
            <a:ext cx="8183562" cy="324008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kumimoji="0" lang="zh-TW" altLang="en-US" sz="3200" b="1" kern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按一下以編輯母片標題樣式</a:t>
            </a:r>
            <a:endParaRPr kumimoji="0" lang="en-US" altLang="zh-TW" sz="3200" b="1" kern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endParaRPr kumimoji="0" lang="en-US" altLang="zh-TW" sz="3200" b="1" kern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endParaRPr kumimoji="0" lang="en-US" altLang="zh-TW" sz="3200" b="1" kern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endParaRPr kumimoji="0" lang="en-US" altLang="zh-TW" sz="3200" b="1" kern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endParaRPr kumimoji="0" lang="en-US" altLang="zh-TW" sz="3200" b="1" kern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endParaRPr kumimoji="0" lang="zh-TW" altLang="en-US" sz="3200" b="1" kern="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562" cy="1024087"/>
          </a:xfrm>
        </p:spPr>
        <p:txBody>
          <a:bodyPr>
            <a:normAutofit/>
          </a:bodyPr>
          <a:lstStyle>
            <a:lvl1pPr>
              <a:defRPr sz="4400">
                <a:solidFill>
                  <a:srgbClr val="C0000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latin typeface="+mj-ea"/>
                <a:ea typeface="+mj-ea"/>
              </a:defRPr>
            </a:lvl1pPr>
          </a:lstStyle>
          <a:p>
            <a:pPr>
              <a:defRPr/>
            </a:pPr>
            <a:fld id="{91C7564C-0381-48D9-B3D1-2FF5369AB8E9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4AFE4-A9AE-4B4B-97F8-94B351A9342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3238" y="530225"/>
            <a:ext cx="4014787" cy="418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0425" y="530225"/>
            <a:ext cx="4016375" cy="418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214C3-9E7A-4B36-8EF0-538C286D3D0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6794A-2873-441E-9D88-E5CC87B62C4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8EA52-17A2-4051-BDDE-F5D7C7B0043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44C00-5749-4ABD-832C-4E3009878C3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25247-9788-4307-B767-6F8ED486DBD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94D59-36E0-433A-92B3-6FB4B0C417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BE243-7AA7-48F8-93FF-CE32BF62AA8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2100" y="530225"/>
            <a:ext cx="2044700" cy="55070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3238" y="530225"/>
            <a:ext cx="5986462" cy="55070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C1ED-DA27-4605-A8B5-EAA0A3EB479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ECE97-1F8F-48D3-B07D-5026C7D65F2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82FE6-A97E-494C-B5FB-FBB194A4DD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AECEE-5AEA-4B45-A0B9-9CC1225CDEF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圓角矩形 9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9091" name="標題版面配置區 12"/>
          <p:cNvSpPr>
            <a:spLocks noGrp="1"/>
          </p:cNvSpPr>
          <p:nvPr>
            <p:ph type="title"/>
          </p:nvPr>
        </p:nvSpPr>
        <p:spPr bwMode="auto">
          <a:xfrm>
            <a:off x="503238" y="4986338"/>
            <a:ext cx="8183562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89092" name="文字版面配置區 3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11" name="日期版面配置區 1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2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010BC58-6185-4C98-A670-2C5A2E41F50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5" r:id="rId2"/>
    <p:sldLayoutId id="2147483754" r:id="rId3"/>
    <p:sldLayoutId id="2147483753" r:id="rId4"/>
    <p:sldLayoutId id="2147483752" r:id="rId5"/>
    <p:sldLayoutId id="2147483801" r:id="rId6"/>
    <p:sldLayoutId id="2147483751" r:id="rId7"/>
    <p:sldLayoutId id="2147483750" r:id="rId8"/>
    <p:sldLayoutId id="2147483749" r:id="rId9"/>
    <p:sldLayoutId id="2147483748" r:id="rId10"/>
    <p:sldLayoutId id="2147483747" r:id="rId11"/>
    <p:sldLayoutId id="2147483746" r:id="rId12"/>
    <p:sldLayoutId id="2147483823" r:id="rId13"/>
  </p:sldLayoutIdLst>
  <p:transition spd="slow">
    <p:wip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Rockwell" pitchFamily="18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Rockwell" pitchFamily="18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Rockwell" pitchFamily="18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Rockwell" pitchFamily="18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9pPr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>
          <a:solidFill>
            <a:schemeClr val="tx1"/>
          </a:solidFill>
          <a:latin typeface="+mn-lt"/>
          <a:ea typeface="+mn-ea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200">
          <a:solidFill>
            <a:schemeClr val="tx1"/>
          </a:solidFill>
          <a:latin typeface="+mn-lt"/>
          <a:ea typeface="+mn-ea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1900">
          <a:solidFill>
            <a:schemeClr val="tx1"/>
          </a:solidFill>
          <a:latin typeface="+mn-lt"/>
          <a:ea typeface="+mn-ea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5pPr>
      <a:lvl6pPr marL="1736725" indent="-182563" algn="l" rtl="0" fontAlgn="base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>
          <a:solidFill>
            <a:schemeClr val="tx1"/>
          </a:solidFill>
          <a:latin typeface="+mn-lt"/>
          <a:ea typeface="+mn-ea"/>
        </a:defRPr>
      </a:lvl6pPr>
      <a:lvl7pPr marL="2193925" indent="-182563" algn="l" rtl="0" fontAlgn="base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>
          <a:solidFill>
            <a:schemeClr val="tx1"/>
          </a:solidFill>
          <a:latin typeface="+mn-lt"/>
          <a:ea typeface="+mn-ea"/>
        </a:defRPr>
      </a:lvl7pPr>
      <a:lvl8pPr marL="2651125" indent="-182563" algn="l" rtl="0" fontAlgn="base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>
          <a:solidFill>
            <a:schemeClr val="tx1"/>
          </a:solidFill>
          <a:latin typeface="+mn-lt"/>
          <a:ea typeface="+mn-ea"/>
        </a:defRPr>
      </a:lvl8pPr>
      <a:lvl9pPr marL="3108325" indent="-182563" algn="l" rtl="0" fontAlgn="base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457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2349500"/>
            <a:ext cx="8229600" cy="37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endParaRPr lang="zh-TW" altLang="en-US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fld id="{621C23A8-FC7D-49F6-9425-EDE64BADE244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7" name="文字版面配置區 2"/>
          <p:cNvSpPr txBox="1">
            <a:spLocks/>
          </p:cNvSpPr>
          <p:nvPr/>
        </p:nvSpPr>
        <p:spPr>
          <a:xfrm>
            <a:off x="395288" y="1557338"/>
            <a:ext cx="8229600" cy="647700"/>
          </a:xfrm>
          <a:prstGeom prst="rect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zh-TW" altLang="en-US" sz="3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按一下以編輯母片文字樣式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C00000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C00000"/>
          </a:solidFill>
          <a:latin typeface="微軟正黑體" pitchFamily="34" charset="-12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C00000"/>
          </a:solidFill>
          <a:latin typeface="微軟正黑體" pitchFamily="34" charset="-12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C00000"/>
          </a:solidFill>
          <a:latin typeface="微軟正黑體" pitchFamily="34" charset="-12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C00000"/>
          </a:solidFill>
          <a:latin typeface="微軟正黑體" pitchFamily="34" charset="-12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C00000"/>
          </a:solidFill>
          <a:latin typeface="微軟正黑體" pitchFamily="34" charset="-12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C00000"/>
          </a:solidFill>
          <a:latin typeface="微軟正黑體" pitchFamily="34" charset="-12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C00000"/>
          </a:solidFill>
          <a:latin typeface="微軟正黑體" pitchFamily="34" charset="-12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C00000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圓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36870" name="標題版面配置區 12"/>
          <p:cNvSpPr>
            <a:spLocks noGrp="1"/>
          </p:cNvSpPr>
          <p:nvPr>
            <p:ph type="title"/>
          </p:nvPr>
        </p:nvSpPr>
        <p:spPr bwMode="auto">
          <a:xfrm>
            <a:off x="503238" y="4986338"/>
            <a:ext cx="8183562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36871" name="文字版面配置區 3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8" name="頁尾版面配置區 17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B66B6588-102E-4B82-8411-CC92E618162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6" r:id="rId2"/>
    <p:sldLayoutId id="2147483765" r:id="rId3"/>
    <p:sldLayoutId id="2147483764" r:id="rId4"/>
    <p:sldLayoutId id="2147483763" r:id="rId5"/>
    <p:sldLayoutId id="2147483762" r:id="rId6"/>
    <p:sldLayoutId id="2147483761" r:id="rId7"/>
    <p:sldLayoutId id="2147483760" r:id="rId8"/>
    <p:sldLayoutId id="2147483759" r:id="rId9"/>
    <p:sldLayoutId id="2147483758" r:id="rId10"/>
    <p:sldLayoutId id="2147483757" r:id="rId11"/>
  </p:sldLayoutIdLst>
  <p:transition spd="slow">
    <p:wip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9pPr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>
          <a:solidFill>
            <a:schemeClr val="tx1"/>
          </a:solidFill>
          <a:latin typeface="+mn-lt"/>
          <a:ea typeface="+mn-ea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200">
          <a:solidFill>
            <a:schemeClr val="tx1"/>
          </a:solidFill>
          <a:latin typeface="+mn-lt"/>
          <a:ea typeface="+mn-ea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1900">
          <a:solidFill>
            <a:schemeClr val="tx1"/>
          </a:solidFill>
          <a:latin typeface="+mn-lt"/>
          <a:ea typeface="+mn-ea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5pPr>
      <a:lvl6pPr marL="1736725" indent="-182563" algn="l" rtl="0" fontAlgn="base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>
          <a:solidFill>
            <a:schemeClr val="tx1"/>
          </a:solidFill>
          <a:latin typeface="+mn-lt"/>
          <a:ea typeface="+mn-ea"/>
        </a:defRPr>
      </a:lvl6pPr>
      <a:lvl7pPr marL="2193925" indent="-182563" algn="l" rtl="0" fontAlgn="base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>
          <a:solidFill>
            <a:schemeClr val="tx1"/>
          </a:solidFill>
          <a:latin typeface="+mn-lt"/>
          <a:ea typeface="+mn-ea"/>
        </a:defRPr>
      </a:lvl7pPr>
      <a:lvl8pPr marL="2651125" indent="-182563" algn="l" rtl="0" fontAlgn="base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>
          <a:solidFill>
            <a:schemeClr val="tx1"/>
          </a:solidFill>
          <a:latin typeface="+mn-lt"/>
          <a:ea typeface="+mn-ea"/>
        </a:defRPr>
      </a:lvl8pPr>
      <a:lvl9pPr marL="3108325" indent="-182563" algn="l" rtl="0" fontAlgn="base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圓角矩形 9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49158" name="標題版面配置區 12"/>
          <p:cNvSpPr>
            <a:spLocks noGrp="1"/>
          </p:cNvSpPr>
          <p:nvPr>
            <p:ph type="title"/>
          </p:nvPr>
        </p:nvSpPr>
        <p:spPr bwMode="auto">
          <a:xfrm>
            <a:off x="503238" y="4986338"/>
            <a:ext cx="8183562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49159" name="文字版面配置區 3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12" name="日期版面配置區 18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4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5" name="投影片編號版面配置區 10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2ECB4C3B-FFF8-42FA-A941-DA10F9A642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7" r:id="rId2"/>
    <p:sldLayoutId id="2147483776" r:id="rId3"/>
    <p:sldLayoutId id="2147483775" r:id="rId4"/>
    <p:sldLayoutId id="2147483774" r:id="rId5"/>
    <p:sldLayoutId id="2147483773" r:id="rId6"/>
    <p:sldLayoutId id="2147483772" r:id="rId7"/>
    <p:sldLayoutId id="2147483771" r:id="rId8"/>
    <p:sldLayoutId id="2147483770" r:id="rId9"/>
    <p:sldLayoutId id="2147483769" r:id="rId10"/>
    <p:sldLayoutId id="2147483768" r:id="rId11"/>
  </p:sldLayoutIdLst>
  <p:transition spd="slow">
    <p:wip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9pPr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>
          <a:solidFill>
            <a:schemeClr val="tx1"/>
          </a:solidFill>
          <a:latin typeface="+mn-lt"/>
          <a:ea typeface="+mn-ea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200">
          <a:solidFill>
            <a:schemeClr val="tx1"/>
          </a:solidFill>
          <a:latin typeface="+mn-lt"/>
          <a:ea typeface="+mn-ea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1900">
          <a:solidFill>
            <a:schemeClr val="tx1"/>
          </a:solidFill>
          <a:latin typeface="+mn-lt"/>
          <a:ea typeface="+mn-ea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5pPr>
      <a:lvl6pPr marL="1736725" indent="-182563" algn="l" rtl="0" fontAlgn="base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>
          <a:solidFill>
            <a:schemeClr val="tx1"/>
          </a:solidFill>
          <a:latin typeface="+mn-lt"/>
          <a:ea typeface="+mn-ea"/>
        </a:defRPr>
      </a:lvl6pPr>
      <a:lvl7pPr marL="2193925" indent="-182563" algn="l" rtl="0" fontAlgn="base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>
          <a:solidFill>
            <a:schemeClr val="tx1"/>
          </a:solidFill>
          <a:latin typeface="+mn-lt"/>
          <a:ea typeface="+mn-ea"/>
        </a:defRPr>
      </a:lvl7pPr>
      <a:lvl8pPr marL="2651125" indent="-182563" algn="l" rtl="0" fontAlgn="base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>
          <a:solidFill>
            <a:schemeClr val="tx1"/>
          </a:solidFill>
          <a:latin typeface="+mn-lt"/>
          <a:ea typeface="+mn-ea"/>
        </a:defRPr>
      </a:lvl8pPr>
      <a:lvl9pPr marL="3108325" indent="-182563" algn="l" rtl="0" fontAlgn="base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圓角矩形 9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1446" name="標題版面配置區 12"/>
          <p:cNvSpPr>
            <a:spLocks noGrp="1"/>
          </p:cNvSpPr>
          <p:nvPr>
            <p:ph type="title"/>
          </p:nvPr>
        </p:nvSpPr>
        <p:spPr bwMode="auto">
          <a:xfrm>
            <a:off x="503238" y="4986338"/>
            <a:ext cx="8183562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61447" name="文字版面配置區 3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12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4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9206F95E-3273-43A6-BA33-99D71823E92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88" r:id="rId2"/>
    <p:sldLayoutId id="2147483787" r:id="rId3"/>
    <p:sldLayoutId id="2147483786" r:id="rId4"/>
    <p:sldLayoutId id="2147483785" r:id="rId5"/>
    <p:sldLayoutId id="2147483784" r:id="rId6"/>
    <p:sldLayoutId id="2147483783" r:id="rId7"/>
    <p:sldLayoutId id="2147483782" r:id="rId8"/>
    <p:sldLayoutId id="2147483781" r:id="rId9"/>
    <p:sldLayoutId id="2147483780" r:id="rId10"/>
    <p:sldLayoutId id="2147483779" r:id="rId11"/>
  </p:sldLayoutIdLst>
  <p:transition spd="slow">
    <p:wip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9pPr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>
          <a:solidFill>
            <a:schemeClr val="tx1"/>
          </a:solidFill>
          <a:latin typeface="+mn-lt"/>
          <a:ea typeface="+mn-ea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200">
          <a:solidFill>
            <a:schemeClr val="tx1"/>
          </a:solidFill>
          <a:latin typeface="+mn-lt"/>
          <a:ea typeface="+mn-ea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1900">
          <a:solidFill>
            <a:schemeClr val="tx1"/>
          </a:solidFill>
          <a:latin typeface="+mn-lt"/>
          <a:ea typeface="+mn-ea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5pPr>
      <a:lvl6pPr marL="1736725" indent="-182563" algn="l" rtl="0" fontAlgn="base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>
          <a:solidFill>
            <a:schemeClr val="tx1"/>
          </a:solidFill>
          <a:latin typeface="+mn-lt"/>
          <a:ea typeface="+mn-ea"/>
        </a:defRPr>
      </a:lvl6pPr>
      <a:lvl7pPr marL="2193925" indent="-182563" algn="l" rtl="0" fontAlgn="base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>
          <a:solidFill>
            <a:schemeClr val="tx1"/>
          </a:solidFill>
          <a:latin typeface="+mn-lt"/>
          <a:ea typeface="+mn-ea"/>
        </a:defRPr>
      </a:lvl7pPr>
      <a:lvl8pPr marL="2651125" indent="-182563" algn="l" rtl="0" fontAlgn="base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>
          <a:solidFill>
            <a:schemeClr val="tx1"/>
          </a:solidFill>
          <a:latin typeface="+mn-lt"/>
          <a:ea typeface="+mn-ea"/>
        </a:defRPr>
      </a:lvl8pPr>
      <a:lvl9pPr marL="3108325" indent="-182563" algn="l" rtl="0" fontAlgn="base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圓角矩形 9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1" name="圓角化單一角落矩形 10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3732" name="標題版面配置區 12"/>
          <p:cNvSpPr>
            <a:spLocks noGrp="1"/>
          </p:cNvSpPr>
          <p:nvPr>
            <p:ph type="title"/>
          </p:nvPr>
        </p:nvSpPr>
        <p:spPr bwMode="auto">
          <a:xfrm>
            <a:off x="503238" y="4986338"/>
            <a:ext cx="8183562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smtClean="0"/>
          </a:p>
        </p:txBody>
      </p:sp>
      <p:sp>
        <p:nvSpPr>
          <p:cNvPr id="73733" name="文字版面配置區 3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12" name="日期版面配置區 4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4" name="頁尾版面配置區 5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5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CE04039-4415-43CA-9242-7CFE5142657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9" r:id="rId2"/>
    <p:sldLayoutId id="2147483798" r:id="rId3"/>
    <p:sldLayoutId id="2147483797" r:id="rId4"/>
    <p:sldLayoutId id="2147483796" r:id="rId5"/>
    <p:sldLayoutId id="2147483795" r:id="rId6"/>
    <p:sldLayoutId id="2147483794" r:id="rId7"/>
    <p:sldLayoutId id="2147483793" r:id="rId8"/>
    <p:sldLayoutId id="2147483792" r:id="rId9"/>
    <p:sldLayoutId id="2147483791" r:id="rId10"/>
    <p:sldLayoutId id="2147483790" r:id="rId11"/>
  </p:sldLayoutIdLst>
  <p:transition spd="slow">
    <p:wip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軟正黑體" pitchFamily="34" charset="-120"/>
        </a:defRPr>
      </a:lvl9pPr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>
          <a:solidFill>
            <a:schemeClr val="tx1"/>
          </a:solidFill>
          <a:latin typeface="+mn-lt"/>
          <a:ea typeface="+mn-ea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200">
          <a:solidFill>
            <a:schemeClr val="tx1"/>
          </a:solidFill>
          <a:latin typeface="+mn-lt"/>
          <a:ea typeface="+mn-ea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1900">
          <a:solidFill>
            <a:schemeClr val="tx1"/>
          </a:solidFill>
          <a:latin typeface="+mn-lt"/>
          <a:ea typeface="+mn-ea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5pPr>
      <a:lvl6pPr marL="1736725" indent="-182563" algn="l" rtl="0" fontAlgn="base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>
          <a:solidFill>
            <a:schemeClr val="tx1"/>
          </a:solidFill>
          <a:latin typeface="+mn-lt"/>
          <a:ea typeface="+mn-ea"/>
        </a:defRPr>
      </a:lvl6pPr>
      <a:lvl7pPr marL="2193925" indent="-182563" algn="l" rtl="0" fontAlgn="base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>
          <a:solidFill>
            <a:schemeClr val="tx1"/>
          </a:solidFill>
          <a:latin typeface="+mn-lt"/>
          <a:ea typeface="+mn-ea"/>
        </a:defRPr>
      </a:lvl7pPr>
      <a:lvl8pPr marL="2651125" indent="-182563" algn="l" rtl="0" fontAlgn="base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>
          <a:solidFill>
            <a:schemeClr val="tx1"/>
          </a:solidFill>
          <a:latin typeface="+mn-lt"/>
          <a:ea typeface="+mn-ea"/>
        </a:defRPr>
      </a:lvl8pPr>
      <a:lvl9pPr marL="3108325" indent="-182563" algn="l" rtl="0" fontAlgn="base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 descr="http://cmpc.miroko.tw/disc_video/images/image_0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21338" y="2497138"/>
            <a:ext cx="2746375" cy="3341687"/>
          </a:xfrm>
          <a:noFill/>
        </p:spPr>
      </p:pic>
      <p:sp>
        <p:nvSpPr>
          <p:cNvPr id="38917" name="文字方塊 2"/>
          <p:cNvSpPr txBox="1">
            <a:spLocks noChangeArrowheads="1"/>
          </p:cNvSpPr>
          <p:nvPr/>
        </p:nvSpPr>
        <p:spPr bwMode="auto">
          <a:xfrm>
            <a:off x="436563" y="1592263"/>
            <a:ext cx="737579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ts val="4000"/>
              </a:lnSpc>
            </a:pPr>
            <a:endParaRPr lang="en-US" altLang="zh-TW" sz="2400" b="1" dirty="0" smtClean="0">
              <a:solidFill>
                <a:schemeClr val="accent1"/>
              </a:solidFill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ts val="4000"/>
              </a:lnSpc>
            </a:pPr>
            <a:r>
              <a:rPr lang="zh-TW" altLang="en-US" sz="2400" b="1" dirty="0" smtClean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■</a:t>
            </a:r>
            <a:r>
              <a:rPr lang="zh-TW" altLang="zh-TW" sz="24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通報縣</a:t>
            </a:r>
            <a:r>
              <a:rPr lang="en-US" altLang="zh-TW" sz="24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zh-TW" sz="24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市</a:t>
            </a:r>
            <a:r>
              <a:rPr lang="en-US" altLang="zh-TW" sz="24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zh-TW" sz="24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政府相關單位提供必要之救助</a:t>
            </a:r>
            <a:r>
              <a:rPr lang="zh-TW" altLang="zh-TW" sz="24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共</a:t>
            </a:r>
            <a:r>
              <a:rPr lang="en-US" altLang="zh-TW" sz="2400" b="1" dirty="0" smtClean="0">
                <a:solidFill>
                  <a:srgbClr val="2103FB"/>
                </a:solidFill>
                <a:latin typeface="標楷體" pitchFamily="65" charset="-120"/>
                <a:ea typeface="標楷體" pitchFamily="65" charset="-120"/>
              </a:rPr>
              <a:t>953</a:t>
            </a:r>
            <a:r>
              <a:rPr lang="zh-TW" altLang="zh-TW" sz="2400" b="1" dirty="0" smtClean="0">
                <a:solidFill>
                  <a:srgbClr val="2103FB"/>
                </a:solidFill>
                <a:latin typeface="標楷體" pitchFamily="65" charset="-120"/>
                <a:ea typeface="標楷體" pitchFamily="65" charset="-120"/>
              </a:rPr>
              <a:t>件</a:t>
            </a:r>
            <a:r>
              <a:rPr lang="zh-TW" altLang="en-US" sz="2400" b="1" dirty="0" smtClean="0">
                <a:solidFill>
                  <a:srgbClr val="2103FB"/>
                </a:solidFill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400" b="1" dirty="0">
              <a:solidFill>
                <a:srgbClr val="2103FB"/>
              </a:solidFill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ts val="4000"/>
              </a:lnSpc>
            </a:pPr>
            <a:r>
              <a:rPr lang="zh-TW" altLang="en-US" sz="2400" b="1" dirty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■</a:t>
            </a:r>
            <a:r>
              <a:rPr lang="zh-TW" altLang="zh-TW" sz="24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轉介社福機構諮詢</a:t>
            </a:r>
            <a:r>
              <a:rPr lang="zh-TW" altLang="zh-TW" sz="24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共</a:t>
            </a:r>
            <a:r>
              <a:rPr lang="en-US" altLang="zh-TW" sz="2400" b="1" dirty="0" smtClean="0">
                <a:solidFill>
                  <a:srgbClr val="2103FB"/>
                </a:solidFill>
                <a:latin typeface="標楷體" pitchFamily="65" charset="-120"/>
                <a:ea typeface="標楷體" pitchFamily="65" charset="-120"/>
              </a:rPr>
              <a:t>328</a:t>
            </a:r>
            <a:r>
              <a:rPr lang="zh-TW" altLang="zh-TW" sz="2400" b="1" dirty="0" smtClean="0">
                <a:solidFill>
                  <a:srgbClr val="2103FB"/>
                </a:solidFill>
                <a:latin typeface="標楷體" pitchFamily="65" charset="-120"/>
                <a:ea typeface="標楷體" pitchFamily="65" charset="-120"/>
              </a:rPr>
              <a:t>件</a:t>
            </a:r>
            <a:r>
              <a:rPr lang="zh-TW" altLang="en-US" sz="2400" b="1" dirty="0" smtClean="0">
                <a:solidFill>
                  <a:srgbClr val="2103FB"/>
                </a:solidFill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400" b="1" dirty="0">
              <a:solidFill>
                <a:srgbClr val="2103FB"/>
              </a:solidFill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ts val="4000"/>
              </a:lnSpc>
            </a:pPr>
            <a:r>
              <a:rPr lang="zh-TW" altLang="en-US" sz="2400" b="1" dirty="0" smtClean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■</a:t>
            </a:r>
            <a:r>
              <a:rPr lang="zh-TW" altLang="zh-TW" sz="24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轉介就業服務中心</a:t>
            </a:r>
            <a:r>
              <a:rPr kumimoji="0" lang="zh-TW" altLang="zh-TW" sz="24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輔導</a:t>
            </a:r>
            <a:r>
              <a:rPr lang="zh-TW" altLang="zh-TW" sz="24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就業</a:t>
            </a:r>
            <a:r>
              <a:rPr lang="zh-TW" altLang="en-US" sz="24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共</a:t>
            </a:r>
            <a:r>
              <a:rPr lang="en-US" altLang="zh-TW" sz="2400" b="1" dirty="0" smtClean="0">
                <a:solidFill>
                  <a:srgbClr val="2103FB"/>
                </a:solidFill>
                <a:latin typeface="標楷體" pitchFamily="65" charset="-120"/>
                <a:ea typeface="標楷體" pitchFamily="65" charset="-120"/>
              </a:rPr>
              <a:t>540</a:t>
            </a:r>
            <a:r>
              <a:rPr lang="zh-TW" altLang="zh-TW" sz="2400" b="1" dirty="0" smtClean="0">
                <a:solidFill>
                  <a:srgbClr val="2103FB"/>
                </a:solidFill>
                <a:latin typeface="標楷體" pitchFamily="65" charset="-120"/>
                <a:ea typeface="標楷體" pitchFamily="65" charset="-120"/>
              </a:rPr>
              <a:t>件</a:t>
            </a:r>
            <a:r>
              <a:rPr lang="zh-TW" altLang="en-US" sz="2400" b="1" dirty="0" smtClean="0">
                <a:solidFill>
                  <a:srgbClr val="2103FB"/>
                </a:solidFill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400" b="1" dirty="0">
              <a:solidFill>
                <a:srgbClr val="2103FB"/>
              </a:solidFill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ts val="4000"/>
              </a:lnSpc>
            </a:pPr>
            <a:r>
              <a:rPr lang="zh-TW" altLang="en-US" sz="2400" b="1" dirty="0">
                <a:solidFill>
                  <a:schemeClr val="accent1"/>
                </a:solidFill>
                <a:latin typeface="標楷體" pitchFamily="65" charset="-120"/>
                <a:ea typeface="標楷體" pitchFamily="65" charset="-120"/>
              </a:rPr>
              <a:t>■</a:t>
            </a:r>
            <a:r>
              <a:rPr lang="zh-TW" altLang="zh-TW" sz="24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辦理愛心捐款及關懷訪視</a:t>
            </a:r>
            <a:r>
              <a:rPr lang="zh-TW" altLang="zh-TW" sz="2400" b="1" dirty="0" smtClean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共</a:t>
            </a:r>
            <a:r>
              <a:rPr lang="en-US" altLang="zh-TW" sz="2400" b="1" smtClean="0">
                <a:solidFill>
                  <a:srgbClr val="2103FB"/>
                </a:solidFill>
                <a:latin typeface="標楷體" pitchFamily="65" charset="-120"/>
                <a:ea typeface="標楷體" pitchFamily="65" charset="-120"/>
              </a:rPr>
              <a:t>232</a:t>
            </a:r>
            <a:r>
              <a:rPr lang="zh-TW" altLang="zh-TW" sz="2400" b="1" smtClean="0">
                <a:solidFill>
                  <a:srgbClr val="2103FB"/>
                </a:solidFill>
                <a:latin typeface="標楷體" pitchFamily="65" charset="-120"/>
                <a:ea typeface="標楷體" pitchFamily="65" charset="-120"/>
              </a:rPr>
              <a:t>件</a:t>
            </a:r>
            <a:r>
              <a:rPr lang="zh-TW" altLang="en-US" sz="2400" b="1" dirty="0" smtClean="0">
                <a:solidFill>
                  <a:srgbClr val="2103FB"/>
                </a:solidFill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400" b="1" dirty="0">
              <a:solidFill>
                <a:srgbClr val="2103FB"/>
              </a:solidFill>
              <a:latin typeface="標楷體" pitchFamily="65" charset="-120"/>
              <a:ea typeface="標楷體" pitchFamily="65" charset="-120"/>
            </a:endParaRPr>
          </a:p>
          <a:p>
            <a:pPr eaLnBrk="1" hangingPunct="1">
              <a:lnSpc>
                <a:spcPts val="4000"/>
              </a:lnSpc>
            </a:pPr>
            <a:r>
              <a:rPr lang="zh-TW" altLang="en-US" sz="2400" b="1" dirty="0"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 sz="2400" b="1" dirty="0" smtClean="0">
                <a:latin typeface="標楷體" pitchFamily="65" charset="-120"/>
                <a:ea typeface="標楷體" pitchFamily="65" charset="-120"/>
              </a:rPr>
              <a:t>  </a:t>
            </a:r>
            <a:endParaRPr lang="en-US" altLang="zh-TW" sz="2400" b="1" dirty="0">
              <a:solidFill>
                <a:srgbClr val="0066FF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8918" name="矩形 3"/>
          <p:cNvSpPr>
            <a:spLocks noChangeArrowheads="1"/>
          </p:cNvSpPr>
          <p:nvPr/>
        </p:nvSpPr>
        <p:spPr bwMode="auto">
          <a:xfrm>
            <a:off x="5103813" y="5826125"/>
            <a:ext cx="3409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zh-TW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行政有愛，公義無礙</a:t>
            </a:r>
            <a:endParaRPr lang="zh-TW" altLang="en-US" sz="2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8" name="內容版面配置區 2"/>
          <p:cNvSpPr>
            <a:spLocks noGrp="1"/>
          </p:cNvSpPr>
          <p:nvPr>
            <p:ph idx="13"/>
          </p:nvPr>
        </p:nvSpPr>
        <p:spPr>
          <a:xfrm>
            <a:off x="467544" y="692696"/>
            <a:ext cx="8064896" cy="692856"/>
          </a:xfrm>
          <a:solidFill>
            <a:srgbClr val="D60000"/>
          </a:solidFill>
        </p:spPr>
        <p:txBody>
          <a:bodyPr/>
          <a:lstStyle/>
          <a:p>
            <a:pPr eaLnBrk="1" hangingPunct="1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關懷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弱勢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義務人</a:t>
            </a:r>
            <a:r>
              <a:rPr lang="zh-TW" altLang="zh-TW" dirty="0" smtClean="0">
                <a:latin typeface="標楷體" pitchFamily="65" charset="-120"/>
                <a:ea typeface="標楷體" pitchFamily="65" charset="-120"/>
              </a:rPr>
              <a:t>，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協助其脫困</a:t>
            </a:r>
          </a:p>
        </p:txBody>
      </p:sp>
      <p:sp>
        <p:nvSpPr>
          <p:cNvPr id="7" name="矩形 6"/>
          <p:cNvSpPr/>
          <p:nvPr/>
        </p:nvSpPr>
        <p:spPr>
          <a:xfrm>
            <a:off x="611560" y="1484784"/>
            <a:ext cx="6984776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4000"/>
              </a:lnSpc>
            </a:pPr>
            <a:r>
              <a:rPr lang="zh-TW" altLang="en-US" sz="2400" b="1" dirty="0" smtClean="0">
                <a:solidFill>
                  <a:srgbClr val="2103FB"/>
                </a:solidFill>
                <a:latin typeface="標楷體" pitchFamily="65" charset="-120"/>
                <a:ea typeface="標楷體" pitchFamily="65" charset="-120"/>
              </a:rPr>
              <a:t>自</a:t>
            </a:r>
            <a:r>
              <a:rPr lang="en-US" altLang="zh-TW" sz="2400" b="1" dirty="0" smtClean="0">
                <a:solidFill>
                  <a:srgbClr val="2103FB"/>
                </a:solidFill>
                <a:latin typeface="標楷體" pitchFamily="65" charset="-120"/>
                <a:ea typeface="標楷體" pitchFamily="65" charset="-120"/>
              </a:rPr>
              <a:t>101</a:t>
            </a:r>
            <a:r>
              <a:rPr lang="zh-TW" altLang="en-US" sz="2400" b="1" dirty="0" smtClean="0">
                <a:solidFill>
                  <a:srgbClr val="2103FB"/>
                </a:solidFill>
                <a:latin typeface="標楷體" pitchFamily="65" charset="-120"/>
                <a:ea typeface="標楷體" pitchFamily="65" charset="-120"/>
              </a:rPr>
              <a:t>年</a:t>
            </a:r>
            <a:r>
              <a:rPr lang="en-US" altLang="zh-TW" sz="2400" b="1" dirty="0" smtClean="0">
                <a:solidFill>
                  <a:srgbClr val="2103FB"/>
                </a:solidFill>
                <a:latin typeface="標楷體" pitchFamily="65" charset="-120"/>
                <a:ea typeface="標楷體" pitchFamily="65" charset="-120"/>
              </a:rPr>
              <a:t>4</a:t>
            </a:r>
            <a:r>
              <a:rPr lang="zh-TW" altLang="en-US" sz="2400" b="1" dirty="0" smtClean="0">
                <a:solidFill>
                  <a:srgbClr val="2103FB"/>
                </a:solidFill>
                <a:latin typeface="標楷體" pitchFamily="65" charset="-120"/>
                <a:ea typeface="標楷體" pitchFamily="65" charset="-120"/>
              </a:rPr>
              <a:t>月至</a:t>
            </a:r>
            <a:r>
              <a:rPr lang="en-US" altLang="zh-TW" sz="2400" b="1" dirty="0" smtClean="0">
                <a:solidFill>
                  <a:srgbClr val="2103FB"/>
                </a:solidFill>
                <a:latin typeface="標楷體" pitchFamily="65" charset="-120"/>
                <a:ea typeface="標楷體" pitchFamily="65" charset="-120"/>
              </a:rPr>
              <a:t>104</a:t>
            </a:r>
            <a:r>
              <a:rPr lang="zh-TW" altLang="en-US" sz="2400" b="1" dirty="0" smtClean="0">
                <a:solidFill>
                  <a:srgbClr val="2103FB"/>
                </a:solidFill>
                <a:latin typeface="標楷體" pitchFamily="65" charset="-120"/>
                <a:ea typeface="標楷體" pitchFamily="65" charset="-120"/>
              </a:rPr>
              <a:t>年</a:t>
            </a:r>
            <a:r>
              <a:rPr lang="en-US" altLang="zh-TW" sz="2400" b="1" dirty="0" smtClean="0">
                <a:solidFill>
                  <a:srgbClr val="2103FB"/>
                </a:solidFill>
                <a:latin typeface="標楷體" pitchFamily="65" charset="-120"/>
                <a:ea typeface="標楷體" pitchFamily="65" charset="-120"/>
              </a:rPr>
              <a:t>12</a:t>
            </a:r>
            <a:r>
              <a:rPr lang="zh-TW" altLang="en-US" sz="2400" b="1" dirty="0" smtClean="0">
                <a:solidFill>
                  <a:srgbClr val="2103FB"/>
                </a:solidFill>
                <a:latin typeface="標楷體" pitchFamily="65" charset="-120"/>
                <a:ea typeface="標楷體" pitchFamily="65" charset="-120"/>
              </a:rPr>
              <a:t>月底累計已</a:t>
            </a:r>
            <a:r>
              <a:rPr lang="zh-TW" altLang="zh-TW" sz="2400" b="1" dirty="0" smtClean="0">
                <a:solidFill>
                  <a:srgbClr val="2103FB"/>
                </a:solidFill>
                <a:latin typeface="標楷體" pitchFamily="65" charset="-120"/>
                <a:ea typeface="標楷體" pitchFamily="65" charset="-120"/>
              </a:rPr>
              <a:t>達</a:t>
            </a:r>
            <a:r>
              <a:rPr lang="en-US" altLang="zh-TW" sz="2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2,053</a:t>
            </a:r>
            <a:r>
              <a:rPr lang="zh-TW" altLang="en-US" sz="2400" b="1" dirty="0" smtClean="0">
                <a:solidFill>
                  <a:srgbClr val="2103FB"/>
                </a:solidFill>
                <a:latin typeface="標楷體" pitchFamily="65" charset="-120"/>
                <a:ea typeface="標楷體" pitchFamily="65" charset="-120"/>
              </a:rPr>
              <a:t>件</a:t>
            </a:r>
            <a:r>
              <a:rPr lang="zh-TW" altLang="en-US" sz="2400" b="1" dirty="0" smtClean="0">
                <a:solidFill>
                  <a:srgbClr val="0066FF"/>
                </a:solidFill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400" b="1" dirty="0">
              <a:solidFill>
                <a:srgbClr val="0066FF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231479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觀點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龍騰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3_觀點 1">
        <a:dk1>
          <a:srgbClr val="000000"/>
        </a:dk1>
        <a:lt1>
          <a:srgbClr val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FFFFFF"/>
        </a:accent3>
        <a:accent4>
          <a:srgbClr val="000000"/>
        </a:accent4>
        <a:accent5>
          <a:srgbClr val="F6C0AA"/>
        </a:accent5>
        <a:accent6>
          <a:srgbClr val="902430"/>
        </a:accent6>
        <a:hlink>
          <a:srgbClr val="6B9F25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觀點">
  <a:themeElements>
    <a:clrScheme name="觀點 1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FFFFFF"/>
      </a:accent3>
      <a:accent4>
        <a:srgbClr val="000000"/>
      </a:accent4>
      <a:accent5>
        <a:srgbClr val="F6C0AA"/>
      </a:accent5>
      <a:accent6>
        <a:srgbClr val="902430"/>
      </a:accent6>
      <a:hlink>
        <a:srgbClr val="6B9F25"/>
      </a:hlink>
      <a:folHlink>
        <a:srgbClr val="B26B02"/>
      </a:folHlink>
    </a:clrScheme>
    <a:fontScheme name="觀點">
      <a:majorFont>
        <a:latin typeface="Verdana"/>
        <a:ea typeface="微軟正黑體"/>
        <a:cs typeface=""/>
      </a:majorFont>
      <a:minorFont>
        <a:latin typeface="Verdan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觀點 1">
        <a:dk1>
          <a:srgbClr val="000000"/>
        </a:dk1>
        <a:lt1>
          <a:srgbClr val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FFFFFF"/>
        </a:accent3>
        <a:accent4>
          <a:srgbClr val="000000"/>
        </a:accent4>
        <a:accent5>
          <a:srgbClr val="F6C0AA"/>
        </a:accent5>
        <a:accent6>
          <a:srgbClr val="902430"/>
        </a:accent6>
        <a:hlink>
          <a:srgbClr val="6B9F25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觀點">
  <a:themeElements>
    <a:clrScheme name="1_觀點 1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FFFFFF"/>
      </a:accent3>
      <a:accent4>
        <a:srgbClr val="000000"/>
      </a:accent4>
      <a:accent5>
        <a:srgbClr val="F6C0AA"/>
      </a:accent5>
      <a:accent6>
        <a:srgbClr val="902430"/>
      </a:accent6>
      <a:hlink>
        <a:srgbClr val="6B9F25"/>
      </a:hlink>
      <a:folHlink>
        <a:srgbClr val="B26B02"/>
      </a:folHlink>
    </a:clrScheme>
    <a:fontScheme name="1_觀點">
      <a:majorFont>
        <a:latin typeface="Verdana"/>
        <a:ea typeface="微軟正黑體"/>
        <a:cs typeface=""/>
      </a:majorFont>
      <a:minorFont>
        <a:latin typeface="Verdan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1_觀點 1">
        <a:dk1>
          <a:srgbClr val="000000"/>
        </a:dk1>
        <a:lt1>
          <a:srgbClr val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FFFFFF"/>
        </a:accent3>
        <a:accent4>
          <a:srgbClr val="000000"/>
        </a:accent4>
        <a:accent5>
          <a:srgbClr val="F6C0AA"/>
        </a:accent5>
        <a:accent6>
          <a:srgbClr val="902430"/>
        </a:accent6>
        <a:hlink>
          <a:srgbClr val="6B9F25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觀點">
  <a:themeElements>
    <a:clrScheme name="2_觀點 1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FFFFFF"/>
      </a:accent3>
      <a:accent4>
        <a:srgbClr val="000000"/>
      </a:accent4>
      <a:accent5>
        <a:srgbClr val="F6C0AA"/>
      </a:accent5>
      <a:accent6>
        <a:srgbClr val="902430"/>
      </a:accent6>
      <a:hlink>
        <a:srgbClr val="6B9F25"/>
      </a:hlink>
      <a:folHlink>
        <a:srgbClr val="B26B02"/>
      </a:folHlink>
    </a:clrScheme>
    <a:fontScheme name="2_觀點">
      <a:majorFont>
        <a:latin typeface="Verdana"/>
        <a:ea typeface="微軟正黑體"/>
        <a:cs typeface=""/>
      </a:majorFont>
      <a:minorFont>
        <a:latin typeface="Verdan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2_觀點 1">
        <a:dk1>
          <a:srgbClr val="000000"/>
        </a:dk1>
        <a:lt1>
          <a:srgbClr val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FFFFFF"/>
        </a:accent3>
        <a:accent4>
          <a:srgbClr val="000000"/>
        </a:accent4>
        <a:accent5>
          <a:srgbClr val="F6C0AA"/>
        </a:accent5>
        <a:accent6>
          <a:srgbClr val="902430"/>
        </a:accent6>
        <a:hlink>
          <a:srgbClr val="6B9F25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觀點">
  <a:themeElements>
    <a:clrScheme name="4_觀點 1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FFFFFF"/>
      </a:accent3>
      <a:accent4>
        <a:srgbClr val="000000"/>
      </a:accent4>
      <a:accent5>
        <a:srgbClr val="F6C0AA"/>
      </a:accent5>
      <a:accent6>
        <a:srgbClr val="902430"/>
      </a:accent6>
      <a:hlink>
        <a:srgbClr val="6B9F25"/>
      </a:hlink>
      <a:folHlink>
        <a:srgbClr val="B26B02"/>
      </a:folHlink>
    </a:clrScheme>
    <a:fontScheme name="4_觀點">
      <a:majorFont>
        <a:latin typeface="Verdana"/>
        <a:ea typeface="微軟正黑體"/>
        <a:cs typeface=""/>
      </a:majorFont>
      <a:minorFont>
        <a:latin typeface="Verdan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4_觀點 1">
        <a:dk1>
          <a:srgbClr val="000000"/>
        </a:dk1>
        <a:lt1>
          <a:srgbClr val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FFFFFF"/>
        </a:accent3>
        <a:accent4>
          <a:srgbClr val="000000"/>
        </a:accent4>
        <a:accent5>
          <a:srgbClr val="F6C0AA"/>
        </a:accent5>
        <a:accent6>
          <a:srgbClr val="902430"/>
        </a:accent6>
        <a:hlink>
          <a:srgbClr val="6B9F25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990415院會-政次</Template>
  <TotalTime>21638</TotalTime>
  <Words>85</Words>
  <Application>Microsoft Office PowerPoint</Application>
  <PresentationFormat>如螢幕大小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6</vt:i4>
      </vt:variant>
      <vt:variant>
        <vt:lpstr>投影片標題</vt:lpstr>
      </vt:variant>
      <vt:variant>
        <vt:i4>1</vt:i4>
      </vt:variant>
    </vt:vector>
  </HeadingPairs>
  <TitlesOfParts>
    <vt:vector size="17" baseType="lpstr">
      <vt:lpstr>Arial</vt:lpstr>
      <vt:lpstr>新細明體</vt:lpstr>
      <vt:lpstr>標楷體</vt:lpstr>
      <vt:lpstr>Wingdings 2</vt:lpstr>
      <vt:lpstr>微軟正黑體</vt:lpstr>
      <vt:lpstr>Verdana</vt:lpstr>
      <vt:lpstr>Rockwell</vt:lpstr>
      <vt:lpstr>Cambria</vt:lpstr>
      <vt:lpstr>Maiandra GD</vt:lpstr>
      <vt:lpstr>Times New Roman</vt:lpstr>
      <vt:lpstr>3_觀點</vt:lpstr>
      <vt:lpstr>自訂設計</vt:lpstr>
      <vt:lpstr>觀點</vt:lpstr>
      <vt:lpstr>1_觀點</vt:lpstr>
      <vt:lpstr>2_觀點</vt:lpstr>
      <vt:lpstr>4_觀點</vt:lpstr>
      <vt:lpstr>投影片 1</vt:lpstr>
    </vt:vector>
  </TitlesOfParts>
  <Company>行政執行署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業務簡報</dc:title>
  <dc:creator>許志漢</dc:creator>
  <cp:lastModifiedBy>陳志豪</cp:lastModifiedBy>
  <cp:revision>1723</cp:revision>
  <dcterms:created xsi:type="dcterms:W3CDTF">2009-11-04T02:52:19Z</dcterms:created>
  <dcterms:modified xsi:type="dcterms:W3CDTF">2016-03-21T09:06:28Z</dcterms:modified>
</cp:coreProperties>
</file>