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D7524-41B0-417C-8D0A-0A7FC30A0785}" v="56" dt="2022-04-08T04:40:01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7001C-25DC-4F23-9A75-6D297D5EAF85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87170-CD80-478F-BE1F-2A77F8036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502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87170-CD80-478F-BE1F-2A77F803677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75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p.1.1 detailed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87170-CD80-478F-BE1F-2A77F803677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233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87170-CD80-478F-BE1F-2A77F803677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8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87170-CD80-478F-BE1F-2A77F803677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238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87170-CD80-478F-BE1F-2A77F803677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0819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P5 RNN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87170-CD80-478F-BE1F-2A77F803677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277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1976-D119-4DC8-ACC1-67050D56F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51783-D55B-417F-B342-831D7DF10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A7938-AB5F-41C3-99F4-76430CBC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10B77-1703-4723-B245-F72D4BBB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3DC6-8148-49DA-8F1C-1BDBA662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80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91CF-ADAE-448C-B4CA-92E29EDD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0F0AB-2AC2-4BDF-BD67-7F381B30E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997C8-9DDF-4A5B-8E5A-CF8D37F1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558B1-A826-44AB-AE8F-BB229894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6729F-FAE1-49E4-B2F4-B7E34A1C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784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58C61-5B0F-43CB-B745-C49D3EF59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AEEC9-0A53-4457-8C51-2E59BD9D4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4A012-7AD5-438B-9CC5-D867BE80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614FF-66B0-4E62-9A2E-1A858598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630C4-1E67-4130-9FCC-8588BA3C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991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1632-8107-4D55-8D52-45DFF3E5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22EE-2010-40FB-A0CE-1511FE71D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9699C-F480-4766-BC27-704C5565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4CB0-8F9E-4FA3-8FE3-4CE0C22A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51206-2625-482F-BD7D-1E094FF4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981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B03B-C107-4479-AA0E-F79E395E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530B3-81B9-4ACC-A11E-01D02134B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D97BC-7767-4FC9-B939-24835194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F5400-3214-4428-9BA8-61665424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53441-753B-4872-B344-B54D3A3C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76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CA21-4A90-4696-9527-3F97DD17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637D-33A4-436A-97E9-1D45B5B35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BD063-D89A-4ACC-8FC5-F2E31CD0C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2FEB5-A4C5-4065-BBA7-9CC81D53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D631B-1B0C-42B6-89A1-59383E71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E3C27-C1DD-4B08-BBB0-12C59511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309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1EEC-AD0B-4970-9031-098C70C3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8555A-978D-4BC0-A384-F3763C38C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872F6-E3C6-450C-AE4A-F76D557E0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2643B-CF08-45EA-BB8A-738C409C0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E76AD-ED29-4BAD-A13C-713556B32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55B40-471F-467B-B6D9-2FB35EA8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8ED4E-4F1E-43FD-912D-827D8934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936BD-B388-454E-BB61-48B778B8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07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205C-0000-45A8-A6E7-68061653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06134-DE46-4B81-84B0-C6E8260F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57EF6-2C22-445D-ADFC-8A05CFB6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CEBEE-27AF-4DAF-BB6E-4C329F1C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737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50E11-A755-464D-AF5F-14610F3C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39FA9-C710-4835-9671-BF145618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1F3D0-1D71-40D4-B043-68D21469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054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807D-DF11-4C8F-B8A5-CB2C2999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0054-A8C1-4541-9F47-D5D51482B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403D5-455F-47E0-AA81-1FFA57D7B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1A414-36F6-4D16-BEBA-A72E6B75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2EC62-B883-43B3-9F7C-7000B310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6020B-59F8-4878-848A-7407D3AF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598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0333-EDCB-430F-A99E-DC267019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6B9CF-2A88-42B1-B15A-8876A463E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62F22-A037-431E-82E4-AE5A51202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B1BEF-5649-474E-91AB-091E7C31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64FE5-66AF-4007-BB8B-78A32616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44EB0-3D24-42B9-A533-5D9068DE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821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4F364-B26F-422A-A2D7-6F7F1BE8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8D791-CF8E-4E76-B402-FD8115A39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FAB44-5057-4F0F-B68E-06F044B77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35C2-0A83-4917-B7C9-DB8141E2B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8B4C1-C398-4BCD-B3F3-4DE069EB3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169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6CEB622-5016-4160-B449-8FA205CF42A5}"/>
              </a:ext>
            </a:extLst>
          </p:cNvPr>
          <p:cNvSpPr/>
          <p:nvPr/>
        </p:nvSpPr>
        <p:spPr>
          <a:xfrm>
            <a:off x="1455174" y="2733368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506A9F-A126-4CE5-B3FD-4385C60D9C3A}"/>
              </a:ext>
            </a:extLst>
          </p:cNvPr>
          <p:cNvSpPr/>
          <p:nvPr/>
        </p:nvSpPr>
        <p:spPr>
          <a:xfrm>
            <a:off x="3775586" y="1536290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2C8E74-4FC4-452B-9E3B-7593D04E26BE}"/>
              </a:ext>
            </a:extLst>
          </p:cNvPr>
          <p:cNvSpPr/>
          <p:nvPr/>
        </p:nvSpPr>
        <p:spPr>
          <a:xfrm>
            <a:off x="3775586" y="2733368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95F297-9D4F-4190-BBBA-8292BA6145EF}"/>
              </a:ext>
            </a:extLst>
          </p:cNvPr>
          <p:cNvSpPr/>
          <p:nvPr/>
        </p:nvSpPr>
        <p:spPr>
          <a:xfrm>
            <a:off x="3775585" y="3930446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A00353-AFF6-4DF5-95CB-4E2E4C7B38C6}"/>
              </a:ext>
            </a:extLst>
          </p:cNvPr>
          <p:cNvSpPr/>
          <p:nvPr/>
        </p:nvSpPr>
        <p:spPr>
          <a:xfrm>
            <a:off x="6096000" y="2733368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DBCB2DA-694D-4770-8D31-1DCBCCD1077D}"/>
              </a:ext>
            </a:extLst>
          </p:cNvPr>
          <p:cNvSpPr/>
          <p:nvPr/>
        </p:nvSpPr>
        <p:spPr>
          <a:xfrm rot="5400000">
            <a:off x="4103736" y="4838700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D642508-D9E9-4DA3-8022-FEC8887896C0}"/>
              </a:ext>
            </a:extLst>
          </p:cNvPr>
          <p:cNvSpPr/>
          <p:nvPr/>
        </p:nvSpPr>
        <p:spPr>
          <a:xfrm rot="5400000">
            <a:off x="1783325" y="3948881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97CDF65-32EB-4456-B344-1388728C12B7}"/>
              </a:ext>
            </a:extLst>
          </p:cNvPr>
          <p:cNvSpPr/>
          <p:nvPr/>
        </p:nvSpPr>
        <p:spPr>
          <a:xfrm rot="5400000">
            <a:off x="6424151" y="3803857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009C8A-E64E-43AF-8568-1F4A05874822}"/>
                  </a:ext>
                </a:extLst>
              </p:cNvPr>
              <p:cNvSpPr txBox="1"/>
              <p:nvPr/>
            </p:nvSpPr>
            <p:spPr>
              <a:xfrm>
                <a:off x="5916361" y="4623621"/>
                <a:ext cx="15816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SG" dirty="0"/>
                  <a:t> output layer </a:t>
                </a:r>
              </a:p>
              <a:p>
                <a:r>
                  <a:rPr lang="en-SG" dirty="0"/>
                  <a:t>(predictions)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009C8A-E64E-43AF-8568-1F4A05874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61" y="4623621"/>
                <a:ext cx="1581651" cy="646331"/>
              </a:xfrm>
              <a:prstGeom prst="rect">
                <a:avLst/>
              </a:prstGeom>
              <a:blipFill>
                <a:blip r:embed="rId3"/>
                <a:stretch>
                  <a:fillRect l="-3475" t="-4717" r="-1931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6D51B34-2756-49C5-960F-5D3D9A76EF90}"/>
              </a:ext>
            </a:extLst>
          </p:cNvPr>
          <p:cNvSpPr txBox="1"/>
          <p:nvPr/>
        </p:nvSpPr>
        <p:spPr>
          <a:xfrm>
            <a:off x="3595946" y="5776453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Hidden 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A6AA04-382B-4809-906B-58A587B9D4DA}"/>
              </a:ext>
            </a:extLst>
          </p:cNvPr>
          <p:cNvSpPr txBox="1"/>
          <p:nvPr/>
        </p:nvSpPr>
        <p:spPr>
          <a:xfrm>
            <a:off x="1446370" y="4910593"/>
            <a:ext cx="136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 input layer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171AD6-3410-470D-9E70-5304C396D54C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2458065" y="2037735"/>
            <a:ext cx="1317521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E99E69-6B57-4711-8435-FF99BC0AB51E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458065" y="3234813"/>
            <a:ext cx="1317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8AE2EE-1FB5-4FF5-9F27-5F570F06FEB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458065" y="3234813"/>
            <a:ext cx="1317520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5B46C2-D96D-4DB5-8210-610B4A8C0372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4778477" y="2037735"/>
            <a:ext cx="1317523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29EFF7-8E3C-41DD-B079-0CF381314E71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4778477" y="3234813"/>
            <a:ext cx="131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E28DFF-02C8-4981-A591-BEC86BE84D6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4778476" y="3234813"/>
            <a:ext cx="1317524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AFFF99-43C1-4A95-90E1-545C6105450A}"/>
                  </a:ext>
                </a:extLst>
              </p:cNvPr>
              <p:cNvSpPr txBox="1"/>
              <p:nvPr/>
            </p:nvSpPr>
            <p:spPr>
              <a:xfrm>
                <a:off x="8740092" y="4577454"/>
                <a:ext cx="1083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dirty="0"/>
                  <a:t> (actual)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AFFF99-43C1-4A95-90E1-545C61054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092" y="4577454"/>
                <a:ext cx="1083117" cy="369332"/>
              </a:xfrm>
              <a:prstGeom prst="rect">
                <a:avLst/>
              </a:prstGeom>
              <a:blipFill>
                <a:blip r:embed="rId4"/>
                <a:stretch>
                  <a:fillRect t="-10000" r="-565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4A32E28-0666-4008-89E1-604FD4A35EF7}"/>
              </a:ext>
            </a:extLst>
          </p:cNvPr>
          <p:cNvSpPr/>
          <p:nvPr/>
        </p:nvSpPr>
        <p:spPr>
          <a:xfrm>
            <a:off x="8829368" y="2841522"/>
            <a:ext cx="904567" cy="786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1E49BD7C-05BF-4EAD-A550-611AD54E332B}"/>
              </a:ext>
            </a:extLst>
          </p:cNvPr>
          <p:cNvSpPr/>
          <p:nvPr/>
        </p:nvSpPr>
        <p:spPr>
          <a:xfrm rot="5400000">
            <a:off x="9089920" y="3639165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673EEC-0058-4468-8869-D7E13FC20468}"/>
                  </a:ext>
                </a:extLst>
              </p:cNvPr>
              <p:cNvSpPr txBox="1"/>
              <p:nvPr/>
            </p:nvSpPr>
            <p:spPr>
              <a:xfrm>
                <a:off x="7098891" y="1681316"/>
                <a:ext cx="2701765" cy="77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SG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673EEC-0058-4468-8869-D7E13FC20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891" y="1681316"/>
                <a:ext cx="2701765" cy="774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24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6CEB622-5016-4160-B449-8FA205CF42A5}"/>
              </a:ext>
            </a:extLst>
          </p:cNvPr>
          <p:cNvSpPr/>
          <p:nvPr/>
        </p:nvSpPr>
        <p:spPr>
          <a:xfrm>
            <a:off x="1455174" y="2733368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506A9F-A126-4CE5-B3FD-4385C60D9C3A}"/>
              </a:ext>
            </a:extLst>
          </p:cNvPr>
          <p:cNvSpPr/>
          <p:nvPr/>
        </p:nvSpPr>
        <p:spPr>
          <a:xfrm>
            <a:off x="3775586" y="1536290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i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2C8E74-4FC4-452B-9E3B-7593D04E26BE}"/>
              </a:ext>
            </a:extLst>
          </p:cNvPr>
          <p:cNvSpPr/>
          <p:nvPr/>
        </p:nvSpPr>
        <p:spPr>
          <a:xfrm>
            <a:off x="3775586" y="2733368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i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95F297-9D4F-4190-BBBA-8292BA6145EF}"/>
              </a:ext>
            </a:extLst>
          </p:cNvPr>
          <p:cNvSpPr/>
          <p:nvPr/>
        </p:nvSpPr>
        <p:spPr>
          <a:xfrm>
            <a:off x="3775585" y="3930446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i="1" dirty="0">
                <a:solidFill>
                  <a:schemeClr val="tx1"/>
                </a:solidFill>
              </a:rPr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3A00353-AFF6-4DF5-95CB-4E2E4C7B38C6}"/>
                  </a:ext>
                </a:extLst>
              </p:cNvPr>
              <p:cNvSpPr/>
              <p:nvPr/>
            </p:nvSpPr>
            <p:spPr>
              <a:xfrm>
                <a:off x="6096000" y="2733368"/>
                <a:ext cx="1002891" cy="100289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3A00353-AFF6-4DF5-95CB-4E2E4C7B3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33368"/>
                <a:ext cx="1002891" cy="100289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EDBCB2DA-694D-4770-8D31-1DCBCCD1077D}"/>
              </a:ext>
            </a:extLst>
          </p:cNvPr>
          <p:cNvSpPr/>
          <p:nvPr/>
        </p:nvSpPr>
        <p:spPr>
          <a:xfrm rot="5400000">
            <a:off x="4103736" y="4838700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D642508-D9E9-4DA3-8022-FEC8887896C0}"/>
              </a:ext>
            </a:extLst>
          </p:cNvPr>
          <p:cNvSpPr/>
          <p:nvPr/>
        </p:nvSpPr>
        <p:spPr>
          <a:xfrm rot="5400000">
            <a:off x="1783325" y="3948881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97CDF65-32EB-4456-B344-1388728C12B7}"/>
              </a:ext>
            </a:extLst>
          </p:cNvPr>
          <p:cNvSpPr/>
          <p:nvPr/>
        </p:nvSpPr>
        <p:spPr>
          <a:xfrm rot="5400000">
            <a:off x="6410393" y="3643160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009C8A-E64E-43AF-8568-1F4A05874822}"/>
                  </a:ext>
                </a:extLst>
              </p:cNvPr>
              <p:cNvSpPr txBox="1"/>
              <p:nvPr/>
            </p:nvSpPr>
            <p:spPr>
              <a:xfrm>
                <a:off x="5902603" y="4462924"/>
                <a:ext cx="152163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SG" dirty="0"/>
                  <a:t> output layer</a:t>
                </a:r>
              </a:p>
              <a:p>
                <a:r>
                  <a:rPr lang="en-SG" dirty="0"/>
                  <a:t>(single node) </a:t>
                </a:r>
              </a:p>
              <a:p>
                <a:r>
                  <a:rPr lang="en-SG" dirty="0"/>
                  <a:t>(predictions)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009C8A-E64E-43AF-8568-1F4A05874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603" y="4462924"/>
                <a:ext cx="1521635" cy="923330"/>
              </a:xfrm>
              <a:prstGeom prst="rect">
                <a:avLst/>
              </a:prstGeom>
              <a:blipFill>
                <a:blip r:embed="rId4"/>
                <a:stretch>
                  <a:fillRect l="-3200" t="-3289" r="-2800" b="-92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6D51B34-2756-49C5-960F-5D3D9A76EF90}"/>
              </a:ext>
            </a:extLst>
          </p:cNvPr>
          <p:cNvSpPr txBox="1"/>
          <p:nvPr/>
        </p:nvSpPr>
        <p:spPr>
          <a:xfrm>
            <a:off x="3595946" y="5776453"/>
            <a:ext cx="1424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Hidden layer </a:t>
            </a:r>
          </a:p>
          <a:p>
            <a:r>
              <a:rPr lang="en-SG" dirty="0"/>
              <a:t>(3 nodes)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A6AA04-382B-4809-906B-58A587B9D4DA}"/>
              </a:ext>
            </a:extLst>
          </p:cNvPr>
          <p:cNvSpPr txBox="1"/>
          <p:nvPr/>
        </p:nvSpPr>
        <p:spPr>
          <a:xfrm>
            <a:off x="1446370" y="4910593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 input layer</a:t>
            </a:r>
          </a:p>
          <a:p>
            <a:r>
              <a:rPr lang="en-SG" dirty="0"/>
              <a:t> (single node)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171AD6-3410-470D-9E70-5304C396D54C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2458065" y="2037735"/>
            <a:ext cx="1317521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E99E69-6B57-4711-8435-FF99BC0AB51E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458065" y="3234813"/>
            <a:ext cx="1317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8AE2EE-1FB5-4FF5-9F27-5F570F06FEB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458065" y="3234813"/>
            <a:ext cx="1317520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5B46C2-D96D-4DB5-8210-610B4A8C0372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4778477" y="2037735"/>
            <a:ext cx="1317523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29EFF7-8E3C-41DD-B079-0CF381314E71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4778477" y="3234813"/>
            <a:ext cx="131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E28DFF-02C8-4981-A591-BEC86BE84D6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4778476" y="3234813"/>
            <a:ext cx="1317524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AFFF99-43C1-4A95-90E1-545C6105450A}"/>
                  </a:ext>
                </a:extLst>
              </p:cNvPr>
              <p:cNvSpPr txBox="1"/>
              <p:nvPr/>
            </p:nvSpPr>
            <p:spPr>
              <a:xfrm>
                <a:off x="8740090" y="4637295"/>
                <a:ext cx="1083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dirty="0"/>
                  <a:t> (actual)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AFFF99-43C1-4A95-90E1-545C61054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090" y="4637295"/>
                <a:ext cx="1083117" cy="369332"/>
              </a:xfrm>
              <a:prstGeom prst="rect">
                <a:avLst/>
              </a:prstGeom>
              <a:blipFill>
                <a:blip r:embed="rId5"/>
                <a:stretch>
                  <a:fillRect t="-10000" r="-565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4A32E28-0666-4008-89E1-604FD4A35EF7}"/>
              </a:ext>
            </a:extLst>
          </p:cNvPr>
          <p:cNvSpPr/>
          <p:nvPr/>
        </p:nvSpPr>
        <p:spPr>
          <a:xfrm>
            <a:off x="8829368" y="2841522"/>
            <a:ext cx="904567" cy="786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1E49BD7C-05BF-4EAD-A550-611AD54E332B}"/>
              </a:ext>
            </a:extLst>
          </p:cNvPr>
          <p:cNvSpPr/>
          <p:nvPr/>
        </p:nvSpPr>
        <p:spPr>
          <a:xfrm rot="5400000">
            <a:off x="9089920" y="3639165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673EEC-0058-4468-8869-D7E13FC20468}"/>
                  </a:ext>
                </a:extLst>
              </p:cNvPr>
              <p:cNvSpPr txBox="1"/>
              <p:nvPr/>
            </p:nvSpPr>
            <p:spPr>
              <a:xfrm>
                <a:off x="8062691" y="957577"/>
                <a:ext cx="2701765" cy="77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SG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673EEC-0058-4468-8869-D7E13FC20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91" y="957577"/>
                <a:ext cx="2701765" cy="774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3028EF-E96B-47E1-A4D6-04CFE678BE45}"/>
                  </a:ext>
                </a:extLst>
              </p:cNvPr>
              <p:cNvSpPr txBox="1"/>
              <p:nvPr/>
            </p:nvSpPr>
            <p:spPr>
              <a:xfrm>
                <a:off x="2854626" y="226218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3028EF-E96B-47E1-A4D6-04CFE678B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26" y="2262181"/>
                <a:ext cx="317138" cy="276999"/>
              </a:xfrm>
              <a:prstGeom prst="rect">
                <a:avLst/>
              </a:prstGeom>
              <a:blipFill>
                <a:blip r:embed="rId7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ED8688D-9C71-4E22-8A61-09010736C7EC}"/>
                  </a:ext>
                </a:extLst>
              </p:cNvPr>
              <p:cNvSpPr txBox="1"/>
              <p:nvPr/>
            </p:nvSpPr>
            <p:spPr>
              <a:xfrm>
                <a:off x="3077878" y="2894825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ED8688D-9C71-4E22-8A61-09010736C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878" y="2894825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236764-F512-4D10-9D89-CD72F6D8CFF8}"/>
                  </a:ext>
                </a:extLst>
              </p:cNvPr>
              <p:cNvSpPr txBox="1"/>
              <p:nvPr/>
            </p:nvSpPr>
            <p:spPr>
              <a:xfrm>
                <a:off x="3162012" y="363186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236764-F512-4D10-9D89-CD72F6D8C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012" y="3631863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A4F3FA-9CD2-434A-914C-64C1EFF89C0B}"/>
                  </a:ext>
                </a:extLst>
              </p:cNvPr>
              <p:cNvSpPr txBox="1"/>
              <p:nvPr/>
            </p:nvSpPr>
            <p:spPr>
              <a:xfrm>
                <a:off x="3530898" y="1464618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A4F3FA-9CD2-434A-914C-64C1EFF89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898" y="1464618"/>
                <a:ext cx="272639" cy="276999"/>
              </a:xfrm>
              <a:prstGeom prst="rect">
                <a:avLst/>
              </a:prstGeom>
              <a:blipFill>
                <a:blip r:embed="rId10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736FD-14D1-4EE9-997E-A4EB5AF184B0}"/>
              </a:ext>
            </a:extLst>
          </p:cNvPr>
          <p:cNvCxnSpPr>
            <a:cxnSpLocks/>
          </p:cNvCxnSpPr>
          <p:nvPr/>
        </p:nvCxnSpPr>
        <p:spPr>
          <a:xfrm>
            <a:off x="3332072" y="1634612"/>
            <a:ext cx="443513" cy="40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059AD32-1C11-4639-A1DC-B4023408F06F}"/>
                  </a:ext>
                </a:extLst>
              </p:cNvPr>
              <p:cNvSpPr txBox="1"/>
              <p:nvPr/>
            </p:nvSpPr>
            <p:spPr>
              <a:xfrm>
                <a:off x="3529732" y="2663693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059AD32-1C11-4639-A1DC-B4023408F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732" y="2663693"/>
                <a:ext cx="277960" cy="276999"/>
              </a:xfrm>
              <a:prstGeom prst="rect">
                <a:avLst/>
              </a:prstGeom>
              <a:blipFill>
                <a:blip r:embed="rId11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BF1BE9-6D16-4E17-8BFB-3BD3EDF063DE}"/>
              </a:ext>
            </a:extLst>
          </p:cNvPr>
          <p:cNvCxnSpPr>
            <a:cxnSpLocks/>
          </p:cNvCxnSpPr>
          <p:nvPr/>
        </p:nvCxnSpPr>
        <p:spPr>
          <a:xfrm>
            <a:off x="3330906" y="2833687"/>
            <a:ext cx="443513" cy="40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2C2048-519A-485E-9844-E472D79EC381}"/>
                  </a:ext>
                </a:extLst>
              </p:cNvPr>
              <p:cNvSpPr txBox="1"/>
              <p:nvPr/>
            </p:nvSpPr>
            <p:spPr>
              <a:xfrm>
                <a:off x="3416342" y="4669787"/>
                <a:ext cx="272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2C2048-519A-485E-9844-E472D79EC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342" y="4669787"/>
                <a:ext cx="272639" cy="276999"/>
              </a:xfrm>
              <a:prstGeom prst="rect">
                <a:avLst/>
              </a:prstGeom>
              <a:blipFill>
                <a:blip r:embed="rId12"/>
                <a:stretch>
                  <a:fillRect l="-22222" r="-8889" b="-177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2FFA5D-7766-47BB-B71D-B7CFCF0B8038}"/>
              </a:ext>
            </a:extLst>
          </p:cNvPr>
          <p:cNvCxnSpPr>
            <a:cxnSpLocks/>
          </p:cNvCxnSpPr>
          <p:nvPr/>
        </p:nvCxnSpPr>
        <p:spPr>
          <a:xfrm flipV="1">
            <a:off x="3258529" y="4429895"/>
            <a:ext cx="512541" cy="35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0E2526-F33A-48C9-8804-4CE2A37920ED}"/>
                  </a:ext>
                </a:extLst>
              </p:cNvPr>
              <p:cNvSpPr txBox="1"/>
              <p:nvPr/>
            </p:nvSpPr>
            <p:spPr>
              <a:xfrm>
                <a:off x="5651847" y="2564523"/>
                <a:ext cx="321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0E2526-F33A-48C9-8804-4CE2A3792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847" y="2564523"/>
                <a:ext cx="321627" cy="276999"/>
              </a:xfrm>
              <a:prstGeom prst="rect">
                <a:avLst/>
              </a:prstGeom>
              <a:blipFill>
                <a:blip r:embed="rId13"/>
                <a:stretch>
                  <a:fillRect l="-11321" r="-7547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173A0E-BDEA-406F-8AFE-6973E9231E1C}"/>
                  </a:ext>
                </a:extLst>
              </p:cNvPr>
              <p:cNvSpPr txBox="1"/>
              <p:nvPr/>
            </p:nvSpPr>
            <p:spPr>
              <a:xfrm>
                <a:off x="5283658" y="2957814"/>
                <a:ext cx="326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173A0E-BDEA-406F-8AFE-6973E9231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658" y="2957814"/>
                <a:ext cx="326949" cy="276999"/>
              </a:xfrm>
              <a:prstGeom prst="rect">
                <a:avLst/>
              </a:prstGeom>
              <a:blipFill>
                <a:blip r:embed="rId14"/>
                <a:stretch>
                  <a:fillRect l="-11321" r="-7547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35180C1-5F5D-4A0E-AD73-DB70DB50FAFC}"/>
                  </a:ext>
                </a:extLst>
              </p:cNvPr>
              <p:cNvSpPr txBox="1"/>
              <p:nvPr/>
            </p:nvSpPr>
            <p:spPr>
              <a:xfrm>
                <a:off x="5186776" y="3511812"/>
                <a:ext cx="326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35180C1-5F5D-4A0E-AD73-DB70DB50F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776" y="3511812"/>
                <a:ext cx="326949" cy="276999"/>
              </a:xfrm>
              <a:prstGeom prst="rect">
                <a:avLst/>
              </a:prstGeom>
              <a:blipFill>
                <a:blip r:embed="rId15"/>
                <a:stretch>
                  <a:fillRect l="-11321" r="-7547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B54526-1A60-40F1-9B3B-793795E7C17E}"/>
              </a:ext>
            </a:extLst>
          </p:cNvPr>
          <p:cNvCxnSpPr>
            <a:cxnSpLocks/>
          </p:cNvCxnSpPr>
          <p:nvPr/>
        </p:nvCxnSpPr>
        <p:spPr>
          <a:xfrm flipH="1">
            <a:off x="6045267" y="2519921"/>
            <a:ext cx="109437" cy="70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2FE9AA3-E9F5-498E-97A3-93AC5A400042}"/>
                  </a:ext>
                </a:extLst>
              </p:cNvPr>
              <p:cNvSpPr txBox="1"/>
              <p:nvPr/>
            </p:nvSpPr>
            <p:spPr>
              <a:xfrm>
                <a:off x="6239585" y="2485512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2FE9AA3-E9F5-498E-97A3-93AC5A400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585" y="2485512"/>
                <a:ext cx="279692" cy="276999"/>
              </a:xfrm>
              <a:prstGeom prst="rect">
                <a:avLst/>
              </a:prstGeom>
              <a:blipFill>
                <a:blip r:embed="rId16"/>
                <a:stretch>
                  <a:fillRect l="-31111" t="-4444" r="-8889" b="-3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693257-092B-428A-80C9-15C78D2EE59D}"/>
                  </a:ext>
                </a:extLst>
              </p:cNvPr>
              <p:cNvSpPr txBox="1"/>
              <p:nvPr/>
            </p:nvSpPr>
            <p:spPr>
              <a:xfrm>
                <a:off x="3690908" y="1103048"/>
                <a:ext cx="1888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693257-092B-428A-80C9-15C78D2EE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908" y="1103048"/>
                <a:ext cx="1888979" cy="276999"/>
              </a:xfrm>
              <a:prstGeom prst="rect">
                <a:avLst/>
              </a:prstGeom>
              <a:blipFill>
                <a:blip r:embed="rId17"/>
                <a:stretch>
                  <a:fillRect l="-2581" t="-4444" r="-4194" b="-3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917E022-E48A-4672-B8F1-8CB695247468}"/>
                  </a:ext>
                </a:extLst>
              </p:cNvPr>
              <p:cNvSpPr txBox="1"/>
              <p:nvPr/>
            </p:nvSpPr>
            <p:spPr>
              <a:xfrm>
                <a:off x="6426423" y="2137696"/>
                <a:ext cx="2800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917E022-E48A-4672-B8F1-8CB695247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423" y="2137696"/>
                <a:ext cx="2800189" cy="276999"/>
              </a:xfrm>
              <a:prstGeom prst="rect">
                <a:avLst/>
              </a:prstGeom>
              <a:blipFill>
                <a:blip r:embed="rId18"/>
                <a:stretch>
                  <a:fillRect l="-1739" t="-26667" r="-2391" b="-3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EB2203-68C6-47F7-A1AC-C67A4FC1572B}"/>
              </a:ext>
            </a:extLst>
          </p:cNvPr>
          <p:cNvCxnSpPr>
            <a:stCxn id="12" idx="6"/>
          </p:cNvCxnSpPr>
          <p:nvPr/>
        </p:nvCxnSpPr>
        <p:spPr>
          <a:xfrm flipV="1">
            <a:off x="7098891" y="3234812"/>
            <a:ext cx="864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0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KxOdxilTtBhReKrMIBymRjYaHrrPN4gUpEWZtaQOvcRbKschRvQug5qBIar-hikMft3yAN8IszYN9SVD7K0a0KD9vt0dBp4lE-WZOawvdgd75-IcFmsTDk_gL39HaBlGQlFlScfk">
            <a:extLst>
              <a:ext uri="{FF2B5EF4-FFF2-40B4-BE49-F238E27FC236}">
                <a16:creationId xmlns:a16="http://schemas.microsoft.com/office/drawing/2014/main" id="{6CDCAEE7-2AD7-4EA0-B55C-FAA904372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487" y="1420542"/>
            <a:ext cx="4467934" cy="358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25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76550D-7BBC-4A32-981A-F2F1C18FD8AB}"/>
              </a:ext>
            </a:extLst>
          </p:cNvPr>
          <p:cNvSpPr/>
          <p:nvPr/>
        </p:nvSpPr>
        <p:spPr>
          <a:xfrm>
            <a:off x="2588649" y="4505018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x input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F7B438-196E-40A5-B2D8-1C735882B2A8}"/>
              </a:ext>
            </a:extLst>
          </p:cNvPr>
          <p:cNvSpPr/>
          <p:nvPr/>
        </p:nvSpPr>
        <p:spPr>
          <a:xfrm>
            <a:off x="2588649" y="742643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11A2A9-5450-4444-AEA1-93C345661936}"/>
              </a:ext>
            </a:extLst>
          </p:cNvPr>
          <p:cNvSpPr/>
          <p:nvPr/>
        </p:nvSpPr>
        <p:spPr>
          <a:xfrm>
            <a:off x="2588648" y="2623830"/>
            <a:ext cx="1002891" cy="1002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EC61E6-E08A-45FD-BD40-7166832D2C89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H="1" flipV="1">
            <a:off x="3090094" y="3626720"/>
            <a:ext cx="1" cy="87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41E9A8-9960-4C80-BABB-F54DB565ACC9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3090094" y="1745533"/>
            <a:ext cx="1" cy="87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092D05-1E9C-44AA-B506-411433135816}"/>
              </a:ext>
            </a:extLst>
          </p:cNvPr>
          <p:cNvSpPr txBox="1"/>
          <p:nvPr/>
        </p:nvSpPr>
        <p:spPr>
          <a:xfrm>
            <a:off x="4120908" y="2940609"/>
            <a:ext cx="70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Delay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0E9B2BD-E594-4100-9342-B25986C1102B}"/>
              </a:ext>
            </a:extLst>
          </p:cNvPr>
          <p:cNvSpPr/>
          <p:nvPr/>
        </p:nvSpPr>
        <p:spPr>
          <a:xfrm>
            <a:off x="5003355" y="2329937"/>
            <a:ext cx="586048" cy="15906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6DD08D-AC12-4CCA-8CDF-3FDE85617A7A}"/>
              </a:ext>
            </a:extLst>
          </p:cNvPr>
          <p:cNvSpPr txBox="1"/>
          <p:nvPr/>
        </p:nvSpPr>
        <p:spPr>
          <a:xfrm>
            <a:off x="5589403" y="2940609"/>
            <a:ext cx="166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Recurrent Layer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B30C6603-1441-4E19-B2EC-F410CA734324}"/>
              </a:ext>
            </a:extLst>
          </p:cNvPr>
          <p:cNvCxnSpPr>
            <a:stCxn id="6" idx="0"/>
            <a:endCxn id="16" idx="0"/>
          </p:cNvCxnSpPr>
          <p:nvPr/>
        </p:nvCxnSpPr>
        <p:spPr>
          <a:xfrm rot="16200000" flipH="1">
            <a:off x="3623650" y="2090273"/>
            <a:ext cx="316779" cy="1383892"/>
          </a:xfrm>
          <a:prstGeom prst="curvedConnector3">
            <a:avLst>
              <a:gd name="adj1" fmla="val -72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2B237B5-04BF-4CF6-B826-1A5689A681A5}"/>
              </a:ext>
            </a:extLst>
          </p:cNvPr>
          <p:cNvCxnSpPr>
            <a:stCxn id="16" idx="2"/>
            <a:endCxn id="6" idx="2"/>
          </p:cNvCxnSpPr>
          <p:nvPr/>
        </p:nvCxnSpPr>
        <p:spPr>
          <a:xfrm rot="5400000">
            <a:off x="3623651" y="2776384"/>
            <a:ext cx="316779" cy="1383892"/>
          </a:xfrm>
          <a:prstGeom prst="curvedConnector3">
            <a:avLst>
              <a:gd name="adj1" fmla="val 172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51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7964A17-4B7C-443B-8297-2A0A1BADC04C}"/>
              </a:ext>
            </a:extLst>
          </p:cNvPr>
          <p:cNvSpPr/>
          <p:nvPr/>
        </p:nvSpPr>
        <p:spPr>
          <a:xfrm>
            <a:off x="1036074" y="4685993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x input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19D807-ACD1-43F9-BD88-656078722EF7}"/>
              </a:ext>
            </a:extLst>
          </p:cNvPr>
          <p:cNvSpPr/>
          <p:nvPr/>
        </p:nvSpPr>
        <p:spPr>
          <a:xfrm>
            <a:off x="1036074" y="923618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5584CB-F54E-4030-AEC2-08512A145CA9}"/>
              </a:ext>
            </a:extLst>
          </p:cNvPr>
          <p:cNvSpPr/>
          <p:nvPr/>
        </p:nvSpPr>
        <p:spPr>
          <a:xfrm>
            <a:off x="1036073" y="2804805"/>
            <a:ext cx="1002891" cy="1002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BACCFE-9A6F-4B46-87F8-6767ABA26BC4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H="1" flipV="1">
            <a:off x="1537519" y="3807695"/>
            <a:ext cx="1" cy="87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C62533-8911-4A2A-A01A-87DB4A3012D4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1537519" y="1926508"/>
            <a:ext cx="1" cy="87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ACDC2F-486D-473A-982B-68BC8829C9F2}"/>
              </a:ext>
            </a:extLst>
          </p:cNvPr>
          <p:cNvSpPr txBox="1"/>
          <p:nvPr/>
        </p:nvSpPr>
        <p:spPr>
          <a:xfrm>
            <a:off x="2354292" y="3130034"/>
            <a:ext cx="70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Delay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F7CB089-2AE5-4AF0-94F2-06455B8D491D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>
          <a:xfrm rot="16200000" flipH="1">
            <a:off x="1959829" y="2382494"/>
            <a:ext cx="325229" cy="1169851"/>
          </a:xfrm>
          <a:prstGeom prst="curvedConnector3">
            <a:avLst>
              <a:gd name="adj1" fmla="val -702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7E570B65-01EA-433E-9F58-62441425B0F3}"/>
              </a:ext>
            </a:extLst>
          </p:cNvPr>
          <p:cNvCxnSpPr>
            <a:stCxn id="10" idx="2"/>
            <a:endCxn id="6" idx="2"/>
          </p:cNvCxnSpPr>
          <p:nvPr/>
        </p:nvCxnSpPr>
        <p:spPr>
          <a:xfrm rot="5400000">
            <a:off x="1968281" y="3068605"/>
            <a:ext cx="308329" cy="1169851"/>
          </a:xfrm>
          <a:prstGeom prst="curvedConnector3">
            <a:avLst>
              <a:gd name="adj1" fmla="val 174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FDF798-EDE6-4B24-94B5-EDE313E7E30E}"/>
              </a:ext>
            </a:extLst>
          </p:cNvPr>
          <p:cNvSpPr txBox="1"/>
          <p:nvPr/>
        </p:nvSpPr>
        <p:spPr>
          <a:xfrm>
            <a:off x="3022697" y="2945368"/>
            <a:ext cx="8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Unfold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4AB87D-E17B-426E-B87B-0438CE4480B8}"/>
              </a:ext>
            </a:extLst>
          </p:cNvPr>
          <p:cNvSpPr/>
          <p:nvPr/>
        </p:nvSpPr>
        <p:spPr>
          <a:xfrm>
            <a:off x="4931798" y="2804804"/>
            <a:ext cx="1002891" cy="1002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h(t-1)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FD5D85-0163-40C5-8356-3B51E70F94A5}"/>
              </a:ext>
            </a:extLst>
          </p:cNvPr>
          <p:cNvCxnSpPr/>
          <p:nvPr/>
        </p:nvCxnSpPr>
        <p:spPr>
          <a:xfrm flipV="1">
            <a:off x="5442326" y="1926507"/>
            <a:ext cx="1" cy="87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B13FC2-A21C-46B4-8585-9DD52BAC6ED6}"/>
              </a:ext>
            </a:extLst>
          </p:cNvPr>
          <p:cNvCxnSpPr/>
          <p:nvPr/>
        </p:nvCxnSpPr>
        <p:spPr>
          <a:xfrm flipV="1">
            <a:off x="5442326" y="3807694"/>
            <a:ext cx="1" cy="87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DCE3CB-EB0A-45F1-878A-90942FC5F943}"/>
              </a:ext>
            </a:extLst>
          </p:cNvPr>
          <p:cNvCxnSpPr>
            <a:cxnSpLocks/>
          </p:cNvCxnSpPr>
          <p:nvPr/>
        </p:nvCxnSpPr>
        <p:spPr>
          <a:xfrm>
            <a:off x="5934689" y="3314700"/>
            <a:ext cx="8289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80DF047-A537-4DB1-82DF-A2A7B6F23F4F}"/>
              </a:ext>
            </a:extLst>
          </p:cNvPr>
          <p:cNvSpPr/>
          <p:nvPr/>
        </p:nvSpPr>
        <p:spPr>
          <a:xfrm>
            <a:off x="4922887" y="4685993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x(t-1)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EBC35D-B995-4EE1-8719-79B982659E3F}"/>
              </a:ext>
            </a:extLst>
          </p:cNvPr>
          <p:cNvSpPr/>
          <p:nvPr/>
        </p:nvSpPr>
        <p:spPr>
          <a:xfrm>
            <a:off x="4931798" y="923615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y(t-1)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3E607D-CF83-43F9-9738-BAB350E80A83}"/>
              </a:ext>
            </a:extLst>
          </p:cNvPr>
          <p:cNvSpPr/>
          <p:nvPr/>
        </p:nvSpPr>
        <p:spPr>
          <a:xfrm>
            <a:off x="6761820" y="2804804"/>
            <a:ext cx="1002891" cy="1002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h(t)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624C59-B79A-46B9-B3FD-531189B290A3}"/>
              </a:ext>
            </a:extLst>
          </p:cNvPr>
          <p:cNvCxnSpPr/>
          <p:nvPr/>
        </p:nvCxnSpPr>
        <p:spPr>
          <a:xfrm flipV="1">
            <a:off x="7272348" y="1926507"/>
            <a:ext cx="1" cy="87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1D3A0D-73DC-4541-BD2D-34FAED075D59}"/>
              </a:ext>
            </a:extLst>
          </p:cNvPr>
          <p:cNvCxnSpPr/>
          <p:nvPr/>
        </p:nvCxnSpPr>
        <p:spPr>
          <a:xfrm flipV="1">
            <a:off x="7272348" y="3807694"/>
            <a:ext cx="1" cy="87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2E96FB-71F5-4AAE-8B1C-3033C04FF81D}"/>
              </a:ext>
            </a:extLst>
          </p:cNvPr>
          <p:cNvCxnSpPr>
            <a:cxnSpLocks/>
          </p:cNvCxnSpPr>
          <p:nvPr/>
        </p:nvCxnSpPr>
        <p:spPr>
          <a:xfrm>
            <a:off x="7764711" y="3314700"/>
            <a:ext cx="8289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8CFC92F-973D-4E77-9F9A-24FA4F5AF9D2}"/>
              </a:ext>
            </a:extLst>
          </p:cNvPr>
          <p:cNvSpPr/>
          <p:nvPr/>
        </p:nvSpPr>
        <p:spPr>
          <a:xfrm>
            <a:off x="6752909" y="4685993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x(t)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112F83-326D-41E6-8710-DF50B3721BB6}"/>
              </a:ext>
            </a:extLst>
          </p:cNvPr>
          <p:cNvSpPr/>
          <p:nvPr/>
        </p:nvSpPr>
        <p:spPr>
          <a:xfrm>
            <a:off x="6761820" y="923615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y(t)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AB3A60-D0F2-40C8-AB7F-C5C3D208206F}"/>
              </a:ext>
            </a:extLst>
          </p:cNvPr>
          <p:cNvSpPr/>
          <p:nvPr/>
        </p:nvSpPr>
        <p:spPr>
          <a:xfrm>
            <a:off x="8591841" y="2804804"/>
            <a:ext cx="1002891" cy="1002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h(t+1)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417E19-E6BE-4B83-A6B2-D97E5EB27631}"/>
              </a:ext>
            </a:extLst>
          </p:cNvPr>
          <p:cNvCxnSpPr/>
          <p:nvPr/>
        </p:nvCxnSpPr>
        <p:spPr>
          <a:xfrm flipV="1">
            <a:off x="9102369" y="1926507"/>
            <a:ext cx="1" cy="87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7FB8D2-D010-4D7C-8EF3-8C626490A9F1}"/>
              </a:ext>
            </a:extLst>
          </p:cNvPr>
          <p:cNvCxnSpPr/>
          <p:nvPr/>
        </p:nvCxnSpPr>
        <p:spPr>
          <a:xfrm flipV="1">
            <a:off x="9102369" y="3807694"/>
            <a:ext cx="1" cy="87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3020AA-B97A-4499-AEFD-93AE1C227864}"/>
              </a:ext>
            </a:extLst>
          </p:cNvPr>
          <p:cNvCxnSpPr>
            <a:cxnSpLocks/>
          </p:cNvCxnSpPr>
          <p:nvPr/>
        </p:nvCxnSpPr>
        <p:spPr>
          <a:xfrm>
            <a:off x="9594732" y="3314700"/>
            <a:ext cx="8289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096970C-CE38-4872-9071-71E162ACBC68}"/>
              </a:ext>
            </a:extLst>
          </p:cNvPr>
          <p:cNvSpPr/>
          <p:nvPr/>
        </p:nvSpPr>
        <p:spPr>
          <a:xfrm>
            <a:off x="8582930" y="4685993"/>
            <a:ext cx="1084945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x(t+1)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21A6B42-8619-40A1-930B-ED6973A98BBE}"/>
              </a:ext>
            </a:extLst>
          </p:cNvPr>
          <p:cNvSpPr/>
          <p:nvPr/>
        </p:nvSpPr>
        <p:spPr>
          <a:xfrm>
            <a:off x="8591841" y="923615"/>
            <a:ext cx="1076034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y(t+1)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9F69AB-9F99-4236-928F-A81DCF18611A}"/>
              </a:ext>
            </a:extLst>
          </p:cNvPr>
          <p:cNvCxnSpPr>
            <a:cxnSpLocks/>
          </p:cNvCxnSpPr>
          <p:nvPr/>
        </p:nvCxnSpPr>
        <p:spPr>
          <a:xfrm>
            <a:off x="4102807" y="3299340"/>
            <a:ext cx="8289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2C86FF65-8CD3-4F7D-B440-AF0A6EC571A6}"/>
              </a:ext>
            </a:extLst>
          </p:cNvPr>
          <p:cNvSpPr/>
          <p:nvPr/>
        </p:nvSpPr>
        <p:spPr>
          <a:xfrm>
            <a:off x="3095005" y="3201636"/>
            <a:ext cx="731575" cy="227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148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7B02844-C447-48EB-859C-75471BECE351}"/>
              </a:ext>
            </a:extLst>
          </p:cNvPr>
          <p:cNvSpPr/>
          <p:nvPr/>
        </p:nvSpPr>
        <p:spPr>
          <a:xfrm>
            <a:off x="1159899" y="3168584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886EB5-D626-496F-AC8D-EF7CEAB48877}"/>
              </a:ext>
            </a:extLst>
          </p:cNvPr>
          <p:cNvSpPr/>
          <p:nvPr/>
        </p:nvSpPr>
        <p:spPr>
          <a:xfrm>
            <a:off x="3480311" y="1971506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i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27D083-EEE8-471E-AE3F-B40A7E530450}"/>
              </a:ext>
            </a:extLst>
          </p:cNvPr>
          <p:cNvSpPr/>
          <p:nvPr/>
        </p:nvSpPr>
        <p:spPr>
          <a:xfrm>
            <a:off x="3480311" y="3168584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i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13A199-AA27-4F2C-B3F3-B28B2DB69F5A}"/>
              </a:ext>
            </a:extLst>
          </p:cNvPr>
          <p:cNvSpPr/>
          <p:nvPr/>
        </p:nvSpPr>
        <p:spPr>
          <a:xfrm>
            <a:off x="3480310" y="4365662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i="1" dirty="0">
                <a:solidFill>
                  <a:schemeClr val="tx1"/>
                </a:solidFill>
              </a:rPr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BE84391-2DD9-4D94-AD2E-CAC74A9A170C}"/>
                  </a:ext>
                </a:extLst>
              </p:cNvPr>
              <p:cNvSpPr/>
              <p:nvPr/>
            </p:nvSpPr>
            <p:spPr>
              <a:xfrm>
                <a:off x="5800725" y="3168584"/>
                <a:ext cx="1002891" cy="100289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BE84391-2DD9-4D94-AD2E-CAC74A9A1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725" y="3168584"/>
                <a:ext cx="1002891" cy="100289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858EFF54-A008-4B44-AA97-067226D49958}"/>
              </a:ext>
            </a:extLst>
          </p:cNvPr>
          <p:cNvSpPr/>
          <p:nvPr/>
        </p:nvSpPr>
        <p:spPr>
          <a:xfrm rot="5400000">
            <a:off x="3808461" y="5273916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756BA5E-67BE-470D-88EB-CE3597550784}"/>
              </a:ext>
            </a:extLst>
          </p:cNvPr>
          <p:cNvSpPr/>
          <p:nvPr/>
        </p:nvSpPr>
        <p:spPr>
          <a:xfrm rot="5400000">
            <a:off x="1488050" y="4384097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4D0DFA1-776B-4E4F-BB14-D40126A35FC8}"/>
              </a:ext>
            </a:extLst>
          </p:cNvPr>
          <p:cNvSpPr/>
          <p:nvPr/>
        </p:nvSpPr>
        <p:spPr>
          <a:xfrm rot="5400000">
            <a:off x="6128876" y="4239073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BE6C2A-2F3C-4B52-BE6E-DB260BF0F942}"/>
                  </a:ext>
                </a:extLst>
              </p:cNvPr>
              <p:cNvSpPr txBox="1"/>
              <p:nvPr/>
            </p:nvSpPr>
            <p:spPr>
              <a:xfrm>
                <a:off x="5621086" y="5058837"/>
                <a:ext cx="152163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SG" dirty="0"/>
                  <a:t> output layer</a:t>
                </a:r>
              </a:p>
              <a:p>
                <a:r>
                  <a:rPr lang="en-SG" dirty="0"/>
                  <a:t>(single node) </a:t>
                </a:r>
              </a:p>
              <a:p>
                <a:r>
                  <a:rPr lang="en-SG" dirty="0"/>
                  <a:t>(predictions)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BE6C2A-2F3C-4B52-BE6E-DB260BF0F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086" y="5058837"/>
                <a:ext cx="1521635" cy="923330"/>
              </a:xfrm>
              <a:prstGeom prst="rect">
                <a:avLst/>
              </a:prstGeom>
              <a:blipFill>
                <a:blip r:embed="rId4"/>
                <a:stretch>
                  <a:fillRect l="-3200" t="-3974" r="-2800" b="-99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8AE3F45-1436-48D6-AE3C-C894BDC3596E}"/>
              </a:ext>
            </a:extLst>
          </p:cNvPr>
          <p:cNvSpPr txBox="1"/>
          <p:nvPr/>
        </p:nvSpPr>
        <p:spPr>
          <a:xfrm>
            <a:off x="3300671" y="6211669"/>
            <a:ext cx="1424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Hidden layer </a:t>
            </a:r>
          </a:p>
          <a:p>
            <a:r>
              <a:rPr lang="en-SG" dirty="0"/>
              <a:t>(3 nodes)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13775E-2B64-4073-BC7A-091EA8CC2C3D}"/>
              </a:ext>
            </a:extLst>
          </p:cNvPr>
          <p:cNvSpPr txBox="1"/>
          <p:nvPr/>
        </p:nvSpPr>
        <p:spPr>
          <a:xfrm>
            <a:off x="1151095" y="5345809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 input layer</a:t>
            </a:r>
          </a:p>
          <a:p>
            <a:r>
              <a:rPr lang="en-SG" dirty="0"/>
              <a:t> (single node)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D6939E-1BEE-4A8A-B80D-A72B3F17528D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2162790" y="2472951"/>
            <a:ext cx="1317521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C8E0AF-48DA-495A-BCB2-0A7B184967EC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2162790" y="3670029"/>
            <a:ext cx="1317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E22AC4-D14E-4707-832B-2C82DE6177EF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2162790" y="3670029"/>
            <a:ext cx="1317520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B99F7B-E997-44AA-A6D4-3561E5DBB798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4483202" y="2472951"/>
            <a:ext cx="1317523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804550-C06F-4BEC-977A-1DB0054A3F48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4483202" y="3670029"/>
            <a:ext cx="131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90424A-3C13-40A6-AF39-FCC26939CD3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483201" y="3670029"/>
            <a:ext cx="1317524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FF161D-7771-4AFD-9832-EF59EF821727}"/>
                  </a:ext>
                </a:extLst>
              </p:cNvPr>
              <p:cNvSpPr txBox="1"/>
              <p:nvPr/>
            </p:nvSpPr>
            <p:spPr>
              <a:xfrm>
                <a:off x="8444815" y="5072511"/>
                <a:ext cx="1083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dirty="0"/>
                  <a:t> (actual)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FF161D-7771-4AFD-9832-EF59EF82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815" y="5072511"/>
                <a:ext cx="1083117" cy="369332"/>
              </a:xfrm>
              <a:prstGeom prst="rect">
                <a:avLst/>
              </a:prstGeom>
              <a:blipFill>
                <a:blip r:embed="rId5"/>
                <a:stretch>
                  <a:fillRect t="-8197" r="-5618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3A3090A8-2888-4FF9-8A11-DF185F745245}"/>
              </a:ext>
            </a:extLst>
          </p:cNvPr>
          <p:cNvSpPr/>
          <p:nvPr/>
        </p:nvSpPr>
        <p:spPr>
          <a:xfrm>
            <a:off x="8534093" y="3276738"/>
            <a:ext cx="904567" cy="786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D0901D4-3078-437B-9DFF-D3B96A83A4CC}"/>
              </a:ext>
            </a:extLst>
          </p:cNvPr>
          <p:cNvSpPr/>
          <p:nvPr/>
        </p:nvSpPr>
        <p:spPr>
          <a:xfrm rot="5400000">
            <a:off x="8794645" y="4074381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5AFA3B-EB09-4332-B641-A584A072E8BC}"/>
                  </a:ext>
                </a:extLst>
              </p:cNvPr>
              <p:cNvSpPr txBox="1"/>
              <p:nvPr/>
            </p:nvSpPr>
            <p:spPr>
              <a:xfrm>
                <a:off x="9154296" y="1682622"/>
                <a:ext cx="2701765" cy="77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SG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5AFA3B-EB09-4332-B641-A584A072E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296" y="1682622"/>
                <a:ext cx="2701765" cy="774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5159B-2698-41E9-91A2-D4642D502158}"/>
                  </a:ext>
                </a:extLst>
              </p:cNvPr>
              <p:cNvSpPr txBox="1"/>
              <p:nvPr/>
            </p:nvSpPr>
            <p:spPr>
              <a:xfrm>
                <a:off x="2333288" y="2999739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5159B-2698-41E9-91A2-D4642D502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88" y="2999739"/>
                <a:ext cx="317138" cy="276999"/>
              </a:xfrm>
              <a:prstGeom prst="rect">
                <a:avLst/>
              </a:prstGeom>
              <a:blipFill>
                <a:blip r:embed="rId7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E900A0-A693-4098-8DEA-13813EE2B38B}"/>
                  </a:ext>
                </a:extLst>
              </p:cNvPr>
              <p:cNvSpPr txBox="1"/>
              <p:nvPr/>
            </p:nvSpPr>
            <p:spPr>
              <a:xfrm>
                <a:off x="2515100" y="338446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E900A0-A693-4098-8DEA-13813EE2B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00" y="3384469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F56A8E-1854-459C-81D7-E064268842D9}"/>
                  </a:ext>
                </a:extLst>
              </p:cNvPr>
              <p:cNvSpPr txBox="1"/>
              <p:nvPr/>
            </p:nvSpPr>
            <p:spPr>
              <a:xfrm>
                <a:off x="2505644" y="3740845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F56A8E-1854-459C-81D7-E06426884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44" y="3740845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B73A72-7B1F-440D-85D0-FAE4A22FD321}"/>
                  </a:ext>
                </a:extLst>
              </p:cNvPr>
              <p:cNvSpPr txBox="1"/>
              <p:nvPr/>
            </p:nvSpPr>
            <p:spPr>
              <a:xfrm>
                <a:off x="2963254" y="2118066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B73A72-7B1F-440D-85D0-FAE4A22FD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254" y="2118066"/>
                <a:ext cx="272639" cy="276999"/>
              </a:xfrm>
              <a:prstGeom prst="rect">
                <a:avLst/>
              </a:prstGeom>
              <a:blipFill>
                <a:blip r:embed="rId10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8BE1E8-5EAE-4181-B473-203212F8EF34}"/>
              </a:ext>
            </a:extLst>
          </p:cNvPr>
          <p:cNvCxnSpPr>
            <a:cxnSpLocks/>
          </p:cNvCxnSpPr>
          <p:nvPr/>
        </p:nvCxnSpPr>
        <p:spPr>
          <a:xfrm>
            <a:off x="3121067" y="1971505"/>
            <a:ext cx="359243" cy="50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EC8D4F-3688-4894-A8E3-12F7DD63DE12}"/>
                  </a:ext>
                </a:extLst>
              </p:cNvPr>
              <p:cNvSpPr txBox="1"/>
              <p:nvPr/>
            </p:nvSpPr>
            <p:spPr>
              <a:xfrm>
                <a:off x="3318828" y="2980456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EC8D4F-3688-4894-A8E3-12F7DD63D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828" y="2980456"/>
                <a:ext cx="277960" cy="276999"/>
              </a:xfrm>
              <a:prstGeom prst="rect">
                <a:avLst/>
              </a:prstGeom>
              <a:blipFill>
                <a:blip r:embed="rId11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E84356-73FE-4BD0-912F-085BA8F39E61}"/>
              </a:ext>
            </a:extLst>
          </p:cNvPr>
          <p:cNvCxnSpPr>
            <a:cxnSpLocks/>
          </p:cNvCxnSpPr>
          <p:nvPr/>
        </p:nvCxnSpPr>
        <p:spPr>
          <a:xfrm>
            <a:off x="3139207" y="3060232"/>
            <a:ext cx="359243" cy="45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94EB60-717E-4857-A284-D463E4FB94D8}"/>
                  </a:ext>
                </a:extLst>
              </p:cNvPr>
              <p:cNvSpPr txBox="1"/>
              <p:nvPr/>
            </p:nvSpPr>
            <p:spPr>
              <a:xfrm>
                <a:off x="3121067" y="5105003"/>
                <a:ext cx="272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94EB60-717E-4857-A284-D463E4FB9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067" y="5105003"/>
                <a:ext cx="272639" cy="276999"/>
              </a:xfrm>
              <a:prstGeom prst="rect">
                <a:avLst/>
              </a:prstGeom>
              <a:blipFill>
                <a:blip r:embed="rId12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7BD53F-A9C3-476C-98A7-99108C47DA5B}"/>
              </a:ext>
            </a:extLst>
          </p:cNvPr>
          <p:cNvCxnSpPr>
            <a:cxnSpLocks/>
          </p:cNvCxnSpPr>
          <p:nvPr/>
        </p:nvCxnSpPr>
        <p:spPr>
          <a:xfrm flipV="1">
            <a:off x="2963254" y="4865111"/>
            <a:ext cx="512541" cy="35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2FAAF3-AA43-4340-BEE4-66A97DAD4813}"/>
                  </a:ext>
                </a:extLst>
              </p:cNvPr>
              <p:cNvSpPr txBox="1"/>
              <p:nvPr/>
            </p:nvSpPr>
            <p:spPr>
              <a:xfrm>
                <a:off x="5453987" y="2999739"/>
                <a:ext cx="321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2FAAF3-AA43-4340-BEE4-66A97DAD4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987" y="2999739"/>
                <a:ext cx="321627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5A0984-5DE4-4904-A775-A094CF742E7A}"/>
                  </a:ext>
                </a:extLst>
              </p:cNvPr>
              <p:cNvSpPr txBox="1"/>
              <p:nvPr/>
            </p:nvSpPr>
            <p:spPr>
              <a:xfrm>
                <a:off x="4993705" y="3350396"/>
                <a:ext cx="326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5A0984-5DE4-4904-A775-A094CF74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705" y="3350396"/>
                <a:ext cx="326949" cy="276999"/>
              </a:xfrm>
              <a:prstGeom prst="rect">
                <a:avLst/>
              </a:prstGeom>
              <a:blipFill>
                <a:blip r:embed="rId14"/>
                <a:stretch>
                  <a:fillRect l="-11111" r="-7407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D9151A-B1A8-49E1-9B95-E983E5A0921E}"/>
                  </a:ext>
                </a:extLst>
              </p:cNvPr>
              <p:cNvSpPr txBox="1"/>
              <p:nvPr/>
            </p:nvSpPr>
            <p:spPr>
              <a:xfrm>
                <a:off x="5232181" y="4128840"/>
                <a:ext cx="326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D9151A-B1A8-49E1-9B95-E983E5A09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181" y="4128840"/>
                <a:ext cx="326949" cy="276999"/>
              </a:xfrm>
              <a:prstGeom prst="rect">
                <a:avLst/>
              </a:prstGeom>
              <a:blipFill>
                <a:blip r:embed="rId15"/>
                <a:stretch>
                  <a:fillRect l="-11111" r="-7407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096EDC-78EE-4E47-B4AC-B98C200187D8}"/>
              </a:ext>
            </a:extLst>
          </p:cNvPr>
          <p:cNvCxnSpPr>
            <a:cxnSpLocks/>
          </p:cNvCxnSpPr>
          <p:nvPr/>
        </p:nvCxnSpPr>
        <p:spPr>
          <a:xfrm flipH="1">
            <a:off x="5749992" y="2923993"/>
            <a:ext cx="213014" cy="73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ABC11C-DA47-47E3-B6AB-C0BAEA4109E5}"/>
                  </a:ext>
                </a:extLst>
              </p:cNvPr>
              <p:cNvSpPr txBox="1"/>
              <p:nvPr/>
            </p:nvSpPr>
            <p:spPr>
              <a:xfrm>
                <a:off x="5800723" y="2579078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ABC11C-DA47-47E3-B6AB-C0BAEA410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723" y="2579078"/>
                <a:ext cx="279692" cy="276999"/>
              </a:xfrm>
              <a:prstGeom prst="rect">
                <a:avLst/>
              </a:prstGeom>
              <a:blipFill>
                <a:blip r:embed="rId16"/>
                <a:stretch>
                  <a:fillRect l="-31111" t="-2174" r="-8889" b="-326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D553E5-11FA-4C12-A3CD-7F0EF6DCD1AF}"/>
                  </a:ext>
                </a:extLst>
              </p:cNvPr>
              <p:cNvSpPr txBox="1"/>
              <p:nvPr/>
            </p:nvSpPr>
            <p:spPr>
              <a:xfrm>
                <a:off x="4458021" y="1405623"/>
                <a:ext cx="490063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𝑑𝑖𝑎𝑔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−1))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D553E5-11FA-4C12-A3CD-7F0EF6DCD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21" y="1405623"/>
                <a:ext cx="4900637" cy="553998"/>
              </a:xfrm>
              <a:prstGeom prst="rect">
                <a:avLst/>
              </a:prstGeom>
              <a:blipFill>
                <a:blip r:embed="rId17"/>
                <a:stretch>
                  <a:fillRect t="-2222" r="-1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F5EA43-B9C9-400B-8431-783789F6E0E9}"/>
                  </a:ext>
                </a:extLst>
              </p:cNvPr>
              <p:cNvSpPr txBox="1"/>
              <p:nvPr/>
            </p:nvSpPr>
            <p:spPr>
              <a:xfrm>
                <a:off x="6131148" y="2572912"/>
                <a:ext cx="48236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−1))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/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F5EA43-B9C9-400B-8431-783789F6E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148" y="2572912"/>
                <a:ext cx="4823693" cy="276999"/>
              </a:xfrm>
              <a:prstGeom prst="rect">
                <a:avLst/>
              </a:prstGeom>
              <a:blipFill>
                <a:blip r:embed="rId18"/>
                <a:stretch>
                  <a:fillRect l="-1770" t="-28261" r="-2023" b="-5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C4124C-489B-43DC-AA4F-03C39AC13BF7}"/>
              </a:ext>
            </a:extLst>
          </p:cNvPr>
          <p:cNvCxnSpPr>
            <a:stCxn id="6" idx="6"/>
          </p:cNvCxnSpPr>
          <p:nvPr/>
        </p:nvCxnSpPr>
        <p:spPr>
          <a:xfrm flipV="1">
            <a:off x="6803616" y="3670028"/>
            <a:ext cx="864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561BF09-ABF3-4CF5-B833-5A8F136EB222}"/>
              </a:ext>
            </a:extLst>
          </p:cNvPr>
          <p:cNvSpPr/>
          <p:nvPr/>
        </p:nvSpPr>
        <p:spPr>
          <a:xfrm>
            <a:off x="3249761" y="188074"/>
            <a:ext cx="585950" cy="5218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i="1" dirty="0">
                <a:solidFill>
                  <a:schemeClr val="tx1"/>
                </a:solidFill>
              </a:rPr>
              <a:t>h(t—1)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EE1CE16-423E-452D-B53B-39684E6B4B6D}"/>
              </a:ext>
            </a:extLst>
          </p:cNvPr>
          <p:cNvSpPr/>
          <p:nvPr/>
        </p:nvSpPr>
        <p:spPr>
          <a:xfrm>
            <a:off x="3246897" y="720917"/>
            <a:ext cx="585950" cy="5218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i="1" dirty="0">
                <a:solidFill>
                  <a:schemeClr val="tx1"/>
                </a:solidFill>
              </a:rPr>
              <a:t>h(t—1)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6EE90AA-8EB7-4B64-AB43-6D12EB8B83A9}"/>
              </a:ext>
            </a:extLst>
          </p:cNvPr>
          <p:cNvSpPr/>
          <p:nvPr/>
        </p:nvSpPr>
        <p:spPr>
          <a:xfrm>
            <a:off x="3246897" y="1265332"/>
            <a:ext cx="585950" cy="5218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i="1" dirty="0">
                <a:solidFill>
                  <a:schemeClr val="tx1"/>
                </a:solidFill>
              </a:rPr>
              <a:t>h(t—1)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549C678A-DE65-48E5-A3F4-F265CC683C0E}"/>
              </a:ext>
            </a:extLst>
          </p:cNvPr>
          <p:cNvCxnSpPr>
            <a:stCxn id="53" idx="6"/>
            <a:endCxn id="3" idx="7"/>
          </p:cNvCxnSpPr>
          <p:nvPr/>
        </p:nvCxnSpPr>
        <p:spPr>
          <a:xfrm>
            <a:off x="3835711" y="448986"/>
            <a:ext cx="500621" cy="1669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FFF744AD-C497-491F-AED8-2FBF8BE0E659}"/>
              </a:ext>
            </a:extLst>
          </p:cNvPr>
          <p:cNvCxnSpPr>
            <a:stCxn id="54" idx="6"/>
            <a:endCxn id="4" idx="7"/>
          </p:cNvCxnSpPr>
          <p:nvPr/>
        </p:nvCxnSpPr>
        <p:spPr>
          <a:xfrm>
            <a:off x="3832847" y="981829"/>
            <a:ext cx="503485" cy="23336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A651E6E4-D241-40C2-A4F0-8496AB31D485}"/>
              </a:ext>
            </a:extLst>
          </p:cNvPr>
          <p:cNvCxnSpPr>
            <a:stCxn id="55" idx="6"/>
            <a:endCxn id="5" idx="7"/>
          </p:cNvCxnSpPr>
          <p:nvPr/>
        </p:nvCxnSpPr>
        <p:spPr>
          <a:xfrm>
            <a:off x="3832847" y="1526244"/>
            <a:ext cx="503484" cy="29862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7F7AA5-A440-485F-94AC-78A1FD084B15}"/>
                  </a:ext>
                </a:extLst>
              </p:cNvPr>
              <p:cNvSpPr txBox="1"/>
              <p:nvPr/>
            </p:nvSpPr>
            <p:spPr>
              <a:xfrm>
                <a:off x="4137128" y="393225"/>
                <a:ext cx="272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7F7AA5-A440-485F-94AC-78A1FD084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128" y="393225"/>
                <a:ext cx="272639" cy="276999"/>
              </a:xfrm>
              <a:prstGeom prst="rect">
                <a:avLst/>
              </a:prstGeom>
              <a:blipFill>
                <a:blip r:embed="rId19"/>
                <a:stretch>
                  <a:fillRect l="-15909" r="-11364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3D30759-7E40-4460-BD48-B2B8101911AF}"/>
                  </a:ext>
                </a:extLst>
              </p:cNvPr>
              <p:cNvSpPr txBox="1"/>
              <p:nvPr/>
            </p:nvSpPr>
            <p:spPr>
              <a:xfrm>
                <a:off x="3932586" y="783763"/>
                <a:ext cx="272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3D30759-7E40-4460-BD48-B2B810191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586" y="783763"/>
                <a:ext cx="272639" cy="276999"/>
              </a:xfrm>
              <a:prstGeom prst="rect">
                <a:avLst/>
              </a:prstGeom>
              <a:blipFill>
                <a:blip r:embed="rId20"/>
                <a:stretch>
                  <a:fillRect l="-15556" r="-13333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EA8CE6A-A6AD-4790-929F-D6096B2A7644}"/>
                  </a:ext>
                </a:extLst>
              </p:cNvPr>
              <p:cNvSpPr txBox="1"/>
              <p:nvPr/>
            </p:nvSpPr>
            <p:spPr>
              <a:xfrm>
                <a:off x="3832846" y="1259133"/>
                <a:ext cx="272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EA8CE6A-A6AD-4790-929F-D6096B2A7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46" y="1259133"/>
                <a:ext cx="272639" cy="276999"/>
              </a:xfrm>
              <a:prstGeom prst="rect">
                <a:avLst/>
              </a:prstGeom>
              <a:blipFill>
                <a:blip r:embed="rId21"/>
                <a:stretch>
                  <a:fillRect l="-15909" r="-13636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70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280</Words>
  <Application>Microsoft Office PowerPoint</Application>
  <PresentationFormat>Widescreen</PresentationFormat>
  <Paragraphs>103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Koh</dc:creator>
  <cp:lastModifiedBy>Max Koh</cp:lastModifiedBy>
  <cp:revision>10</cp:revision>
  <dcterms:created xsi:type="dcterms:W3CDTF">2022-04-08T04:25:40Z</dcterms:created>
  <dcterms:modified xsi:type="dcterms:W3CDTF">2022-04-13T15:53:42Z</dcterms:modified>
</cp:coreProperties>
</file>