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9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ước Nguyễn" initials="PN" lastIdx="1" clrIdx="0">
    <p:extLst>
      <p:ext uri="{19B8F6BF-5375-455C-9EA6-DF929625EA0E}">
        <p15:presenceInfo xmlns:p15="http://schemas.microsoft.com/office/powerpoint/2012/main" userId="67dfbbf7fcf842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70950" autoAdjust="0"/>
  </p:normalViewPr>
  <p:slideViewPr>
    <p:cSldViewPr snapToGrid="0">
      <p:cViewPr varScale="1">
        <p:scale>
          <a:sx n="89" d="100"/>
          <a:sy n="89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u van hao" userId="0018174a556e17c8" providerId="LiveId" clId="{984E7EF3-ECD0-40C7-B7A4-DE539D8337A5}"/>
    <pc:docChg chg="undo custSel addSld delSld modSld">
      <pc:chgData name="chau van hao" userId="0018174a556e17c8" providerId="LiveId" clId="{984E7EF3-ECD0-40C7-B7A4-DE539D8337A5}" dt="2025-04-13T05:03:22.290" v="13639" actId="2711"/>
      <pc:docMkLst>
        <pc:docMk/>
      </pc:docMkLst>
      <pc:sldChg chg="modSp mod">
        <pc:chgData name="chau van hao" userId="0018174a556e17c8" providerId="LiveId" clId="{984E7EF3-ECD0-40C7-B7A4-DE539D8337A5}" dt="2025-04-13T01:32:29.418" v="624" actId="2711"/>
        <pc:sldMkLst>
          <pc:docMk/>
          <pc:sldMk cId="4213687172" sldId="256"/>
        </pc:sldMkLst>
        <pc:spChg chg="mod">
          <ac:chgData name="chau van hao" userId="0018174a556e17c8" providerId="LiveId" clId="{984E7EF3-ECD0-40C7-B7A4-DE539D8337A5}" dt="2025-04-13T01:26:13.591" v="5" actId="14100"/>
          <ac:spMkLst>
            <pc:docMk/>
            <pc:sldMk cId="4213687172" sldId="256"/>
            <ac:spMk id="2" creationId="{60187DE8-7D6F-2823-960E-94E8DCECD0D1}"/>
          </ac:spMkLst>
        </pc:spChg>
        <pc:spChg chg="mod">
          <ac:chgData name="chau van hao" userId="0018174a556e17c8" providerId="LiveId" clId="{984E7EF3-ECD0-40C7-B7A4-DE539D8337A5}" dt="2025-04-13T01:32:29.418" v="624" actId="2711"/>
          <ac:spMkLst>
            <pc:docMk/>
            <pc:sldMk cId="4213687172" sldId="256"/>
            <ac:spMk id="3" creationId="{F44E90ED-27A6-6AFD-FBB6-3F18E3033295}"/>
          </ac:spMkLst>
        </pc:spChg>
      </pc:sldChg>
      <pc:sldChg chg="addSp delSp modSp new mod">
        <pc:chgData name="chau van hao" userId="0018174a556e17c8" providerId="LiveId" clId="{984E7EF3-ECD0-40C7-B7A4-DE539D8337A5}" dt="2025-04-13T01:33:01.396" v="636" actId="20577"/>
        <pc:sldMkLst>
          <pc:docMk/>
          <pc:sldMk cId="286223850" sldId="257"/>
        </pc:sldMkLst>
        <pc:spChg chg="mod">
          <ac:chgData name="chau van hao" userId="0018174a556e17c8" providerId="LiveId" clId="{984E7EF3-ECD0-40C7-B7A4-DE539D8337A5}" dt="2025-04-13T01:27:59.157" v="46" actId="255"/>
          <ac:spMkLst>
            <pc:docMk/>
            <pc:sldMk cId="286223850" sldId="257"/>
            <ac:spMk id="2" creationId="{B316D0FC-FD0E-3F83-8523-4B4F2FE57A78}"/>
          </ac:spMkLst>
        </pc:spChg>
        <pc:spChg chg="add del mod">
          <ac:chgData name="chau van hao" userId="0018174a556e17c8" providerId="LiveId" clId="{984E7EF3-ECD0-40C7-B7A4-DE539D8337A5}" dt="2025-04-13T01:33:01.396" v="636" actId="20577"/>
          <ac:spMkLst>
            <pc:docMk/>
            <pc:sldMk cId="286223850" sldId="257"/>
            <ac:spMk id="3" creationId="{9E59332F-1E80-2087-0DFD-E23B540053B4}"/>
          </ac:spMkLst>
        </pc:spChg>
        <pc:spChg chg="add mod">
          <ac:chgData name="chau van hao" userId="0018174a556e17c8" providerId="LiveId" clId="{984E7EF3-ECD0-40C7-B7A4-DE539D8337A5}" dt="2025-04-13T01:27:49.438" v="43"/>
          <ac:spMkLst>
            <pc:docMk/>
            <pc:sldMk cId="286223850" sldId="257"/>
            <ac:spMk id="5" creationId="{8BF8903A-18EF-F986-D843-85A0D2E90823}"/>
          </ac:spMkLst>
        </pc:spChg>
        <pc:graphicFrameChg chg="add mod">
          <ac:chgData name="chau van hao" userId="0018174a556e17c8" providerId="LiveId" clId="{984E7EF3-ECD0-40C7-B7A4-DE539D8337A5}" dt="2025-04-13T01:27:49.438" v="43"/>
          <ac:graphicFrameMkLst>
            <pc:docMk/>
            <pc:sldMk cId="286223850" sldId="257"/>
            <ac:graphicFrameMk id="4" creationId="{18048E6A-8EF9-477A-3866-9736DF4A410C}"/>
          </ac:graphicFrameMkLst>
        </pc:graphicFrameChg>
        <pc:graphicFrameChg chg="add mod">
          <ac:chgData name="chau van hao" userId="0018174a556e17c8" providerId="LiveId" clId="{984E7EF3-ECD0-40C7-B7A4-DE539D8337A5}" dt="2025-04-13T01:31:46.797" v="580"/>
          <ac:graphicFrameMkLst>
            <pc:docMk/>
            <pc:sldMk cId="286223850" sldId="257"/>
            <ac:graphicFrameMk id="6" creationId="{AFE6B018-A5FB-346E-A8F2-4FDD412A4F2A}"/>
          </ac:graphicFrameMkLst>
        </pc:graphicFrameChg>
      </pc:sldChg>
      <pc:sldChg chg="addSp modSp new mod">
        <pc:chgData name="chau van hao" userId="0018174a556e17c8" providerId="LiveId" clId="{984E7EF3-ECD0-40C7-B7A4-DE539D8337A5}" dt="2025-04-13T01:49:15.804" v="1381" actId="20577"/>
        <pc:sldMkLst>
          <pc:docMk/>
          <pc:sldMk cId="1537345957" sldId="258"/>
        </pc:sldMkLst>
        <pc:spChg chg="mod">
          <ac:chgData name="chau van hao" userId="0018174a556e17c8" providerId="LiveId" clId="{984E7EF3-ECD0-40C7-B7A4-DE539D8337A5}" dt="2025-04-13T01:48:08.269" v="1358" actId="255"/>
          <ac:spMkLst>
            <pc:docMk/>
            <pc:sldMk cId="1537345957" sldId="258"/>
            <ac:spMk id="2" creationId="{BAFEBFFF-6003-6283-2B5D-E354B58767EB}"/>
          </ac:spMkLst>
        </pc:spChg>
        <pc:spChg chg="mod">
          <ac:chgData name="chau van hao" userId="0018174a556e17c8" providerId="LiveId" clId="{984E7EF3-ECD0-40C7-B7A4-DE539D8337A5}" dt="2025-04-13T01:49:15.804" v="1381" actId="20577"/>
          <ac:spMkLst>
            <pc:docMk/>
            <pc:sldMk cId="1537345957" sldId="258"/>
            <ac:spMk id="3" creationId="{AAA87DF9-9F8C-F1AD-5197-FABA73856F3B}"/>
          </ac:spMkLst>
        </pc:spChg>
        <pc:spChg chg="add mod">
          <ac:chgData name="chau van hao" userId="0018174a556e17c8" providerId="LiveId" clId="{984E7EF3-ECD0-40C7-B7A4-DE539D8337A5}" dt="2025-04-13T01:39:48.723" v="741"/>
          <ac:spMkLst>
            <pc:docMk/>
            <pc:sldMk cId="1537345957" sldId="258"/>
            <ac:spMk id="5" creationId="{CD65BD60-0849-45B6-5CCD-749C14BE1A2D}"/>
          </ac:spMkLst>
        </pc:spChg>
        <pc:spChg chg="add mod">
          <ac:chgData name="chau van hao" userId="0018174a556e17c8" providerId="LiveId" clId="{984E7EF3-ECD0-40C7-B7A4-DE539D8337A5}" dt="2025-04-13T01:40:10.987" v="770"/>
          <ac:spMkLst>
            <pc:docMk/>
            <pc:sldMk cId="1537345957" sldId="258"/>
            <ac:spMk id="7" creationId="{37D5B428-E8FB-B3E5-EE0B-41CA7D20D017}"/>
          </ac:spMkLst>
        </pc:spChg>
        <pc:graphicFrameChg chg="add mod">
          <ac:chgData name="chau van hao" userId="0018174a556e17c8" providerId="LiveId" clId="{984E7EF3-ECD0-40C7-B7A4-DE539D8337A5}" dt="2025-04-13T01:39:47.598" v="740"/>
          <ac:graphicFrameMkLst>
            <pc:docMk/>
            <pc:sldMk cId="1537345957" sldId="258"/>
            <ac:graphicFrameMk id="4" creationId="{D93D64B2-3BC8-CDC1-AD2F-1D5477AF2D63}"/>
          </ac:graphicFrameMkLst>
        </pc:graphicFrameChg>
        <pc:graphicFrameChg chg="add mod">
          <ac:chgData name="chau van hao" userId="0018174a556e17c8" providerId="LiveId" clId="{984E7EF3-ECD0-40C7-B7A4-DE539D8337A5}" dt="2025-04-13T01:40:10.028" v="769"/>
          <ac:graphicFrameMkLst>
            <pc:docMk/>
            <pc:sldMk cId="1537345957" sldId="258"/>
            <ac:graphicFrameMk id="6" creationId="{29058637-A668-94A3-1BA3-312A0826FDEB}"/>
          </ac:graphicFrameMkLst>
        </pc:graphicFrameChg>
        <pc:graphicFrameChg chg="add mod">
          <ac:chgData name="chau van hao" userId="0018174a556e17c8" providerId="LiveId" clId="{984E7EF3-ECD0-40C7-B7A4-DE539D8337A5}" dt="2025-04-13T01:42:07.931" v="1024"/>
          <ac:graphicFrameMkLst>
            <pc:docMk/>
            <pc:sldMk cId="1537345957" sldId="258"/>
            <ac:graphicFrameMk id="8" creationId="{F209F1EF-EDE0-BEFB-FD75-032144DD0F9B}"/>
          </ac:graphicFrameMkLst>
        </pc:graphicFrameChg>
        <pc:graphicFrameChg chg="add mod">
          <ac:chgData name="chau van hao" userId="0018174a556e17c8" providerId="LiveId" clId="{984E7EF3-ECD0-40C7-B7A4-DE539D8337A5}" dt="2025-04-13T01:43:08.738" v="1258"/>
          <ac:graphicFrameMkLst>
            <pc:docMk/>
            <pc:sldMk cId="1537345957" sldId="258"/>
            <ac:graphicFrameMk id="9" creationId="{A21EB317-C1D7-90E7-9A72-082E1CB55340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2:10:14.914" v="2526" actId="113"/>
        <pc:sldMkLst>
          <pc:docMk/>
          <pc:sldMk cId="1304976127" sldId="259"/>
        </pc:sldMkLst>
        <pc:spChg chg="mod">
          <ac:chgData name="chau van hao" userId="0018174a556e17c8" providerId="LiveId" clId="{984E7EF3-ECD0-40C7-B7A4-DE539D8337A5}" dt="2025-04-13T01:59:44.135" v="1864" actId="14100"/>
          <ac:spMkLst>
            <pc:docMk/>
            <pc:sldMk cId="1304976127" sldId="259"/>
            <ac:spMk id="2" creationId="{BEFB08BB-AB91-476D-1CA6-AF1EA7D8E989}"/>
          </ac:spMkLst>
        </pc:spChg>
        <pc:spChg chg="mod">
          <ac:chgData name="chau van hao" userId="0018174a556e17c8" providerId="LiveId" clId="{984E7EF3-ECD0-40C7-B7A4-DE539D8337A5}" dt="2025-04-13T02:10:14.914" v="2526" actId="113"/>
          <ac:spMkLst>
            <pc:docMk/>
            <pc:sldMk cId="1304976127" sldId="259"/>
            <ac:spMk id="3" creationId="{9F564BCA-F76F-5E94-E542-49229AE8F86B}"/>
          </ac:spMkLst>
        </pc:spChg>
        <pc:graphicFrameChg chg="add del mod modGraphic">
          <ac:chgData name="chau van hao" userId="0018174a556e17c8" providerId="LiveId" clId="{984E7EF3-ECD0-40C7-B7A4-DE539D8337A5}" dt="2025-04-13T01:51:59.437" v="1441" actId="478"/>
          <ac:graphicFrameMkLst>
            <pc:docMk/>
            <pc:sldMk cId="1304976127" sldId="259"/>
            <ac:graphicFrameMk id="4" creationId="{C71AE2AE-077D-CC4F-943E-EBCB072D0799}"/>
          </ac:graphicFrameMkLst>
        </pc:graphicFrameChg>
        <pc:graphicFrameChg chg="add del mod modGraphic">
          <ac:chgData name="chau van hao" userId="0018174a556e17c8" providerId="LiveId" clId="{984E7EF3-ECD0-40C7-B7A4-DE539D8337A5}" dt="2025-04-13T01:55:16.555" v="1576" actId="478"/>
          <ac:graphicFrameMkLst>
            <pc:docMk/>
            <pc:sldMk cId="1304976127" sldId="259"/>
            <ac:graphicFrameMk id="5" creationId="{F2181267-A8F7-842C-2FD4-1F76E6BA46C4}"/>
          </ac:graphicFrameMkLst>
        </pc:graphicFrameChg>
        <pc:graphicFrameChg chg="add mod modGraphic">
          <ac:chgData name="chau van hao" userId="0018174a556e17c8" providerId="LiveId" clId="{984E7EF3-ECD0-40C7-B7A4-DE539D8337A5}" dt="2025-04-13T02:06:52.471" v="2307" actId="207"/>
          <ac:graphicFrameMkLst>
            <pc:docMk/>
            <pc:sldMk cId="1304976127" sldId="259"/>
            <ac:graphicFrameMk id="6" creationId="{D9137118-1A94-B3AB-7292-ABC70AD45527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2:07:52.844" v="2339" actId="20577"/>
        <pc:sldMkLst>
          <pc:docMk/>
          <pc:sldMk cId="3632178270" sldId="260"/>
        </pc:sldMkLst>
        <pc:spChg chg="del">
          <ac:chgData name="chau van hao" userId="0018174a556e17c8" providerId="LiveId" clId="{984E7EF3-ECD0-40C7-B7A4-DE539D8337A5}" dt="2025-04-13T02:00:37.480" v="1871" actId="478"/>
          <ac:spMkLst>
            <pc:docMk/>
            <pc:sldMk cId="3632178270" sldId="260"/>
            <ac:spMk id="2" creationId="{16F4C499-B8A7-3396-8E10-4FD094FDCA35}"/>
          </ac:spMkLst>
        </pc:spChg>
        <pc:spChg chg="mod">
          <ac:chgData name="chau van hao" userId="0018174a556e17c8" providerId="LiveId" clId="{984E7EF3-ECD0-40C7-B7A4-DE539D8337A5}" dt="2025-04-13T02:07:52.844" v="2339" actId="20577"/>
          <ac:spMkLst>
            <pc:docMk/>
            <pc:sldMk cId="3632178270" sldId="260"/>
            <ac:spMk id="3" creationId="{6BFC225A-EEA4-7B78-4C52-DC2CB342D267}"/>
          </ac:spMkLst>
        </pc:spChg>
        <pc:graphicFrameChg chg="add mod modGraphic">
          <ac:chgData name="chau van hao" userId="0018174a556e17c8" providerId="LiveId" clId="{984E7EF3-ECD0-40C7-B7A4-DE539D8337A5}" dt="2025-04-13T02:05:37.588" v="2257" actId="207"/>
          <ac:graphicFrameMkLst>
            <pc:docMk/>
            <pc:sldMk cId="3632178270" sldId="260"/>
            <ac:graphicFrameMk id="4" creationId="{69B67504-A21F-30DE-3341-47995B3FBFBA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2:25:20.702" v="3107" actId="1076"/>
        <pc:sldMkLst>
          <pc:docMk/>
          <pc:sldMk cId="2279919686" sldId="261"/>
        </pc:sldMkLst>
        <pc:spChg chg="del mod">
          <ac:chgData name="chau van hao" userId="0018174a556e17c8" providerId="LiveId" clId="{984E7EF3-ECD0-40C7-B7A4-DE539D8337A5}" dt="2025-04-13T02:24:04.137" v="2960" actId="478"/>
          <ac:spMkLst>
            <pc:docMk/>
            <pc:sldMk cId="2279919686" sldId="261"/>
            <ac:spMk id="2" creationId="{9F1BF74C-E8DE-134B-CF53-308EE44B058A}"/>
          </ac:spMkLst>
        </pc:spChg>
        <pc:spChg chg="mod">
          <ac:chgData name="chau van hao" userId="0018174a556e17c8" providerId="LiveId" clId="{984E7EF3-ECD0-40C7-B7A4-DE539D8337A5}" dt="2025-04-13T02:25:14.249" v="3104" actId="255"/>
          <ac:spMkLst>
            <pc:docMk/>
            <pc:sldMk cId="2279919686" sldId="261"/>
            <ac:spMk id="3" creationId="{15ADB8B0-C663-58B1-8C43-6999D7815DA7}"/>
          </ac:spMkLst>
        </pc:spChg>
        <pc:spChg chg="add del mod">
          <ac:chgData name="chau van hao" userId="0018174a556e17c8" providerId="LiveId" clId="{984E7EF3-ECD0-40C7-B7A4-DE539D8337A5}" dt="2025-04-13T02:24:06.135" v="2961" actId="478"/>
          <ac:spMkLst>
            <pc:docMk/>
            <pc:sldMk cId="2279919686" sldId="261"/>
            <ac:spMk id="6" creationId="{86413F91-DE5D-3B82-B681-0B07FB5124FB}"/>
          </ac:spMkLst>
        </pc:spChg>
        <pc:picChg chg="add mod">
          <ac:chgData name="chau van hao" userId="0018174a556e17c8" providerId="LiveId" clId="{984E7EF3-ECD0-40C7-B7A4-DE539D8337A5}" dt="2025-04-13T02:25:20.702" v="3107" actId="1076"/>
          <ac:picMkLst>
            <pc:docMk/>
            <pc:sldMk cId="2279919686" sldId="261"/>
            <ac:picMk id="4" creationId="{9A74FD66-31B2-5D99-14C9-002F577F5DD7}"/>
          </ac:picMkLst>
        </pc:picChg>
      </pc:sldChg>
      <pc:sldChg chg="addSp delSp modSp new mod">
        <pc:chgData name="chau van hao" userId="0018174a556e17c8" providerId="LiveId" clId="{984E7EF3-ECD0-40C7-B7A4-DE539D8337A5}" dt="2025-04-13T02:11:55.725" v="2549" actId="1076"/>
        <pc:sldMkLst>
          <pc:docMk/>
          <pc:sldMk cId="4235622035" sldId="262"/>
        </pc:sldMkLst>
        <pc:spChg chg="del">
          <ac:chgData name="chau van hao" userId="0018174a556e17c8" providerId="LiveId" clId="{984E7EF3-ECD0-40C7-B7A4-DE539D8337A5}" dt="2025-04-13T02:11:19.047" v="2540" actId="478"/>
          <ac:spMkLst>
            <pc:docMk/>
            <pc:sldMk cId="4235622035" sldId="262"/>
            <ac:spMk id="2" creationId="{A4410D47-C3DD-F1EF-299B-A2685A05C5C7}"/>
          </ac:spMkLst>
        </pc:spChg>
        <pc:spChg chg="mod">
          <ac:chgData name="chau van hao" userId="0018174a556e17c8" providerId="LiveId" clId="{984E7EF3-ECD0-40C7-B7A4-DE539D8337A5}" dt="2025-04-13T02:11:48.603" v="2547" actId="20577"/>
          <ac:spMkLst>
            <pc:docMk/>
            <pc:sldMk cId="4235622035" sldId="262"/>
            <ac:spMk id="3" creationId="{BC0FAF3E-6E49-AB43-0A96-4A4256519A21}"/>
          </ac:spMkLst>
        </pc:spChg>
        <pc:picChg chg="add mod">
          <ac:chgData name="chau van hao" userId="0018174a556e17c8" providerId="LiveId" clId="{984E7EF3-ECD0-40C7-B7A4-DE539D8337A5}" dt="2025-04-13T02:11:55.725" v="2549" actId="1076"/>
          <ac:picMkLst>
            <pc:docMk/>
            <pc:sldMk cId="4235622035" sldId="262"/>
            <ac:picMk id="4" creationId="{F6D46C0A-D148-271A-F659-52B11C2D6AA8}"/>
          </ac:picMkLst>
        </pc:picChg>
      </pc:sldChg>
      <pc:sldChg chg="addSp delSp modSp new mod">
        <pc:chgData name="chau van hao" userId="0018174a556e17c8" providerId="LiveId" clId="{984E7EF3-ECD0-40C7-B7A4-DE539D8337A5}" dt="2025-04-13T02:17:06.364" v="2728" actId="108"/>
        <pc:sldMkLst>
          <pc:docMk/>
          <pc:sldMk cId="2159715881" sldId="263"/>
        </pc:sldMkLst>
        <pc:spChg chg="del">
          <ac:chgData name="chau van hao" userId="0018174a556e17c8" providerId="LiveId" clId="{984E7EF3-ECD0-40C7-B7A4-DE539D8337A5}" dt="2025-04-13T02:12:08.791" v="2551" actId="478"/>
          <ac:spMkLst>
            <pc:docMk/>
            <pc:sldMk cId="2159715881" sldId="263"/>
            <ac:spMk id="2" creationId="{10E71437-FE29-5887-FCD2-0D811A41086B}"/>
          </ac:spMkLst>
        </pc:spChg>
        <pc:spChg chg="mod">
          <ac:chgData name="chau van hao" userId="0018174a556e17c8" providerId="LiveId" clId="{984E7EF3-ECD0-40C7-B7A4-DE539D8337A5}" dt="2025-04-13T02:15:20.432" v="2702" actId="20577"/>
          <ac:spMkLst>
            <pc:docMk/>
            <pc:sldMk cId="2159715881" sldId="263"/>
            <ac:spMk id="3" creationId="{73760952-3AA7-5512-9EB9-BE3BEF2D7F76}"/>
          </ac:spMkLst>
        </pc:spChg>
        <pc:spChg chg="add mod">
          <ac:chgData name="chau van hao" userId="0018174a556e17c8" providerId="LiveId" clId="{984E7EF3-ECD0-40C7-B7A4-DE539D8337A5}" dt="2025-04-13T02:14:36.694" v="2687" actId="1076"/>
          <ac:spMkLst>
            <pc:docMk/>
            <pc:sldMk cId="2159715881" sldId="263"/>
            <ac:spMk id="7" creationId="{7FD27762-75B1-0C08-0EE7-E6A3D2B53270}"/>
          </ac:spMkLst>
        </pc:spChg>
        <pc:spChg chg="add mod">
          <ac:chgData name="chau van hao" userId="0018174a556e17c8" providerId="LiveId" clId="{984E7EF3-ECD0-40C7-B7A4-DE539D8337A5}" dt="2025-04-13T02:15:43.699" v="2710" actId="14100"/>
          <ac:spMkLst>
            <pc:docMk/>
            <pc:sldMk cId="2159715881" sldId="263"/>
            <ac:spMk id="9" creationId="{1F5E7D0A-380F-3AF0-250D-ABA313DDD683}"/>
          </ac:spMkLst>
        </pc:spChg>
        <pc:graphicFrameChg chg="add del mod">
          <ac:chgData name="chau van hao" userId="0018174a556e17c8" providerId="LiveId" clId="{984E7EF3-ECD0-40C7-B7A4-DE539D8337A5}" dt="2025-04-13T02:14:50.176" v="2693" actId="478"/>
          <ac:graphicFrameMkLst>
            <pc:docMk/>
            <pc:sldMk cId="2159715881" sldId="263"/>
            <ac:graphicFrameMk id="4" creationId="{9D7CB0F8-04EA-95A9-CB2E-73B0462217AC}"/>
          </ac:graphicFrameMkLst>
        </pc:graphicFrameChg>
        <pc:graphicFrameChg chg="add del mod modGraphic">
          <ac:chgData name="chau van hao" userId="0018174a556e17c8" providerId="LiveId" clId="{984E7EF3-ECD0-40C7-B7A4-DE539D8337A5}" dt="2025-04-13T02:14:47.928" v="2692" actId="478"/>
          <ac:graphicFrameMkLst>
            <pc:docMk/>
            <pc:sldMk cId="2159715881" sldId="263"/>
            <ac:graphicFrameMk id="5" creationId="{B355398A-D398-98BA-D967-45B4D065CF18}"/>
          </ac:graphicFrameMkLst>
        </pc:graphicFrameChg>
        <pc:graphicFrameChg chg="add del mod modGraphic">
          <ac:chgData name="chau van hao" userId="0018174a556e17c8" providerId="LiveId" clId="{984E7EF3-ECD0-40C7-B7A4-DE539D8337A5}" dt="2025-04-13T02:15:11.860" v="2695" actId="478"/>
          <ac:graphicFrameMkLst>
            <pc:docMk/>
            <pc:sldMk cId="2159715881" sldId="263"/>
            <ac:graphicFrameMk id="6" creationId="{48C80A87-93CC-7333-8F44-C2302F39EFAE}"/>
          </ac:graphicFrameMkLst>
        </pc:graphicFrameChg>
        <pc:graphicFrameChg chg="add mod modGraphic">
          <ac:chgData name="chau van hao" userId="0018174a556e17c8" providerId="LiveId" clId="{984E7EF3-ECD0-40C7-B7A4-DE539D8337A5}" dt="2025-04-13T02:17:06.364" v="2728" actId="108"/>
          <ac:graphicFrameMkLst>
            <pc:docMk/>
            <pc:sldMk cId="2159715881" sldId="263"/>
            <ac:graphicFrameMk id="8" creationId="{F8C81147-EDE8-2309-8481-15941578DF95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2:18:41.542" v="2751" actId="14100"/>
        <pc:sldMkLst>
          <pc:docMk/>
          <pc:sldMk cId="591367296" sldId="264"/>
        </pc:sldMkLst>
        <pc:spChg chg="del">
          <ac:chgData name="chau van hao" userId="0018174a556e17c8" providerId="LiveId" clId="{984E7EF3-ECD0-40C7-B7A4-DE539D8337A5}" dt="2025-04-13T02:17:18.430" v="2730" actId="478"/>
          <ac:spMkLst>
            <pc:docMk/>
            <pc:sldMk cId="591367296" sldId="264"/>
            <ac:spMk id="2" creationId="{BCB13F14-B2BB-A771-56F1-BB7DFA835006}"/>
          </ac:spMkLst>
        </pc:spChg>
        <pc:spChg chg="del mod">
          <ac:chgData name="chau van hao" userId="0018174a556e17c8" providerId="LiveId" clId="{984E7EF3-ECD0-40C7-B7A4-DE539D8337A5}" dt="2025-04-13T02:17:28.072" v="2732"/>
          <ac:spMkLst>
            <pc:docMk/>
            <pc:sldMk cId="591367296" sldId="264"/>
            <ac:spMk id="3" creationId="{31446E7C-04A1-0976-7665-BC0D9AD0D2F2}"/>
          </ac:spMkLst>
        </pc:spChg>
        <pc:graphicFrameChg chg="add mod modGraphic">
          <ac:chgData name="chau van hao" userId="0018174a556e17c8" providerId="LiveId" clId="{984E7EF3-ECD0-40C7-B7A4-DE539D8337A5}" dt="2025-04-13T02:18:22.462" v="2747" actId="14100"/>
          <ac:graphicFrameMkLst>
            <pc:docMk/>
            <pc:sldMk cId="591367296" sldId="264"/>
            <ac:graphicFrameMk id="4" creationId="{8667C6E2-6F33-0782-FC9F-19ED19DF1084}"/>
          </ac:graphicFrameMkLst>
        </pc:graphicFrameChg>
        <pc:graphicFrameChg chg="add mod modGraphic">
          <ac:chgData name="chau van hao" userId="0018174a556e17c8" providerId="LiveId" clId="{984E7EF3-ECD0-40C7-B7A4-DE539D8337A5}" dt="2025-04-13T02:18:41.542" v="2751" actId="14100"/>
          <ac:graphicFrameMkLst>
            <pc:docMk/>
            <pc:sldMk cId="591367296" sldId="264"/>
            <ac:graphicFrameMk id="5" creationId="{8BC82050-1DBE-AD30-0D58-DF94F6F39B7F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2:20:06.558" v="2802" actId="1076"/>
        <pc:sldMkLst>
          <pc:docMk/>
          <pc:sldMk cId="823780765" sldId="265"/>
        </pc:sldMkLst>
        <pc:spChg chg="mod">
          <ac:chgData name="chau van hao" userId="0018174a556e17c8" providerId="LiveId" clId="{984E7EF3-ECD0-40C7-B7A4-DE539D8337A5}" dt="2025-04-13T02:19:50.077" v="2798" actId="14100"/>
          <ac:spMkLst>
            <pc:docMk/>
            <pc:sldMk cId="823780765" sldId="265"/>
            <ac:spMk id="2" creationId="{F888C780-E0A4-945C-3865-1F6ACAAC5EE5}"/>
          </ac:spMkLst>
        </pc:spChg>
        <pc:spChg chg="add del mod">
          <ac:chgData name="chau van hao" userId="0018174a556e17c8" providerId="LiveId" clId="{984E7EF3-ECD0-40C7-B7A4-DE539D8337A5}" dt="2025-04-13T02:19:56.901" v="2800"/>
          <ac:spMkLst>
            <pc:docMk/>
            <pc:sldMk cId="823780765" sldId="265"/>
            <ac:spMk id="3" creationId="{E15A77A5-8625-8221-771C-DA09D0AB401D}"/>
          </ac:spMkLst>
        </pc:spChg>
        <pc:graphicFrameChg chg="add mod">
          <ac:chgData name="chau van hao" userId="0018174a556e17c8" providerId="LiveId" clId="{984E7EF3-ECD0-40C7-B7A4-DE539D8337A5}" dt="2025-04-13T02:19:03.030" v="2790"/>
          <ac:graphicFrameMkLst>
            <pc:docMk/>
            <pc:sldMk cId="823780765" sldId="265"/>
            <ac:graphicFrameMk id="4" creationId="{A6F0824D-7C23-48B8-9EEF-986326DA01F0}"/>
          </ac:graphicFrameMkLst>
        </pc:graphicFrameChg>
        <pc:picChg chg="add mod">
          <ac:chgData name="chau van hao" userId="0018174a556e17c8" providerId="LiveId" clId="{984E7EF3-ECD0-40C7-B7A4-DE539D8337A5}" dt="2025-04-13T02:20:06.558" v="2802" actId="1076"/>
          <ac:picMkLst>
            <pc:docMk/>
            <pc:sldMk cId="823780765" sldId="265"/>
            <ac:picMk id="5" creationId="{6094BE19-4A2E-C64A-894D-DEFAE874AB94}"/>
          </ac:picMkLst>
        </pc:picChg>
      </pc:sldChg>
      <pc:sldChg chg="modSp new mod">
        <pc:chgData name="chau van hao" userId="0018174a556e17c8" providerId="LiveId" clId="{984E7EF3-ECD0-40C7-B7A4-DE539D8337A5}" dt="2025-04-13T02:25:37.524" v="3108" actId="14100"/>
        <pc:sldMkLst>
          <pc:docMk/>
          <pc:sldMk cId="2750723620" sldId="266"/>
        </pc:sldMkLst>
        <pc:spChg chg="mod">
          <ac:chgData name="chau van hao" userId="0018174a556e17c8" providerId="LiveId" clId="{984E7EF3-ECD0-40C7-B7A4-DE539D8337A5}" dt="2025-04-13T02:20:41.725" v="2898" actId="2711"/>
          <ac:spMkLst>
            <pc:docMk/>
            <pc:sldMk cId="2750723620" sldId="266"/>
            <ac:spMk id="2" creationId="{84684956-9C33-B9BA-ED2B-646F0D56D187}"/>
          </ac:spMkLst>
        </pc:spChg>
        <pc:spChg chg="mod">
          <ac:chgData name="chau van hao" userId="0018174a556e17c8" providerId="LiveId" clId="{984E7EF3-ECD0-40C7-B7A4-DE539D8337A5}" dt="2025-04-13T02:25:37.524" v="3108" actId="14100"/>
          <ac:spMkLst>
            <pc:docMk/>
            <pc:sldMk cId="2750723620" sldId="266"/>
            <ac:spMk id="3" creationId="{8F54C1E7-1A28-3049-F9DE-768194C824BE}"/>
          </ac:spMkLst>
        </pc:spChg>
      </pc:sldChg>
      <pc:sldChg chg="addSp delSp modSp new mod">
        <pc:chgData name="chau van hao" userId="0018174a556e17c8" providerId="LiveId" clId="{984E7EF3-ECD0-40C7-B7A4-DE539D8337A5}" dt="2025-04-13T02:26:41.902" v="3183" actId="1076"/>
        <pc:sldMkLst>
          <pc:docMk/>
          <pc:sldMk cId="2288972451" sldId="267"/>
        </pc:sldMkLst>
        <pc:spChg chg="mod">
          <ac:chgData name="chau van hao" userId="0018174a556e17c8" providerId="LiveId" clId="{984E7EF3-ECD0-40C7-B7A4-DE539D8337A5}" dt="2025-04-13T02:26:26.726" v="3178" actId="14100"/>
          <ac:spMkLst>
            <pc:docMk/>
            <pc:sldMk cId="2288972451" sldId="267"/>
            <ac:spMk id="2" creationId="{D3229B47-FA09-45F6-3884-B74CE6E0C403}"/>
          </ac:spMkLst>
        </pc:spChg>
        <pc:spChg chg="del mod">
          <ac:chgData name="chau van hao" userId="0018174a556e17c8" providerId="LiveId" clId="{984E7EF3-ECD0-40C7-B7A4-DE539D8337A5}" dt="2025-04-13T02:26:36.089" v="3180"/>
          <ac:spMkLst>
            <pc:docMk/>
            <pc:sldMk cId="2288972451" sldId="267"/>
            <ac:spMk id="3" creationId="{370A89B3-1700-1A8E-8ED2-5FAB3EBC1A26}"/>
          </ac:spMkLst>
        </pc:spChg>
        <pc:picChg chg="add mod">
          <ac:chgData name="chau van hao" userId="0018174a556e17c8" providerId="LiveId" clId="{984E7EF3-ECD0-40C7-B7A4-DE539D8337A5}" dt="2025-04-13T02:26:41.902" v="3183" actId="1076"/>
          <ac:picMkLst>
            <pc:docMk/>
            <pc:sldMk cId="2288972451" sldId="267"/>
            <ac:picMk id="4" creationId="{70725D91-1E4C-CF2D-8A8E-5DD3889D9B7A}"/>
          </ac:picMkLst>
        </pc:picChg>
      </pc:sldChg>
      <pc:sldChg chg="addSp modSp new mod">
        <pc:chgData name="chau van hao" userId="0018174a556e17c8" providerId="LiveId" clId="{984E7EF3-ECD0-40C7-B7A4-DE539D8337A5}" dt="2025-04-13T02:38:21.611" v="4056" actId="113"/>
        <pc:sldMkLst>
          <pc:docMk/>
          <pc:sldMk cId="2975896603" sldId="268"/>
        </pc:sldMkLst>
        <pc:spChg chg="mod">
          <ac:chgData name="chau van hao" userId="0018174a556e17c8" providerId="LiveId" clId="{984E7EF3-ECD0-40C7-B7A4-DE539D8337A5}" dt="2025-04-13T02:27:05.136" v="3235" actId="255"/>
          <ac:spMkLst>
            <pc:docMk/>
            <pc:sldMk cId="2975896603" sldId="268"/>
            <ac:spMk id="2" creationId="{2F6140CF-B51D-DFCD-5A9E-C94D23A1C24E}"/>
          </ac:spMkLst>
        </pc:spChg>
        <pc:spChg chg="mod">
          <ac:chgData name="chau van hao" userId="0018174a556e17c8" providerId="LiveId" clId="{984E7EF3-ECD0-40C7-B7A4-DE539D8337A5}" dt="2025-04-13T02:38:21.611" v="4056" actId="113"/>
          <ac:spMkLst>
            <pc:docMk/>
            <pc:sldMk cId="2975896603" sldId="268"/>
            <ac:spMk id="3" creationId="{CA0AB595-72F0-AF86-18FB-6B1FE6E348C0}"/>
          </ac:spMkLst>
        </pc:spChg>
        <pc:picChg chg="add mod">
          <ac:chgData name="chau van hao" userId="0018174a556e17c8" providerId="LiveId" clId="{984E7EF3-ECD0-40C7-B7A4-DE539D8337A5}" dt="2025-04-13T02:27:44.384" v="3336" actId="1076"/>
          <ac:picMkLst>
            <pc:docMk/>
            <pc:sldMk cId="2975896603" sldId="268"/>
            <ac:picMk id="4" creationId="{428CAF92-E872-E052-5D93-213CB855DA29}"/>
          </ac:picMkLst>
        </pc:picChg>
      </pc:sldChg>
      <pc:sldChg chg="addSp delSp modSp new mod">
        <pc:chgData name="chau van hao" userId="0018174a556e17c8" providerId="LiveId" clId="{984E7EF3-ECD0-40C7-B7A4-DE539D8337A5}" dt="2025-04-13T02:28:48.796" v="3442" actId="14100"/>
        <pc:sldMkLst>
          <pc:docMk/>
          <pc:sldMk cId="2175713858" sldId="269"/>
        </pc:sldMkLst>
        <pc:spChg chg="del">
          <ac:chgData name="chau van hao" userId="0018174a556e17c8" providerId="LiveId" clId="{984E7EF3-ECD0-40C7-B7A4-DE539D8337A5}" dt="2025-04-13T02:27:56.119" v="3338" actId="478"/>
          <ac:spMkLst>
            <pc:docMk/>
            <pc:sldMk cId="2175713858" sldId="269"/>
            <ac:spMk id="2" creationId="{1ADA5928-D01C-2586-F944-5235DB429DE3}"/>
          </ac:spMkLst>
        </pc:spChg>
        <pc:spChg chg="mod">
          <ac:chgData name="chau van hao" userId="0018174a556e17c8" providerId="LiveId" clId="{984E7EF3-ECD0-40C7-B7A4-DE539D8337A5}" dt="2025-04-13T02:28:38.237" v="3438" actId="2711"/>
          <ac:spMkLst>
            <pc:docMk/>
            <pc:sldMk cId="2175713858" sldId="269"/>
            <ac:spMk id="3" creationId="{FD0A6C29-11B9-283C-C803-5B7E95995BB1}"/>
          </ac:spMkLst>
        </pc:spChg>
        <pc:picChg chg="add mod">
          <ac:chgData name="chau van hao" userId="0018174a556e17c8" providerId="LiveId" clId="{984E7EF3-ECD0-40C7-B7A4-DE539D8337A5}" dt="2025-04-13T02:28:48.796" v="3442" actId="14100"/>
          <ac:picMkLst>
            <pc:docMk/>
            <pc:sldMk cId="2175713858" sldId="269"/>
            <ac:picMk id="4" creationId="{4464DEA0-F0FE-F253-9684-A9952687731A}"/>
          </ac:picMkLst>
        </pc:picChg>
      </pc:sldChg>
      <pc:sldChg chg="modSp new del mod">
        <pc:chgData name="chau van hao" userId="0018174a556e17c8" providerId="LiveId" clId="{984E7EF3-ECD0-40C7-B7A4-DE539D8337A5}" dt="2025-04-13T02:30:11.769" v="3630" actId="2696"/>
        <pc:sldMkLst>
          <pc:docMk/>
          <pc:sldMk cId="2811208490" sldId="270"/>
        </pc:sldMkLst>
        <pc:spChg chg="mod">
          <ac:chgData name="chau van hao" userId="0018174a556e17c8" providerId="LiveId" clId="{984E7EF3-ECD0-40C7-B7A4-DE539D8337A5}" dt="2025-04-13T02:29:25.444" v="3507" actId="14100"/>
          <ac:spMkLst>
            <pc:docMk/>
            <pc:sldMk cId="2811208490" sldId="270"/>
            <ac:spMk id="2" creationId="{483E9205-4DB4-2404-844D-BD0CD8D6BB0D}"/>
          </ac:spMkLst>
        </pc:spChg>
        <pc:spChg chg="mod">
          <ac:chgData name="chau van hao" userId="0018174a556e17c8" providerId="LiveId" clId="{984E7EF3-ECD0-40C7-B7A4-DE539D8337A5}" dt="2025-04-13T02:29:57.135" v="3629" actId="20577"/>
          <ac:spMkLst>
            <pc:docMk/>
            <pc:sldMk cId="2811208490" sldId="270"/>
            <ac:spMk id="3" creationId="{848F2BC2-4E3F-CC1C-075A-39A0F535611D}"/>
          </ac:spMkLst>
        </pc:spChg>
      </pc:sldChg>
      <pc:sldChg chg="modSp new mod">
        <pc:chgData name="chau van hao" userId="0018174a556e17c8" providerId="LiveId" clId="{984E7EF3-ECD0-40C7-B7A4-DE539D8337A5}" dt="2025-04-13T02:44:52.422" v="4283" actId="20577"/>
        <pc:sldMkLst>
          <pc:docMk/>
          <pc:sldMk cId="4176156561" sldId="270"/>
        </pc:sldMkLst>
        <pc:spChg chg="mod">
          <ac:chgData name="chau van hao" userId="0018174a556e17c8" providerId="LiveId" clId="{984E7EF3-ECD0-40C7-B7A4-DE539D8337A5}" dt="2025-04-13T02:39:28.108" v="4061" actId="27636"/>
          <ac:spMkLst>
            <pc:docMk/>
            <pc:sldMk cId="4176156561" sldId="270"/>
            <ac:spMk id="2" creationId="{68CA93CF-1793-978D-8A84-025041B65173}"/>
          </ac:spMkLst>
        </pc:spChg>
        <pc:spChg chg="mod">
          <ac:chgData name="chau van hao" userId="0018174a556e17c8" providerId="LiveId" clId="{984E7EF3-ECD0-40C7-B7A4-DE539D8337A5}" dt="2025-04-13T02:44:52.422" v="4283" actId="20577"/>
          <ac:spMkLst>
            <pc:docMk/>
            <pc:sldMk cId="4176156561" sldId="270"/>
            <ac:spMk id="3" creationId="{C0ADD8DD-9B8E-9CF7-C1A6-185E223EE678}"/>
          </ac:spMkLst>
        </pc:spChg>
      </pc:sldChg>
      <pc:sldChg chg="delSp modSp new mod">
        <pc:chgData name="chau van hao" userId="0018174a556e17c8" providerId="LiveId" clId="{984E7EF3-ECD0-40C7-B7A4-DE539D8337A5}" dt="2025-04-13T02:53:54.357" v="4915" actId="5793"/>
        <pc:sldMkLst>
          <pc:docMk/>
          <pc:sldMk cId="2069191570" sldId="271"/>
        </pc:sldMkLst>
        <pc:spChg chg="del">
          <ac:chgData name="chau van hao" userId="0018174a556e17c8" providerId="LiveId" clId="{984E7EF3-ECD0-40C7-B7A4-DE539D8337A5}" dt="2025-04-13T02:48:40.991" v="4285" actId="478"/>
          <ac:spMkLst>
            <pc:docMk/>
            <pc:sldMk cId="2069191570" sldId="271"/>
            <ac:spMk id="2" creationId="{FAFD80AD-9033-BB04-522F-A8CC6543AF43}"/>
          </ac:spMkLst>
        </pc:spChg>
        <pc:spChg chg="mod">
          <ac:chgData name="chau van hao" userId="0018174a556e17c8" providerId="LiveId" clId="{984E7EF3-ECD0-40C7-B7A4-DE539D8337A5}" dt="2025-04-13T02:53:54.357" v="4915" actId="5793"/>
          <ac:spMkLst>
            <pc:docMk/>
            <pc:sldMk cId="2069191570" sldId="271"/>
            <ac:spMk id="3" creationId="{FCC7A163-9A2E-FE21-BB17-D2E9F476D54C}"/>
          </ac:spMkLst>
        </pc:spChg>
      </pc:sldChg>
      <pc:sldChg chg="delSp modSp new mod">
        <pc:chgData name="chau van hao" userId="0018174a556e17c8" providerId="LiveId" clId="{984E7EF3-ECD0-40C7-B7A4-DE539D8337A5}" dt="2025-04-13T02:56:25.758" v="5368" actId="14100"/>
        <pc:sldMkLst>
          <pc:docMk/>
          <pc:sldMk cId="1364681576" sldId="272"/>
        </pc:sldMkLst>
        <pc:spChg chg="del">
          <ac:chgData name="chau van hao" userId="0018174a556e17c8" providerId="LiveId" clId="{984E7EF3-ECD0-40C7-B7A4-DE539D8337A5}" dt="2025-04-13T02:54:48.808" v="4989" actId="478"/>
          <ac:spMkLst>
            <pc:docMk/>
            <pc:sldMk cId="1364681576" sldId="272"/>
            <ac:spMk id="2" creationId="{9D550DC3-7379-CAAE-3DF8-AE8E16169654}"/>
          </ac:spMkLst>
        </pc:spChg>
        <pc:spChg chg="mod">
          <ac:chgData name="chau van hao" userId="0018174a556e17c8" providerId="LiveId" clId="{984E7EF3-ECD0-40C7-B7A4-DE539D8337A5}" dt="2025-04-13T02:56:25.758" v="5368" actId="14100"/>
          <ac:spMkLst>
            <pc:docMk/>
            <pc:sldMk cId="1364681576" sldId="272"/>
            <ac:spMk id="3" creationId="{CE8CBBD3-259E-861C-A14E-3A5F46A72718}"/>
          </ac:spMkLst>
        </pc:spChg>
      </pc:sldChg>
      <pc:sldChg chg="addSp delSp modSp new del mod">
        <pc:chgData name="chau van hao" userId="0018174a556e17c8" providerId="LiveId" clId="{984E7EF3-ECD0-40C7-B7A4-DE539D8337A5}" dt="2025-04-13T02:54:40.056" v="4987" actId="680"/>
        <pc:sldMkLst>
          <pc:docMk/>
          <pc:sldMk cId="2633690653" sldId="272"/>
        </pc:sldMkLst>
        <pc:spChg chg="add del mod">
          <ac:chgData name="chau van hao" userId="0018174a556e17c8" providerId="LiveId" clId="{984E7EF3-ECD0-40C7-B7A4-DE539D8337A5}" dt="2025-04-13T02:54:39.698" v="4986" actId="20577"/>
          <ac:spMkLst>
            <pc:docMk/>
            <pc:sldMk cId="2633690653" sldId="272"/>
            <ac:spMk id="2" creationId="{6D1F59B7-F009-3445-5129-0F6D2C5E57D4}"/>
          </ac:spMkLst>
        </pc:spChg>
        <pc:spChg chg="mod">
          <ac:chgData name="chau van hao" userId="0018174a556e17c8" providerId="LiveId" clId="{984E7EF3-ECD0-40C7-B7A4-DE539D8337A5}" dt="2025-04-13T02:54:28.871" v="4946" actId="14100"/>
          <ac:spMkLst>
            <pc:docMk/>
            <pc:sldMk cId="2633690653" sldId="272"/>
            <ac:spMk id="3" creationId="{A4905E3F-8283-84CD-B6E3-2BB297BE6810}"/>
          </ac:spMkLst>
        </pc:spChg>
      </pc:sldChg>
      <pc:sldChg chg="addSp modSp new mod">
        <pc:chgData name="chau van hao" userId="0018174a556e17c8" providerId="LiveId" clId="{984E7EF3-ECD0-40C7-B7A4-DE539D8337A5}" dt="2025-04-13T02:58:10.085" v="5538" actId="1076"/>
        <pc:sldMkLst>
          <pc:docMk/>
          <pc:sldMk cId="1476624801" sldId="273"/>
        </pc:sldMkLst>
        <pc:spChg chg="mod">
          <ac:chgData name="chau van hao" userId="0018174a556e17c8" providerId="LiveId" clId="{984E7EF3-ECD0-40C7-B7A4-DE539D8337A5}" dt="2025-04-13T02:57:26.147" v="5454" actId="255"/>
          <ac:spMkLst>
            <pc:docMk/>
            <pc:sldMk cId="1476624801" sldId="273"/>
            <ac:spMk id="2" creationId="{D54682FB-0FA8-71E1-4DF5-10605D1CC87D}"/>
          </ac:spMkLst>
        </pc:spChg>
        <pc:spChg chg="mod">
          <ac:chgData name="chau van hao" userId="0018174a556e17c8" providerId="LiveId" clId="{984E7EF3-ECD0-40C7-B7A4-DE539D8337A5}" dt="2025-04-13T02:57:57.919" v="5531" actId="20577"/>
          <ac:spMkLst>
            <pc:docMk/>
            <pc:sldMk cId="1476624801" sldId="273"/>
            <ac:spMk id="3" creationId="{F522A310-00E1-C57C-0CBD-4F0C1546228D}"/>
          </ac:spMkLst>
        </pc:spChg>
        <pc:picChg chg="add mod">
          <ac:chgData name="chau van hao" userId="0018174a556e17c8" providerId="LiveId" clId="{984E7EF3-ECD0-40C7-B7A4-DE539D8337A5}" dt="2025-04-13T02:58:10.085" v="5538" actId="1076"/>
          <ac:picMkLst>
            <pc:docMk/>
            <pc:sldMk cId="1476624801" sldId="273"/>
            <ac:picMk id="4" creationId="{662258B5-9B19-05FD-051C-0BBF2E028D35}"/>
          </ac:picMkLst>
        </pc:picChg>
      </pc:sldChg>
      <pc:sldChg chg="addSp modSp new mod">
        <pc:chgData name="chau van hao" userId="0018174a556e17c8" providerId="LiveId" clId="{984E7EF3-ECD0-40C7-B7A4-DE539D8337A5}" dt="2025-04-13T03:01:10.945" v="5773" actId="14100"/>
        <pc:sldMkLst>
          <pc:docMk/>
          <pc:sldMk cId="999814564" sldId="274"/>
        </pc:sldMkLst>
        <pc:spChg chg="mod">
          <ac:chgData name="chau van hao" userId="0018174a556e17c8" providerId="LiveId" clId="{984E7EF3-ECD0-40C7-B7A4-DE539D8337A5}" dt="2025-04-13T02:58:45.657" v="5585" actId="255"/>
          <ac:spMkLst>
            <pc:docMk/>
            <pc:sldMk cId="999814564" sldId="274"/>
            <ac:spMk id="2" creationId="{53B8DFB8-1AC9-0965-83D9-5D511F06D15B}"/>
          </ac:spMkLst>
        </pc:spChg>
        <pc:spChg chg="mod">
          <ac:chgData name="chau van hao" userId="0018174a556e17c8" providerId="LiveId" clId="{984E7EF3-ECD0-40C7-B7A4-DE539D8337A5}" dt="2025-04-13T03:01:10.945" v="5773" actId="14100"/>
          <ac:spMkLst>
            <pc:docMk/>
            <pc:sldMk cId="999814564" sldId="274"/>
            <ac:spMk id="3" creationId="{3FA3B5D0-EB26-874F-E025-91346BBD6D07}"/>
          </ac:spMkLst>
        </pc:spChg>
        <pc:picChg chg="add mod">
          <ac:chgData name="chau van hao" userId="0018174a556e17c8" providerId="LiveId" clId="{984E7EF3-ECD0-40C7-B7A4-DE539D8337A5}" dt="2025-04-13T02:59:11.386" v="5636"/>
          <ac:picMkLst>
            <pc:docMk/>
            <pc:sldMk cId="999814564" sldId="274"/>
            <ac:picMk id="4" creationId="{8789B0B8-FC0A-D085-5814-C40528B739FD}"/>
          </ac:picMkLst>
        </pc:picChg>
      </pc:sldChg>
      <pc:sldChg chg="addSp delSp modSp new mod">
        <pc:chgData name="chau van hao" userId="0018174a556e17c8" providerId="LiveId" clId="{984E7EF3-ECD0-40C7-B7A4-DE539D8337A5}" dt="2025-04-13T03:02:34.398" v="5943" actId="1076"/>
        <pc:sldMkLst>
          <pc:docMk/>
          <pc:sldMk cId="1217945645" sldId="275"/>
        </pc:sldMkLst>
        <pc:spChg chg="del">
          <ac:chgData name="chau van hao" userId="0018174a556e17c8" providerId="LiveId" clId="{984E7EF3-ECD0-40C7-B7A4-DE539D8337A5}" dt="2025-04-13T03:01:19.187" v="5775" actId="478"/>
          <ac:spMkLst>
            <pc:docMk/>
            <pc:sldMk cId="1217945645" sldId="275"/>
            <ac:spMk id="2" creationId="{644FA3EE-AA71-C19A-4445-C7CA57E37F88}"/>
          </ac:spMkLst>
        </pc:spChg>
        <pc:spChg chg="mod">
          <ac:chgData name="chau van hao" userId="0018174a556e17c8" providerId="LiveId" clId="{984E7EF3-ECD0-40C7-B7A4-DE539D8337A5}" dt="2025-04-13T03:02:30.724" v="5942" actId="255"/>
          <ac:spMkLst>
            <pc:docMk/>
            <pc:sldMk cId="1217945645" sldId="275"/>
            <ac:spMk id="3" creationId="{F3821C2E-065F-5D42-563F-F152EE5D7832}"/>
          </ac:spMkLst>
        </pc:spChg>
        <pc:picChg chg="add mod">
          <ac:chgData name="chau van hao" userId="0018174a556e17c8" providerId="LiveId" clId="{984E7EF3-ECD0-40C7-B7A4-DE539D8337A5}" dt="2025-04-13T03:02:34.398" v="5943" actId="1076"/>
          <ac:picMkLst>
            <pc:docMk/>
            <pc:sldMk cId="1217945645" sldId="275"/>
            <ac:picMk id="4" creationId="{F58AF352-C7BE-5612-B96C-F7BCE0C3FE8B}"/>
          </ac:picMkLst>
        </pc:picChg>
      </pc:sldChg>
      <pc:sldChg chg="addSp delSp modSp new mod">
        <pc:chgData name="chau van hao" userId="0018174a556e17c8" providerId="LiveId" clId="{984E7EF3-ECD0-40C7-B7A4-DE539D8337A5}" dt="2025-04-13T03:04:17.918" v="6017" actId="255"/>
        <pc:sldMkLst>
          <pc:docMk/>
          <pc:sldMk cId="91752187" sldId="276"/>
        </pc:sldMkLst>
        <pc:spChg chg="del">
          <ac:chgData name="chau van hao" userId="0018174a556e17c8" providerId="LiveId" clId="{984E7EF3-ECD0-40C7-B7A4-DE539D8337A5}" dt="2025-04-13T03:02:50.543" v="5945" actId="478"/>
          <ac:spMkLst>
            <pc:docMk/>
            <pc:sldMk cId="91752187" sldId="276"/>
            <ac:spMk id="2" creationId="{302C54F6-8C8B-D631-6BB6-C6C951CE5FEA}"/>
          </ac:spMkLst>
        </pc:spChg>
        <pc:spChg chg="mod">
          <ac:chgData name="chau van hao" userId="0018174a556e17c8" providerId="LiveId" clId="{984E7EF3-ECD0-40C7-B7A4-DE539D8337A5}" dt="2025-04-13T03:03:45.061" v="6005" actId="20577"/>
          <ac:spMkLst>
            <pc:docMk/>
            <pc:sldMk cId="91752187" sldId="276"/>
            <ac:spMk id="3" creationId="{6A1E177A-A948-258A-904A-0E2AD03E57D9}"/>
          </ac:spMkLst>
        </pc:spChg>
        <pc:graphicFrameChg chg="add mod modGraphic">
          <ac:chgData name="chau van hao" userId="0018174a556e17c8" providerId="LiveId" clId="{984E7EF3-ECD0-40C7-B7A4-DE539D8337A5}" dt="2025-04-13T03:04:17.918" v="6017" actId="255"/>
          <ac:graphicFrameMkLst>
            <pc:docMk/>
            <pc:sldMk cId="91752187" sldId="276"/>
            <ac:graphicFrameMk id="4" creationId="{7F38C94C-FE1D-AF49-E292-1DC3308B9E7D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05:05.911" v="6066" actId="255"/>
        <pc:sldMkLst>
          <pc:docMk/>
          <pc:sldMk cId="1565060970" sldId="277"/>
        </pc:sldMkLst>
        <pc:spChg chg="del">
          <ac:chgData name="chau van hao" userId="0018174a556e17c8" providerId="LiveId" clId="{984E7EF3-ECD0-40C7-B7A4-DE539D8337A5}" dt="2025-04-13T03:04:27.344" v="6019" actId="478"/>
          <ac:spMkLst>
            <pc:docMk/>
            <pc:sldMk cId="1565060970" sldId="277"/>
            <ac:spMk id="2" creationId="{BF79ADAD-2F0F-64EB-88AB-348AFAE7F770}"/>
          </ac:spMkLst>
        </pc:spChg>
        <pc:spChg chg="mod">
          <ac:chgData name="chau van hao" userId="0018174a556e17c8" providerId="LiveId" clId="{984E7EF3-ECD0-40C7-B7A4-DE539D8337A5}" dt="2025-04-13T03:04:46.351" v="6062" actId="20577"/>
          <ac:spMkLst>
            <pc:docMk/>
            <pc:sldMk cId="1565060970" sldId="277"/>
            <ac:spMk id="3" creationId="{AC94016C-DB0A-BB5D-1742-F21C93FFFFB9}"/>
          </ac:spMkLst>
        </pc:spChg>
        <pc:graphicFrameChg chg="add mod modGraphic">
          <ac:chgData name="chau van hao" userId="0018174a556e17c8" providerId="LiveId" clId="{984E7EF3-ECD0-40C7-B7A4-DE539D8337A5}" dt="2025-04-13T03:05:05.911" v="6066" actId="255"/>
          <ac:graphicFrameMkLst>
            <pc:docMk/>
            <pc:sldMk cId="1565060970" sldId="277"/>
            <ac:graphicFrameMk id="4" creationId="{0CCA8130-656B-73D7-80B6-4DAE2E9480D1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06:53.114" v="6182" actId="255"/>
        <pc:sldMkLst>
          <pc:docMk/>
          <pc:sldMk cId="3087631988" sldId="278"/>
        </pc:sldMkLst>
        <pc:spChg chg="add del mod">
          <ac:chgData name="chau van hao" userId="0018174a556e17c8" providerId="LiveId" clId="{984E7EF3-ECD0-40C7-B7A4-DE539D8337A5}" dt="2025-04-13T03:06:53.114" v="6182" actId="255"/>
          <ac:spMkLst>
            <pc:docMk/>
            <pc:sldMk cId="3087631988" sldId="278"/>
            <ac:spMk id="2" creationId="{E6DF6D06-87F1-6088-E929-E4187402F48E}"/>
          </ac:spMkLst>
        </pc:spChg>
        <pc:spChg chg="del mod">
          <ac:chgData name="chau van hao" userId="0018174a556e17c8" providerId="LiveId" clId="{984E7EF3-ECD0-40C7-B7A4-DE539D8337A5}" dt="2025-04-13T03:06:23.116" v="6175"/>
          <ac:spMkLst>
            <pc:docMk/>
            <pc:sldMk cId="3087631988" sldId="278"/>
            <ac:spMk id="3" creationId="{E180EAFE-A254-3D95-03D5-74EFCFFE508D}"/>
          </ac:spMkLst>
        </pc:spChg>
        <pc:picChg chg="add mod">
          <ac:chgData name="chau van hao" userId="0018174a556e17c8" providerId="LiveId" clId="{984E7EF3-ECD0-40C7-B7A4-DE539D8337A5}" dt="2025-04-13T03:06:34.854" v="6181" actId="1076"/>
          <ac:picMkLst>
            <pc:docMk/>
            <pc:sldMk cId="3087631988" sldId="278"/>
            <ac:picMk id="4" creationId="{04E3CD49-2227-C5E1-F4DB-4FE0D2AF45CE}"/>
          </ac:picMkLst>
        </pc:picChg>
      </pc:sldChg>
      <pc:sldChg chg="addSp delSp modSp new mod">
        <pc:chgData name="chau van hao" userId="0018174a556e17c8" providerId="LiveId" clId="{984E7EF3-ECD0-40C7-B7A4-DE539D8337A5}" dt="2025-04-13T03:10:17.146" v="6436" actId="2711"/>
        <pc:sldMkLst>
          <pc:docMk/>
          <pc:sldMk cId="729995288" sldId="279"/>
        </pc:sldMkLst>
        <pc:spChg chg="del">
          <ac:chgData name="chau van hao" userId="0018174a556e17c8" providerId="LiveId" clId="{984E7EF3-ECD0-40C7-B7A4-DE539D8337A5}" dt="2025-04-13T03:07:08.751" v="6184" actId="478"/>
          <ac:spMkLst>
            <pc:docMk/>
            <pc:sldMk cId="729995288" sldId="279"/>
            <ac:spMk id="2" creationId="{F6F34843-38AA-CE73-3E33-819A6E912457}"/>
          </ac:spMkLst>
        </pc:spChg>
        <pc:spChg chg="mod">
          <ac:chgData name="chau van hao" userId="0018174a556e17c8" providerId="LiveId" clId="{984E7EF3-ECD0-40C7-B7A4-DE539D8337A5}" dt="2025-04-13T03:10:17.146" v="6436" actId="2711"/>
          <ac:spMkLst>
            <pc:docMk/>
            <pc:sldMk cId="729995288" sldId="279"/>
            <ac:spMk id="3" creationId="{EE82489B-F32F-DF0A-3561-1D8C8FE649C0}"/>
          </ac:spMkLst>
        </pc:spChg>
        <pc:graphicFrameChg chg="add mod modGraphic">
          <ac:chgData name="chau van hao" userId="0018174a556e17c8" providerId="LiveId" clId="{984E7EF3-ECD0-40C7-B7A4-DE539D8337A5}" dt="2025-04-13T03:08:22.429" v="6297" actId="14100"/>
          <ac:graphicFrameMkLst>
            <pc:docMk/>
            <pc:sldMk cId="729995288" sldId="279"/>
            <ac:graphicFrameMk id="4" creationId="{9DBB9FD5-F379-8371-6EC8-97D6728861A9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0:13.610" v="6435" actId="2711"/>
        <pc:sldMkLst>
          <pc:docMk/>
          <pc:sldMk cId="4155065489" sldId="280"/>
        </pc:sldMkLst>
        <pc:spChg chg="del">
          <ac:chgData name="chau van hao" userId="0018174a556e17c8" providerId="LiveId" clId="{984E7EF3-ECD0-40C7-B7A4-DE539D8337A5}" dt="2025-04-13T03:08:32.599" v="6299" actId="478"/>
          <ac:spMkLst>
            <pc:docMk/>
            <pc:sldMk cId="4155065489" sldId="280"/>
            <ac:spMk id="2" creationId="{E8CF61EB-310D-9C3F-A5EF-B609E19F5E17}"/>
          </ac:spMkLst>
        </pc:spChg>
        <pc:spChg chg="mod">
          <ac:chgData name="chau van hao" userId="0018174a556e17c8" providerId="LiveId" clId="{984E7EF3-ECD0-40C7-B7A4-DE539D8337A5}" dt="2025-04-13T03:10:13.610" v="6435" actId="2711"/>
          <ac:spMkLst>
            <pc:docMk/>
            <pc:sldMk cId="4155065489" sldId="280"/>
            <ac:spMk id="3" creationId="{70F1302E-AD83-1482-2431-7A82114F721C}"/>
          </ac:spMkLst>
        </pc:spChg>
        <pc:graphicFrameChg chg="add mod modGraphic">
          <ac:chgData name="chau van hao" userId="0018174a556e17c8" providerId="LiveId" clId="{984E7EF3-ECD0-40C7-B7A4-DE539D8337A5}" dt="2025-04-13T03:09:10.241" v="6359" actId="255"/>
          <ac:graphicFrameMkLst>
            <pc:docMk/>
            <pc:sldMk cId="4155065489" sldId="280"/>
            <ac:graphicFrameMk id="4" creationId="{9AFB60E6-9BDF-9635-C2CC-E38FC04027C9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0:25.251" v="6438" actId="255"/>
        <pc:sldMkLst>
          <pc:docMk/>
          <pc:sldMk cId="3048996888" sldId="281"/>
        </pc:sldMkLst>
        <pc:spChg chg="del">
          <ac:chgData name="chau van hao" userId="0018174a556e17c8" providerId="LiveId" clId="{984E7EF3-ECD0-40C7-B7A4-DE539D8337A5}" dt="2025-04-13T03:09:28.840" v="6364" actId="478"/>
          <ac:spMkLst>
            <pc:docMk/>
            <pc:sldMk cId="3048996888" sldId="281"/>
            <ac:spMk id="2" creationId="{9327E63D-0CD4-7C5E-2833-FC044143DE82}"/>
          </ac:spMkLst>
        </pc:spChg>
        <pc:spChg chg="mod">
          <ac:chgData name="chau van hao" userId="0018174a556e17c8" providerId="LiveId" clId="{984E7EF3-ECD0-40C7-B7A4-DE539D8337A5}" dt="2025-04-13T03:10:06.931" v="6434" actId="2711"/>
          <ac:spMkLst>
            <pc:docMk/>
            <pc:sldMk cId="3048996888" sldId="281"/>
            <ac:spMk id="3" creationId="{1EC03C83-02B3-E584-39AD-5ED920B8B9ED}"/>
          </ac:spMkLst>
        </pc:spChg>
        <pc:graphicFrameChg chg="add mod modGraphic">
          <ac:chgData name="chau van hao" userId="0018174a556e17c8" providerId="LiveId" clId="{984E7EF3-ECD0-40C7-B7A4-DE539D8337A5}" dt="2025-04-13T03:10:25.251" v="6438" actId="255"/>
          <ac:graphicFrameMkLst>
            <pc:docMk/>
            <pc:sldMk cId="3048996888" sldId="281"/>
            <ac:graphicFrameMk id="4" creationId="{C072C050-A511-D4E4-73A2-BB15417ED341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1:21.554" v="6518" actId="255"/>
        <pc:sldMkLst>
          <pc:docMk/>
          <pc:sldMk cId="2684309909" sldId="282"/>
        </pc:sldMkLst>
        <pc:spChg chg="del">
          <ac:chgData name="chau van hao" userId="0018174a556e17c8" providerId="LiveId" clId="{984E7EF3-ECD0-40C7-B7A4-DE539D8337A5}" dt="2025-04-13T03:10:36.106" v="6440" actId="478"/>
          <ac:spMkLst>
            <pc:docMk/>
            <pc:sldMk cId="2684309909" sldId="282"/>
            <ac:spMk id="2" creationId="{0D3BB204-522E-9EC9-E50E-EA37C5B78BC0}"/>
          </ac:spMkLst>
        </pc:spChg>
        <pc:spChg chg="mod">
          <ac:chgData name="chau van hao" userId="0018174a556e17c8" providerId="LiveId" clId="{984E7EF3-ECD0-40C7-B7A4-DE539D8337A5}" dt="2025-04-13T03:11:03.415" v="6514" actId="20577"/>
          <ac:spMkLst>
            <pc:docMk/>
            <pc:sldMk cId="2684309909" sldId="282"/>
            <ac:spMk id="3" creationId="{943D810E-0FE6-A3F1-519C-7E37B83B4F14}"/>
          </ac:spMkLst>
        </pc:spChg>
        <pc:graphicFrameChg chg="add mod modGraphic">
          <ac:chgData name="chau van hao" userId="0018174a556e17c8" providerId="LiveId" clId="{984E7EF3-ECD0-40C7-B7A4-DE539D8337A5}" dt="2025-04-13T03:11:21.554" v="6518" actId="255"/>
          <ac:graphicFrameMkLst>
            <pc:docMk/>
            <pc:sldMk cId="2684309909" sldId="282"/>
            <ac:graphicFrameMk id="4" creationId="{18E4D930-C4AF-6D6C-A5DC-43F4F168C125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2:53.178" v="6615" actId="1076"/>
        <pc:sldMkLst>
          <pc:docMk/>
          <pc:sldMk cId="510621960" sldId="283"/>
        </pc:sldMkLst>
        <pc:spChg chg="del">
          <ac:chgData name="chau van hao" userId="0018174a556e17c8" providerId="LiveId" clId="{984E7EF3-ECD0-40C7-B7A4-DE539D8337A5}" dt="2025-04-13T03:11:32.330" v="6520" actId="478"/>
          <ac:spMkLst>
            <pc:docMk/>
            <pc:sldMk cId="510621960" sldId="283"/>
            <ac:spMk id="2" creationId="{904C0108-3F6D-330C-D532-37CA302B4D83}"/>
          </ac:spMkLst>
        </pc:spChg>
        <pc:spChg chg="mod">
          <ac:chgData name="chau van hao" userId="0018174a556e17c8" providerId="LiveId" clId="{984E7EF3-ECD0-40C7-B7A4-DE539D8337A5}" dt="2025-04-13T03:11:59.217" v="6597" actId="20577"/>
          <ac:spMkLst>
            <pc:docMk/>
            <pc:sldMk cId="510621960" sldId="283"/>
            <ac:spMk id="3" creationId="{6F1BCA34-9544-9011-6F4C-10DB01EA5FEC}"/>
          </ac:spMkLst>
        </pc:spChg>
        <pc:graphicFrameChg chg="add mod modGraphic">
          <ac:chgData name="chau van hao" userId="0018174a556e17c8" providerId="LiveId" clId="{984E7EF3-ECD0-40C7-B7A4-DE539D8337A5}" dt="2025-04-13T03:12:53.178" v="6615" actId="1076"/>
          <ac:graphicFrameMkLst>
            <pc:docMk/>
            <pc:sldMk cId="510621960" sldId="283"/>
            <ac:graphicFrameMk id="4" creationId="{C5F8B02D-8442-9DE5-BB0B-D28C3F5FB95B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4:03.549" v="6705" actId="1076"/>
        <pc:sldMkLst>
          <pc:docMk/>
          <pc:sldMk cId="2646588192" sldId="284"/>
        </pc:sldMkLst>
        <pc:spChg chg="del">
          <ac:chgData name="chau van hao" userId="0018174a556e17c8" providerId="LiveId" clId="{984E7EF3-ECD0-40C7-B7A4-DE539D8337A5}" dt="2025-04-13T03:13:03.903" v="6617" actId="478"/>
          <ac:spMkLst>
            <pc:docMk/>
            <pc:sldMk cId="2646588192" sldId="284"/>
            <ac:spMk id="2" creationId="{7D3BE895-9783-E6E0-96D6-DB12D34FBE8B}"/>
          </ac:spMkLst>
        </pc:spChg>
        <pc:spChg chg="mod">
          <ac:chgData name="chau van hao" userId="0018174a556e17c8" providerId="LiveId" clId="{984E7EF3-ECD0-40C7-B7A4-DE539D8337A5}" dt="2025-04-13T03:13:30.359" v="6695" actId="20577"/>
          <ac:spMkLst>
            <pc:docMk/>
            <pc:sldMk cId="2646588192" sldId="284"/>
            <ac:spMk id="3" creationId="{5023C8A5-2D45-A6B3-6B3E-320ADCFDDBCA}"/>
          </ac:spMkLst>
        </pc:spChg>
        <pc:graphicFrameChg chg="add mod">
          <ac:chgData name="chau van hao" userId="0018174a556e17c8" providerId="LiveId" clId="{984E7EF3-ECD0-40C7-B7A4-DE539D8337A5}" dt="2025-04-13T03:13:20.438" v="6692"/>
          <ac:graphicFrameMkLst>
            <pc:docMk/>
            <pc:sldMk cId="2646588192" sldId="284"/>
            <ac:graphicFrameMk id="4" creationId="{68D7383D-8EF5-786B-4ECB-0260A5F4279C}"/>
          </ac:graphicFrameMkLst>
        </pc:graphicFrameChg>
        <pc:graphicFrameChg chg="add mod modGraphic">
          <ac:chgData name="chau van hao" userId="0018174a556e17c8" providerId="LiveId" clId="{984E7EF3-ECD0-40C7-B7A4-DE539D8337A5}" dt="2025-04-13T03:14:03.549" v="6705" actId="1076"/>
          <ac:graphicFrameMkLst>
            <pc:docMk/>
            <pc:sldMk cId="2646588192" sldId="284"/>
            <ac:graphicFrameMk id="5" creationId="{71698AF2-38C6-7816-05A0-172607805DF0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6:12.425" v="6818" actId="255"/>
        <pc:sldMkLst>
          <pc:docMk/>
          <pc:sldMk cId="2681005831" sldId="285"/>
        </pc:sldMkLst>
        <pc:spChg chg="del">
          <ac:chgData name="chau van hao" userId="0018174a556e17c8" providerId="LiveId" clId="{984E7EF3-ECD0-40C7-B7A4-DE539D8337A5}" dt="2025-04-13T03:14:12.219" v="6707" actId="478"/>
          <ac:spMkLst>
            <pc:docMk/>
            <pc:sldMk cId="2681005831" sldId="285"/>
            <ac:spMk id="2" creationId="{FC10754F-4958-1570-1644-E9E9F890EE98}"/>
          </ac:spMkLst>
        </pc:spChg>
        <pc:spChg chg="mod">
          <ac:chgData name="chau van hao" userId="0018174a556e17c8" providerId="LiveId" clId="{984E7EF3-ECD0-40C7-B7A4-DE539D8337A5}" dt="2025-04-13T03:15:47.793" v="6816" actId="14100"/>
          <ac:spMkLst>
            <pc:docMk/>
            <pc:sldMk cId="2681005831" sldId="285"/>
            <ac:spMk id="3" creationId="{50D45C6D-62E4-778A-E933-B97FD8247287}"/>
          </ac:spMkLst>
        </pc:spChg>
        <pc:graphicFrameChg chg="add mod">
          <ac:chgData name="chau van hao" userId="0018174a556e17c8" providerId="LiveId" clId="{984E7EF3-ECD0-40C7-B7A4-DE539D8337A5}" dt="2025-04-13T03:14:37.079" v="6796"/>
          <ac:graphicFrameMkLst>
            <pc:docMk/>
            <pc:sldMk cId="2681005831" sldId="285"/>
            <ac:graphicFrameMk id="4" creationId="{DDF06A65-FD7E-2ED4-6F79-6184EE5FE0A0}"/>
          </ac:graphicFrameMkLst>
        </pc:graphicFrameChg>
        <pc:graphicFrameChg chg="add mod modGraphic">
          <ac:chgData name="chau van hao" userId="0018174a556e17c8" providerId="LiveId" clId="{984E7EF3-ECD0-40C7-B7A4-DE539D8337A5}" dt="2025-04-13T03:16:12.425" v="6818" actId="255"/>
          <ac:graphicFrameMkLst>
            <pc:docMk/>
            <pc:sldMk cId="2681005831" sldId="285"/>
            <ac:graphicFrameMk id="5" creationId="{3EE12AFA-E83D-8690-B87A-5F30E86346E9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7:29.471" v="6906" actId="255"/>
        <pc:sldMkLst>
          <pc:docMk/>
          <pc:sldMk cId="139892451" sldId="286"/>
        </pc:sldMkLst>
        <pc:spChg chg="del">
          <ac:chgData name="chau van hao" userId="0018174a556e17c8" providerId="LiveId" clId="{984E7EF3-ECD0-40C7-B7A4-DE539D8337A5}" dt="2025-04-13T03:16:44.001" v="6820" actId="478"/>
          <ac:spMkLst>
            <pc:docMk/>
            <pc:sldMk cId="139892451" sldId="286"/>
            <ac:spMk id="2" creationId="{CC7147C5-F10A-B546-FAFC-2C9871CD1A01}"/>
          </ac:spMkLst>
        </pc:spChg>
        <pc:spChg chg="mod">
          <ac:chgData name="chau van hao" userId="0018174a556e17c8" providerId="LiveId" clId="{984E7EF3-ECD0-40C7-B7A4-DE539D8337A5}" dt="2025-04-13T03:17:23.060" v="6904" actId="1076"/>
          <ac:spMkLst>
            <pc:docMk/>
            <pc:sldMk cId="139892451" sldId="286"/>
            <ac:spMk id="3" creationId="{3C1B08C6-B019-386A-758D-AE90FEC3EF3B}"/>
          </ac:spMkLst>
        </pc:spChg>
        <pc:graphicFrameChg chg="add mod modGraphic">
          <ac:chgData name="chau van hao" userId="0018174a556e17c8" providerId="LiveId" clId="{984E7EF3-ECD0-40C7-B7A4-DE539D8337A5}" dt="2025-04-13T03:17:29.471" v="6906" actId="255"/>
          <ac:graphicFrameMkLst>
            <pc:docMk/>
            <pc:sldMk cId="139892451" sldId="286"/>
            <ac:graphicFrameMk id="4" creationId="{8F8E0A34-2F2C-3BFA-B64D-173896420E7D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9:08.816" v="7085" actId="2711"/>
        <pc:sldMkLst>
          <pc:docMk/>
          <pc:sldMk cId="1437776145" sldId="287"/>
        </pc:sldMkLst>
        <pc:spChg chg="del">
          <ac:chgData name="chau van hao" userId="0018174a556e17c8" providerId="LiveId" clId="{984E7EF3-ECD0-40C7-B7A4-DE539D8337A5}" dt="2025-04-13T03:17:37.126" v="6908" actId="478"/>
          <ac:spMkLst>
            <pc:docMk/>
            <pc:sldMk cId="1437776145" sldId="287"/>
            <ac:spMk id="2" creationId="{8950E51E-D12B-BC32-16D2-8660CFDBA082}"/>
          </ac:spMkLst>
        </pc:spChg>
        <pc:spChg chg="mod">
          <ac:chgData name="chau van hao" userId="0018174a556e17c8" providerId="LiveId" clId="{984E7EF3-ECD0-40C7-B7A4-DE539D8337A5}" dt="2025-04-13T03:19:08.816" v="7085" actId="2711"/>
          <ac:spMkLst>
            <pc:docMk/>
            <pc:sldMk cId="1437776145" sldId="287"/>
            <ac:spMk id="3" creationId="{EC19BFA7-70E2-638A-E8BC-442A1D300A16}"/>
          </ac:spMkLst>
        </pc:spChg>
        <pc:graphicFrameChg chg="add mod modGraphic">
          <ac:chgData name="chau van hao" userId="0018174a556e17c8" providerId="LiveId" clId="{984E7EF3-ECD0-40C7-B7A4-DE539D8337A5}" dt="2025-04-13T03:18:21.347" v="6975" actId="1076"/>
          <ac:graphicFrameMkLst>
            <pc:docMk/>
            <pc:sldMk cId="1437776145" sldId="287"/>
            <ac:graphicFrameMk id="4" creationId="{B40830CA-8ACD-8BDB-03BE-B8580375A1FB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19:55.182" v="7096" actId="255"/>
        <pc:sldMkLst>
          <pc:docMk/>
          <pc:sldMk cId="3783639877" sldId="288"/>
        </pc:sldMkLst>
        <pc:spChg chg="del mod">
          <ac:chgData name="chau van hao" userId="0018174a556e17c8" providerId="LiveId" clId="{984E7EF3-ECD0-40C7-B7A4-DE539D8337A5}" dt="2025-04-13T03:18:39.360" v="6991" actId="478"/>
          <ac:spMkLst>
            <pc:docMk/>
            <pc:sldMk cId="3783639877" sldId="288"/>
            <ac:spMk id="2" creationId="{4B81B394-00F9-0086-00FF-36F5C5534B24}"/>
          </ac:spMkLst>
        </pc:spChg>
        <pc:spChg chg="mod">
          <ac:chgData name="chau van hao" userId="0018174a556e17c8" providerId="LiveId" clId="{984E7EF3-ECD0-40C7-B7A4-DE539D8337A5}" dt="2025-04-13T03:19:18.196" v="7087" actId="20577"/>
          <ac:spMkLst>
            <pc:docMk/>
            <pc:sldMk cId="3783639877" sldId="288"/>
            <ac:spMk id="3" creationId="{84DFD962-A054-F832-716E-36F844D9055D}"/>
          </ac:spMkLst>
        </pc:spChg>
        <pc:spChg chg="add del mod">
          <ac:chgData name="chau van hao" userId="0018174a556e17c8" providerId="LiveId" clId="{984E7EF3-ECD0-40C7-B7A4-DE539D8337A5}" dt="2025-04-13T03:18:40.701" v="6992" actId="478"/>
          <ac:spMkLst>
            <pc:docMk/>
            <pc:sldMk cId="3783639877" sldId="288"/>
            <ac:spMk id="5" creationId="{329C7A00-A576-49C0-F7A3-194559559F83}"/>
          </ac:spMkLst>
        </pc:spChg>
        <pc:graphicFrameChg chg="add mod modGraphic">
          <ac:chgData name="chau van hao" userId="0018174a556e17c8" providerId="LiveId" clId="{984E7EF3-ECD0-40C7-B7A4-DE539D8337A5}" dt="2025-04-13T03:19:55.182" v="7096" actId="255"/>
          <ac:graphicFrameMkLst>
            <pc:docMk/>
            <pc:sldMk cId="3783639877" sldId="288"/>
            <ac:graphicFrameMk id="6" creationId="{4CD0E288-DD48-9658-5DA2-6B393F9F6185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0:52.179" v="7205" actId="2711"/>
        <pc:sldMkLst>
          <pc:docMk/>
          <pc:sldMk cId="1535709914" sldId="289"/>
        </pc:sldMkLst>
        <pc:spChg chg="del">
          <ac:chgData name="chau van hao" userId="0018174a556e17c8" providerId="LiveId" clId="{984E7EF3-ECD0-40C7-B7A4-DE539D8337A5}" dt="2025-04-13T03:20:05.182" v="7098" actId="478"/>
          <ac:spMkLst>
            <pc:docMk/>
            <pc:sldMk cId="1535709914" sldId="289"/>
            <ac:spMk id="2" creationId="{58CE6702-FE8B-5849-7B80-FEA2EF96943E}"/>
          </ac:spMkLst>
        </pc:spChg>
        <pc:spChg chg="mod">
          <ac:chgData name="chau van hao" userId="0018174a556e17c8" providerId="LiveId" clId="{984E7EF3-ECD0-40C7-B7A4-DE539D8337A5}" dt="2025-04-13T03:20:30.054" v="7198" actId="20577"/>
          <ac:spMkLst>
            <pc:docMk/>
            <pc:sldMk cId="1535709914" sldId="289"/>
            <ac:spMk id="3" creationId="{68BBED90-4482-C962-9508-1A3AB18938FF}"/>
          </ac:spMkLst>
        </pc:spChg>
        <pc:graphicFrameChg chg="add mod modGraphic">
          <ac:chgData name="chau van hao" userId="0018174a556e17c8" providerId="LiveId" clId="{984E7EF3-ECD0-40C7-B7A4-DE539D8337A5}" dt="2025-04-13T03:20:52.179" v="7205" actId="2711"/>
          <ac:graphicFrameMkLst>
            <pc:docMk/>
            <pc:sldMk cId="1535709914" sldId="289"/>
            <ac:graphicFrameMk id="4" creationId="{20D35F41-5D86-A4F3-EE2A-5798B004B761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1:44.882" v="7281" actId="255"/>
        <pc:sldMkLst>
          <pc:docMk/>
          <pc:sldMk cId="1196447361" sldId="290"/>
        </pc:sldMkLst>
        <pc:spChg chg="del">
          <ac:chgData name="chau van hao" userId="0018174a556e17c8" providerId="LiveId" clId="{984E7EF3-ECD0-40C7-B7A4-DE539D8337A5}" dt="2025-04-13T03:20:56.902" v="7207" actId="478"/>
          <ac:spMkLst>
            <pc:docMk/>
            <pc:sldMk cId="1196447361" sldId="290"/>
            <ac:spMk id="2" creationId="{5DBD42B2-59EF-0AFF-C6CC-CF5A7A618D1C}"/>
          </ac:spMkLst>
        </pc:spChg>
        <pc:spChg chg="mod">
          <ac:chgData name="chau van hao" userId="0018174a556e17c8" providerId="LiveId" clId="{984E7EF3-ECD0-40C7-B7A4-DE539D8337A5}" dt="2025-04-13T03:21:21.191" v="7276" actId="20577"/>
          <ac:spMkLst>
            <pc:docMk/>
            <pc:sldMk cId="1196447361" sldId="290"/>
            <ac:spMk id="3" creationId="{A6875635-BB34-6553-5B9D-8DEFB7EF04A1}"/>
          </ac:spMkLst>
        </pc:spChg>
        <pc:graphicFrameChg chg="add mod modGraphic">
          <ac:chgData name="chau van hao" userId="0018174a556e17c8" providerId="LiveId" clId="{984E7EF3-ECD0-40C7-B7A4-DE539D8337A5}" dt="2025-04-13T03:21:44.882" v="7281" actId="255"/>
          <ac:graphicFrameMkLst>
            <pc:docMk/>
            <pc:sldMk cId="1196447361" sldId="290"/>
            <ac:graphicFrameMk id="4" creationId="{9CDB7BDC-604C-C776-EA54-4CDF4263AD3C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2:39.035" v="7361" actId="255"/>
        <pc:sldMkLst>
          <pc:docMk/>
          <pc:sldMk cId="217123939" sldId="291"/>
        </pc:sldMkLst>
        <pc:spChg chg="del">
          <ac:chgData name="chau van hao" userId="0018174a556e17c8" providerId="LiveId" clId="{984E7EF3-ECD0-40C7-B7A4-DE539D8337A5}" dt="2025-04-13T03:22:02.147" v="7283" actId="478"/>
          <ac:spMkLst>
            <pc:docMk/>
            <pc:sldMk cId="217123939" sldId="291"/>
            <ac:spMk id="2" creationId="{CB7665D6-B21B-F649-F62D-3DB84DE35154}"/>
          </ac:spMkLst>
        </pc:spChg>
        <pc:spChg chg="mod">
          <ac:chgData name="chau van hao" userId="0018174a556e17c8" providerId="LiveId" clId="{984E7EF3-ECD0-40C7-B7A4-DE539D8337A5}" dt="2025-04-13T03:22:26.265" v="7355" actId="20577"/>
          <ac:spMkLst>
            <pc:docMk/>
            <pc:sldMk cId="217123939" sldId="291"/>
            <ac:spMk id="3" creationId="{5ECD4CFE-168B-4EF6-7821-8E960370E154}"/>
          </ac:spMkLst>
        </pc:spChg>
        <pc:spChg chg="add mod">
          <ac:chgData name="chau van hao" userId="0018174a556e17c8" providerId="LiveId" clId="{984E7EF3-ECD0-40C7-B7A4-DE539D8337A5}" dt="2025-04-13T03:22:26.978" v="7356"/>
          <ac:spMkLst>
            <pc:docMk/>
            <pc:sldMk cId="217123939" sldId="291"/>
            <ac:spMk id="5" creationId="{BE880178-3653-F975-B52E-9440EB9C37F2}"/>
          </ac:spMkLst>
        </pc:spChg>
        <pc:graphicFrameChg chg="add mod modGraphic">
          <ac:chgData name="chau van hao" userId="0018174a556e17c8" providerId="LiveId" clId="{984E7EF3-ECD0-40C7-B7A4-DE539D8337A5}" dt="2025-04-13T03:22:39.035" v="7361" actId="255"/>
          <ac:graphicFrameMkLst>
            <pc:docMk/>
            <pc:sldMk cId="217123939" sldId="291"/>
            <ac:graphicFrameMk id="4" creationId="{323F0607-202A-3ACB-35FD-123F348D6736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3:28.158" v="7436" actId="255"/>
        <pc:sldMkLst>
          <pc:docMk/>
          <pc:sldMk cId="1727329934" sldId="292"/>
        </pc:sldMkLst>
        <pc:spChg chg="del">
          <ac:chgData name="chau van hao" userId="0018174a556e17c8" providerId="LiveId" clId="{984E7EF3-ECD0-40C7-B7A4-DE539D8337A5}" dt="2025-04-13T03:22:51.158" v="7363" actId="478"/>
          <ac:spMkLst>
            <pc:docMk/>
            <pc:sldMk cId="1727329934" sldId="292"/>
            <ac:spMk id="2" creationId="{198C9242-E017-3713-0A8D-22F9C6C9F92C}"/>
          </ac:spMkLst>
        </pc:spChg>
        <pc:spChg chg="mod">
          <ac:chgData name="chau van hao" userId="0018174a556e17c8" providerId="LiveId" clId="{984E7EF3-ECD0-40C7-B7A4-DE539D8337A5}" dt="2025-04-13T03:23:10.163" v="7431" actId="20577"/>
          <ac:spMkLst>
            <pc:docMk/>
            <pc:sldMk cId="1727329934" sldId="292"/>
            <ac:spMk id="3" creationId="{40F1747B-B199-82EB-661C-C7E3099BA346}"/>
          </ac:spMkLst>
        </pc:spChg>
        <pc:graphicFrameChg chg="add mod modGraphic">
          <ac:chgData name="chau van hao" userId="0018174a556e17c8" providerId="LiveId" clId="{984E7EF3-ECD0-40C7-B7A4-DE539D8337A5}" dt="2025-04-13T03:23:28.158" v="7436" actId="255"/>
          <ac:graphicFrameMkLst>
            <pc:docMk/>
            <pc:sldMk cId="1727329934" sldId="292"/>
            <ac:graphicFrameMk id="4" creationId="{1D3482AF-54B9-14C1-72FF-0E6F1789EC37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4:19.175" v="7507" actId="14100"/>
        <pc:sldMkLst>
          <pc:docMk/>
          <pc:sldMk cId="2121626734" sldId="293"/>
        </pc:sldMkLst>
        <pc:spChg chg="del">
          <ac:chgData name="chau van hao" userId="0018174a556e17c8" providerId="LiveId" clId="{984E7EF3-ECD0-40C7-B7A4-DE539D8337A5}" dt="2025-04-13T03:23:32.766" v="7438" actId="478"/>
          <ac:spMkLst>
            <pc:docMk/>
            <pc:sldMk cId="2121626734" sldId="293"/>
            <ac:spMk id="2" creationId="{7764626A-9A78-BFAB-292B-244C4E4BE5F7}"/>
          </ac:spMkLst>
        </pc:spChg>
        <pc:spChg chg="mod">
          <ac:chgData name="chau van hao" userId="0018174a556e17c8" providerId="LiveId" clId="{984E7EF3-ECD0-40C7-B7A4-DE539D8337A5}" dt="2025-04-13T03:23:52.810" v="7499" actId="20577"/>
          <ac:spMkLst>
            <pc:docMk/>
            <pc:sldMk cId="2121626734" sldId="293"/>
            <ac:spMk id="3" creationId="{001D6DC9-BE0B-DABE-3FD0-64B460892EF6}"/>
          </ac:spMkLst>
        </pc:spChg>
        <pc:graphicFrameChg chg="add mod modGraphic">
          <ac:chgData name="chau van hao" userId="0018174a556e17c8" providerId="LiveId" clId="{984E7EF3-ECD0-40C7-B7A4-DE539D8337A5}" dt="2025-04-13T03:24:19.175" v="7507" actId="14100"/>
          <ac:graphicFrameMkLst>
            <pc:docMk/>
            <pc:sldMk cId="2121626734" sldId="293"/>
            <ac:graphicFrameMk id="4" creationId="{4F031A33-D716-F77A-86FC-31EDA9F45FD2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5:24.063" v="7589" actId="14100"/>
        <pc:sldMkLst>
          <pc:docMk/>
          <pc:sldMk cId="2627625726" sldId="294"/>
        </pc:sldMkLst>
        <pc:spChg chg="del">
          <ac:chgData name="chau van hao" userId="0018174a556e17c8" providerId="LiveId" clId="{984E7EF3-ECD0-40C7-B7A4-DE539D8337A5}" dt="2025-04-13T03:24:28.838" v="7509" actId="478"/>
          <ac:spMkLst>
            <pc:docMk/>
            <pc:sldMk cId="2627625726" sldId="294"/>
            <ac:spMk id="2" creationId="{B9FAA7FC-A1B0-BF6A-C212-1F134C5AE783}"/>
          </ac:spMkLst>
        </pc:spChg>
        <pc:spChg chg="mod">
          <ac:chgData name="chau van hao" userId="0018174a556e17c8" providerId="LiveId" clId="{984E7EF3-ECD0-40C7-B7A4-DE539D8337A5}" dt="2025-04-13T03:24:52.974" v="7580" actId="20577"/>
          <ac:spMkLst>
            <pc:docMk/>
            <pc:sldMk cId="2627625726" sldId="294"/>
            <ac:spMk id="3" creationId="{87F4C99A-8D97-2129-8D85-6C7DA5D039AF}"/>
          </ac:spMkLst>
        </pc:spChg>
        <pc:graphicFrameChg chg="add mod modGraphic">
          <ac:chgData name="chau van hao" userId="0018174a556e17c8" providerId="LiveId" clId="{984E7EF3-ECD0-40C7-B7A4-DE539D8337A5}" dt="2025-04-13T03:25:24.063" v="7589" actId="14100"/>
          <ac:graphicFrameMkLst>
            <pc:docMk/>
            <pc:sldMk cId="2627625726" sldId="294"/>
            <ac:graphicFrameMk id="4" creationId="{B109AA6A-2EC6-CD74-2E5A-5435F3F45738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6:11.940" v="7686" actId="255"/>
        <pc:sldMkLst>
          <pc:docMk/>
          <pc:sldMk cId="606661377" sldId="295"/>
        </pc:sldMkLst>
        <pc:spChg chg="del">
          <ac:chgData name="chau van hao" userId="0018174a556e17c8" providerId="LiveId" clId="{984E7EF3-ECD0-40C7-B7A4-DE539D8337A5}" dt="2025-04-13T03:25:31.134" v="7591" actId="478"/>
          <ac:spMkLst>
            <pc:docMk/>
            <pc:sldMk cId="606661377" sldId="295"/>
            <ac:spMk id="2" creationId="{49EF6136-F8BF-F4B2-51DB-CB5720406298}"/>
          </ac:spMkLst>
        </pc:spChg>
        <pc:spChg chg="mod">
          <ac:chgData name="chau van hao" userId="0018174a556e17c8" providerId="LiveId" clId="{984E7EF3-ECD0-40C7-B7A4-DE539D8337A5}" dt="2025-04-13T03:25:56.367" v="7680" actId="20577"/>
          <ac:spMkLst>
            <pc:docMk/>
            <pc:sldMk cId="606661377" sldId="295"/>
            <ac:spMk id="3" creationId="{6E98A98B-2E41-9C7D-1699-51D448DCA481}"/>
          </ac:spMkLst>
        </pc:spChg>
        <pc:graphicFrameChg chg="add mod modGraphic">
          <ac:chgData name="chau van hao" userId="0018174a556e17c8" providerId="LiveId" clId="{984E7EF3-ECD0-40C7-B7A4-DE539D8337A5}" dt="2025-04-13T03:26:11.940" v="7686" actId="255"/>
          <ac:graphicFrameMkLst>
            <pc:docMk/>
            <pc:sldMk cId="606661377" sldId="295"/>
            <ac:graphicFrameMk id="4" creationId="{F3D47579-2198-8131-4A9E-1F43AD250E1E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7:12.321" v="7758" actId="14100"/>
        <pc:sldMkLst>
          <pc:docMk/>
          <pc:sldMk cId="4277572622" sldId="296"/>
        </pc:sldMkLst>
        <pc:spChg chg="del">
          <ac:chgData name="chau van hao" userId="0018174a556e17c8" providerId="LiveId" clId="{984E7EF3-ECD0-40C7-B7A4-DE539D8337A5}" dt="2025-04-13T03:26:16.421" v="7688" actId="478"/>
          <ac:spMkLst>
            <pc:docMk/>
            <pc:sldMk cId="4277572622" sldId="296"/>
            <ac:spMk id="2" creationId="{DA80EC46-C028-F52D-4B8A-F76B4C27CD23}"/>
          </ac:spMkLst>
        </pc:spChg>
        <pc:spChg chg="mod">
          <ac:chgData name="chau van hao" userId="0018174a556e17c8" providerId="LiveId" clId="{984E7EF3-ECD0-40C7-B7A4-DE539D8337A5}" dt="2025-04-13T03:26:37.951" v="7746" actId="20577"/>
          <ac:spMkLst>
            <pc:docMk/>
            <pc:sldMk cId="4277572622" sldId="296"/>
            <ac:spMk id="3" creationId="{67B362CA-C0E9-C6A9-5181-501D0F867791}"/>
          </ac:spMkLst>
        </pc:spChg>
        <pc:graphicFrameChg chg="add mod modGraphic">
          <ac:chgData name="chau van hao" userId="0018174a556e17c8" providerId="LiveId" clId="{984E7EF3-ECD0-40C7-B7A4-DE539D8337A5}" dt="2025-04-13T03:27:12.321" v="7758" actId="14100"/>
          <ac:graphicFrameMkLst>
            <pc:docMk/>
            <pc:sldMk cId="4277572622" sldId="296"/>
            <ac:graphicFrameMk id="4" creationId="{D593AF30-E020-E058-AAB4-13965E79437C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8:27.532" v="7840" actId="14100"/>
        <pc:sldMkLst>
          <pc:docMk/>
          <pc:sldMk cId="3060301368" sldId="297"/>
        </pc:sldMkLst>
        <pc:spChg chg="del">
          <ac:chgData name="chau van hao" userId="0018174a556e17c8" providerId="LiveId" clId="{984E7EF3-ECD0-40C7-B7A4-DE539D8337A5}" dt="2025-04-13T03:27:31.758" v="7760" actId="478"/>
          <ac:spMkLst>
            <pc:docMk/>
            <pc:sldMk cId="3060301368" sldId="297"/>
            <ac:spMk id="2" creationId="{DE359E18-64CC-8E90-4FCE-7217F2543439}"/>
          </ac:spMkLst>
        </pc:spChg>
        <pc:spChg chg="mod">
          <ac:chgData name="chau van hao" userId="0018174a556e17c8" providerId="LiveId" clId="{984E7EF3-ECD0-40C7-B7A4-DE539D8337A5}" dt="2025-04-13T03:27:51.118" v="7827" actId="20577"/>
          <ac:spMkLst>
            <pc:docMk/>
            <pc:sldMk cId="3060301368" sldId="297"/>
            <ac:spMk id="3" creationId="{CD2CD642-0818-7C37-B89C-D2A4B297623F}"/>
          </ac:spMkLst>
        </pc:spChg>
        <pc:graphicFrameChg chg="add mod modGraphic">
          <ac:chgData name="chau van hao" userId="0018174a556e17c8" providerId="LiveId" clId="{984E7EF3-ECD0-40C7-B7A4-DE539D8337A5}" dt="2025-04-13T03:28:27.532" v="7840" actId="14100"/>
          <ac:graphicFrameMkLst>
            <pc:docMk/>
            <pc:sldMk cId="3060301368" sldId="297"/>
            <ac:graphicFrameMk id="4" creationId="{2832C688-0FD3-669F-800A-525FAB475A10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29:21.879" v="7918" actId="255"/>
        <pc:sldMkLst>
          <pc:docMk/>
          <pc:sldMk cId="2651105121" sldId="298"/>
        </pc:sldMkLst>
        <pc:spChg chg="del">
          <ac:chgData name="chau van hao" userId="0018174a556e17c8" providerId="LiveId" clId="{984E7EF3-ECD0-40C7-B7A4-DE539D8337A5}" dt="2025-04-13T03:28:33.318" v="7842" actId="478"/>
          <ac:spMkLst>
            <pc:docMk/>
            <pc:sldMk cId="2651105121" sldId="298"/>
            <ac:spMk id="2" creationId="{601A3B6C-E4CB-D0F5-A1D7-C4C6B9738827}"/>
          </ac:spMkLst>
        </pc:spChg>
        <pc:spChg chg="mod">
          <ac:chgData name="chau van hao" userId="0018174a556e17c8" providerId="LiveId" clId="{984E7EF3-ECD0-40C7-B7A4-DE539D8337A5}" dt="2025-04-13T03:29:02.838" v="7912" actId="20577"/>
          <ac:spMkLst>
            <pc:docMk/>
            <pc:sldMk cId="2651105121" sldId="298"/>
            <ac:spMk id="3" creationId="{D0854291-2C59-FFB6-68C9-6D96E636BD99}"/>
          </ac:spMkLst>
        </pc:spChg>
        <pc:graphicFrameChg chg="add mod modGraphic">
          <ac:chgData name="chau van hao" userId="0018174a556e17c8" providerId="LiveId" clId="{984E7EF3-ECD0-40C7-B7A4-DE539D8337A5}" dt="2025-04-13T03:29:21.879" v="7918" actId="255"/>
          <ac:graphicFrameMkLst>
            <pc:docMk/>
            <pc:sldMk cId="2651105121" sldId="298"/>
            <ac:graphicFrameMk id="4" creationId="{F385134A-59B1-7175-2B43-D0156FBB0D16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0:53.376" v="8022" actId="1076"/>
        <pc:sldMkLst>
          <pc:docMk/>
          <pc:sldMk cId="1731909916" sldId="299"/>
        </pc:sldMkLst>
        <pc:spChg chg="del mod">
          <ac:chgData name="chau van hao" userId="0018174a556e17c8" providerId="LiveId" clId="{984E7EF3-ECD0-40C7-B7A4-DE539D8337A5}" dt="2025-04-13T03:29:33.331" v="7945" actId="478"/>
          <ac:spMkLst>
            <pc:docMk/>
            <pc:sldMk cId="1731909916" sldId="299"/>
            <ac:spMk id="2" creationId="{9FD1C542-37AF-635C-739D-F66BD2AC3404}"/>
          </ac:spMkLst>
        </pc:spChg>
        <pc:spChg chg="del mod">
          <ac:chgData name="chau van hao" userId="0018174a556e17c8" providerId="LiveId" clId="{984E7EF3-ECD0-40C7-B7A4-DE539D8337A5}" dt="2025-04-13T03:30:45.580" v="8016"/>
          <ac:spMkLst>
            <pc:docMk/>
            <pc:sldMk cId="1731909916" sldId="299"/>
            <ac:spMk id="3" creationId="{75734BC3-B4BE-A2C2-DDCF-202FB8BA5D36}"/>
          </ac:spMkLst>
        </pc:spChg>
        <pc:spChg chg="add del mod">
          <ac:chgData name="chau van hao" userId="0018174a556e17c8" providerId="LiveId" clId="{984E7EF3-ECD0-40C7-B7A4-DE539D8337A5}" dt="2025-04-13T03:30:21.504" v="8014" actId="255"/>
          <ac:spMkLst>
            <pc:docMk/>
            <pc:sldMk cId="1731909916" sldId="299"/>
            <ac:spMk id="5" creationId="{2F32A666-F99B-7844-06F5-ECB5FFA5CBCB}"/>
          </ac:spMkLst>
        </pc:spChg>
        <pc:picChg chg="add mod">
          <ac:chgData name="chau van hao" userId="0018174a556e17c8" providerId="LiveId" clId="{984E7EF3-ECD0-40C7-B7A4-DE539D8337A5}" dt="2025-04-13T03:30:53.376" v="8022" actId="1076"/>
          <ac:picMkLst>
            <pc:docMk/>
            <pc:sldMk cId="1731909916" sldId="299"/>
            <ac:picMk id="6" creationId="{0DB6AA75-81F3-64FF-C8F9-198478D3D197}"/>
          </ac:picMkLst>
        </pc:picChg>
      </pc:sldChg>
      <pc:sldChg chg="addSp delSp modSp new mod">
        <pc:chgData name="chau van hao" userId="0018174a556e17c8" providerId="LiveId" clId="{984E7EF3-ECD0-40C7-B7A4-DE539D8337A5}" dt="2025-04-13T03:31:58.171" v="8111" actId="2711"/>
        <pc:sldMkLst>
          <pc:docMk/>
          <pc:sldMk cId="2027529206" sldId="300"/>
        </pc:sldMkLst>
        <pc:spChg chg="del">
          <ac:chgData name="chau van hao" userId="0018174a556e17c8" providerId="LiveId" clId="{984E7EF3-ECD0-40C7-B7A4-DE539D8337A5}" dt="2025-04-13T03:31:11.974" v="8024" actId="478"/>
          <ac:spMkLst>
            <pc:docMk/>
            <pc:sldMk cId="2027529206" sldId="300"/>
            <ac:spMk id="2" creationId="{8C17F855-2FE3-5FD7-427A-C36F93EABD15}"/>
          </ac:spMkLst>
        </pc:spChg>
        <pc:spChg chg="mod">
          <ac:chgData name="chau van hao" userId="0018174a556e17c8" providerId="LiveId" clId="{984E7EF3-ECD0-40C7-B7A4-DE539D8337A5}" dt="2025-04-13T03:31:39.286" v="8105" actId="20577"/>
          <ac:spMkLst>
            <pc:docMk/>
            <pc:sldMk cId="2027529206" sldId="300"/>
            <ac:spMk id="3" creationId="{0EDDB000-8C74-73F5-9479-C7EE36C29215}"/>
          </ac:spMkLst>
        </pc:spChg>
        <pc:graphicFrameChg chg="add mod modGraphic">
          <ac:chgData name="chau van hao" userId="0018174a556e17c8" providerId="LiveId" clId="{984E7EF3-ECD0-40C7-B7A4-DE539D8337A5}" dt="2025-04-13T03:31:58.171" v="8111" actId="2711"/>
          <ac:graphicFrameMkLst>
            <pc:docMk/>
            <pc:sldMk cId="2027529206" sldId="300"/>
            <ac:graphicFrameMk id="4" creationId="{52CD73E0-5BF3-E6F6-10FC-79DD09249F3E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2:56.161" v="8172" actId="255"/>
        <pc:sldMkLst>
          <pc:docMk/>
          <pc:sldMk cId="1009346828" sldId="301"/>
        </pc:sldMkLst>
        <pc:spChg chg="del">
          <ac:chgData name="chau van hao" userId="0018174a556e17c8" providerId="LiveId" clId="{984E7EF3-ECD0-40C7-B7A4-DE539D8337A5}" dt="2025-04-13T03:32:02.959" v="8113" actId="478"/>
          <ac:spMkLst>
            <pc:docMk/>
            <pc:sldMk cId="1009346828" sldId="301"/>
            <ac:spMk id="2" creationId="{B935601B-F4E6-1D2D-6D6D-5B93EB732143}"/>
          </ac:spMkLst>
        </pc:spChg>
        <pc:spChg chg="mod">
          <ac:chgData name="chau van hao" userId="0018174a556e17c8" providerId="LiveId" clId="{984E7EF3-ECD0-40C7-B7A4-DE539D8337A5}" dt="2025-04-13T03:32:24.012" v="8166" actId="20577"/>
          <ac:spMkLst>
            <pc:docMk/>
            <pc:sldMk cId="1009346828" sldId="301"/>
            <ac:spMk id="3" creationId="{E68C249C-56C5-A66B-A76D-F734D61DA0E2}"/>
          </ac:spMkLst>
        </pc:spChg>
        <pc:graphicFrameChg chg="add mod modGraphic">
          <ac:chgData name="chau van hao" userId="0018174a556e17c8" providerId="LiveId" clId="{984E7EF3-ECD0-40C7-B7A4-DE539D8337A5}" dt="2025-04-13T03:32:56.161" v="8172" actId="255"/>
          <ac:graphicFrameMkLst>
            <pc:docMk/>
            <pc:sldMk cId="1009346828" sldId="301"/>
            <ac:graphicFrameMk id="4" creationId="{E83E31E4-5C78-9DA5-9994-0656A309F4AE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3:55.429" v="8244" actId="255"/>
        <pc:sldMkLst>
          <pc:docMk/>
          <pc:sldMk cId="1215582211" sldId="302"/>
        </pc:sldMkLst>
        <pc:spChg chg="del">
          <ac:chgData name="chau van hao" userId="0018174a556e17c8" providerId="LiveId" clId="{984E7EF3-ECD0-40C7-B7A4-DE539D8337A5}" dt="2025-04-13T03:33:05.150" v="8174" actId="478"/>
          <ac:spMkLst>
            <pc:docMk/>
            <pc:sldMk cId="1215582211" sldId="302"/>
            <ac:spMk id="2" creationId="{452F02A1-B090-E73C-0120-3573A9DD0987}"/>
          </ac:spMkLst>
        </pc:spChg>
        <pc:spChg chg="mod">
          <ac:chgData name="chau van hao" userId="0018174a556e17c8" providerId="LiveId" clId="{984E7EF3-ECD0-40C7-B7A4-DE539D8337A5}" dt="2025-04-13T03:33:39.805" v="8239" actId="20577"/>
          <ac:spMkLst>
            <pc:docMk/>
            <pc:sldMk cId="1215582211" sldId="302"/>
            <ac:spMk id="3" creationId="{58642B3A-DB78-D4D6-5C8E-53F8E4A84D58}"/>
          </ac:spMkLst>
        </pc:spChg>
        <pc:graphicFrameChg chg="add mod modGraphic">
          <ac:chgData name="chau van hao" userId="0018174a556e17c8" providerId="LiveId" clId="{984E7EF3-ECD0-40C7-B7A4-DE539D8337A5}" dt="2025-04-13T03:33:55.429" v="8244" actId="255"/>
          <ac:graphicFrameMkLst>
            <pc:docMk/>
            <pc:sldMk cId="1215582211" sldId="302"/>
            <ac:graphicFrameMk id="4" creationId="{A5484FFF-572C-47AB-BBA8-136796CD421E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4:47.621" v="8337" actId="14100"/>
        <pc:sldMkLst>
          <pc:docMk/>
          <pc:sldMk cId="2515887385" sldId="303"/>
        </pc:sldMkLst>
        <pc:spChg chg="del mod">
          <ac:chgData name="chau van hao" userId="0018174a556e17c8" providerId="LiveId" clId="{984E7EF3-ECD0-40C7-B7A4-DE539D8337A5}" dt="2025-04-13T03:34:00.785" v="8246" actId="478"/>
          <ac:spMkLst>
            <pc:docMk/>
            <pc:sldMk cId="2515887385" sldId="303"/>
            <ac:spMk id="2" creationId="{7FA1DBCF-5E12-7196-9041-385915D627FB}"/>
          </ac:spMkLst>
        </pc:spChg>
        <pc:spChg chg="mod">
          <ac:chgData name="chau van hao" userId="0018174a556e17c8" providerId="LiveId" clId="{984E7EF3-ECD0-40C7-B7A4-DE539D8337A5}" dt="2025-04-13T03:34:24.544" v="8330" actId="20577"/>
          <ac:spMkLst>
            <pc:docMk/>
            <pc:sldMk cId="2515887385" sldId="303"/>
            <ac:spMk id="3" creationId="{AD7F5C09-219E-FC9F-24E0-3B5836B7B891}"/>
          </ac:spMkLst>
        </pc:spChg>
        <pc:spChg chg="add del mod">
          <ac:chgData name="chau van hao" userId="0018174a556e17c8" providerId="LiveId" clId="{984E7EF3-ECD0-40C7-B7A4-DE539D8337A5}" dt="2025-04-13T03:34:02.358" v="8247" actId="478"/>
          <ac:spMkLst>
            <pc:docMk/>
            <pc:sldMk cId="2515887385" sldId="303"/>
            <ac:spMk id="5" creationId="{B89ADB89-43D4-00F0-51BC-5FFD9A375071}"/>
          </ac:spMkLst>
        </pc:spChg>
        <pc:graphicFrameChg chg="add mod modGraphic">
          <ac:chgData name="chau van hao" userId="0018174a556e17c8" providerId="LiveId" clId="{984E7EF3-ECD0-40C7-B7A4-DE539D8337A5}" dt="2025-04-13T03:34:47.621" v="8337" actId="14100"/>
          <ac:graphicFrameMkLst>
            <pc:docMk/>
            <pc:sldMk cId="2515887385" sldId="303"/>
            <ac:graphicFrameMk id="6" creationId="{9CB4D8A0-ECD4-0331-662C-535A1B660EF9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5:30.720" v="8415" actId="255"/>
        <pc:sldMkLst>
          <pc:docMk/>
          <pc:sldMk cId="1549702903" sldId="304"/>
        </pc:sldMkLst>
        <pc:spChg chg="del">
          <ac:chgData name="chau van hao" userId="0018174a556e17c8" providerId="LiveId" clId="{984E7EF3-ECD0-40C7-B7A4-DE539D8337A5}" dt="2025-04-13T03:34:55.204" v="8339" actId="478"/>
          <ac:spMkLst>
            <pc:docMk/>
            <pc:sldMk cId="1549702903" sldId="304"/>
            <ac:spMk id="2" creationId="{68B92A44-DAFD-C5A4-A2E0-A260141C54CF}"/>
          </ac:spMkLst>
        </pc:spChg>
        <pc:spChg chg="mod">
          <ac:chgData name="chau van hao" userId="0018174a556e17c8" providerId="LiveId" clId="{984E7EF3-ECD0-40C7-B7A4-DE539D8337A5}" dt="2025-04-13T03:35:16.366" v="8409" actId="20577"/>
          <ac:spMkLst>
            <pc:docMk/>
            <pc:sldMk cId="1549702903" sldId="304"/>
            <ac:spMk id="3" creationId="{81DD865B-A582-536D-EBD5-38B3CA02B685}"/>
          </ac:spMkLst>
        </pc:spChg>
        <pc:graphicFrameChg chg="add mod modGraphic">
          <ac:chgData name="chau van hao" userId="0018174a556e17c8" providerId="LiveId" clId="{984E7EF3-ECD0-40C7-B7A4-DE539D8337A5}" dt="2025-04-13T03:35:30.720" v="8415" actId="255"/>
          <ac:graphicFrameMkLst>
            <pc:docMk/>
            <pc:sldMk cId="1549702903" sldId="304"/>
            <ac:graphicFrameMk id="4" creationId="{6B73690A-97AE-B8CA-5DBE-4450B7EBC0D7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6:20.537" v="8520" actId="255"/>
        <pc:sldMkLst>
          <pc:docMk/>
          <pc:sldMk cId="1153593873" sldId="305"/>
        </pc:sldMkLst>
        <pc:spChg chg="del">
          <ac:chgData name="chau van hao" userId="0018174a556e17c8" providerId="LiveId" clId="{984E7EF3-ECD0-40C7-B7A4-DE539D8337A5}" dt="2025-04-13T03:35:35.481" v="8417" actId="478"/>
          <ac:spMkLst>
            <pc:docMk/>
            <pc:sldMk cId="1153593873" sldId="305"/>
            <ac:spMk id="2" creationId="{464F4222-99F9-CD8F-1DAF-58FBB0590B79}"/>
          </ac:spMkLst>
        </pc:spChg>
        <pc:spChg chg="mod">
          <ac:chgData name="chau van hao" userId="0018174a556e17c8" providerId="LiveId" clId="{984E7EF3-ECD0-40C7-B7A4-DE539D8337A5}" dt="2025-04-13T03:36:03.526" v="8514" actId="20577"/>
          <ac:spMkLst>
            <pc:docMk/>
            <pc:sldMk cId="1153593873" sldId="305"/>
            <ac:spMk id="3" creationId="{5D8B55BB-C276-1EA5-386E-B6C328697602}"/>
          </ac:spMkLst>
        </pc:spChg>
        <pc:graphicFrameChg chg="add mod modGraphic">
          <ac:chgData name="chau van hao" userId="0018174a556e17c8" providerId="LiveId" clId="{984E7EF3-ECD0-40C7-B7A4-DE539D8337A5}" dt="2025-04-13T03:36:20.537" v="8520" actId="255"/>
          <ac:graphicFrameMkLst>
            <pc:docMk/>
            <pc:sldMk cId="1153593873" sldId="305"/>
            <ac:graphicFrameMk id="4" creationId="{22D6F5CB-FA1B-DE76-3669-07AA2B968948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7:17" v="8586" actId="1076"/>
        <pc:sldMkLst>
          <pc:docMk/>
          <pc:sldMk cId="1375638134" sldId="306"/>
        </pc:sldMkLst>
        <pc:spChg chg="del">
          <ac:chgData name="chau van hao" userId="0018174a556e17c8" providerId="LiveId" clId="{984E7EF3-ECD0-40C7-B7A4-DE539D8337A5}" dt="2025-04-13T03:36:25.182" v="8522" actId="478"/>
          <ac:spMkLst>
            <pc:docMk/>
            <pc:sldMk cId="1375638134" sldId="306"/>
            <ac:spMk id="2" creationId="{9079627B-F380-4018-6518-FA15D1C28B16}"/>
          </ac:spMkLst>
        </pc:spChg>
        <pc:spChg chg="mod">
          <ac:chgData name="chau van hao" userId="0018174a556e17c8" providerId="LiveId" clId="{984E7EF3-ECD0-40C7-B7A4-DE539D8337A5}" dt="2025-04-13T03:36:44.601" v="8574" actId="20577"/>
          <ac:spMkLst>
            <pc:docMk/>
            <pc:sldMk cId="1375638134" sldId="306"/>
            <ac:spMk id="3" creationId="{668616C4-536A-0EF8-DC28-75E9E8DEF1D5}"/>
          </ac:spMkLst>
        </pc:spChg>
        <pc:graphicFrameChg chg="add mod modGraphic">
          <ac:chgData name="chau van hao" userId="0018174a556e17c8" providerId="LiveId" clId="{984E7EF3-ECD0-40C7-B7A4-DE539D8337A5}" dt="2025-04-13T03:37:17" v="8586" actId="1076"/>
          <ac:graphicFrameMkLst>
            <pc:docMk/>
            <pc:sldMk cId="1375638134" sldId="306"/>
            <ac:graphicFrameMk id="4" creationId="{C3D68863-191D-4AFA-C467-3CB51B8BF081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8:15.531" v="8675" actId="14100"/>
        <pc:sldMkLst>
          <pc:docMk/>
          <pc:sldMk cId="3360681019" sldId="307"/>
        </pc:sldMkLst>
        <pc:spChg chg="del">
          <ac:chgData name="chau van hao" userId="0018174a556e17c8" providerId="LiveId" clId="{984E7EF3-ECD0-40C7-B7A4-DE539D8337A5}" dt="2025-04-13T03:37:23.837" v="8588" actId="478"/>
          <ac:spMkLst>
            <pc:docMk/>
            <pc:sldMk cId="3360681019" sldId="307"/>
            <ac:spMk id="2" creationId="{232724AD-4E76-159F-9080-E47AC0550B07}"/>
          </ac:spMkLst>
        </pc:spChg>
        <pc:spChg chg="mod">
          <ac:chgData name="chau van hao" userId="0018174a556e17c8" providerId="LiveId" clId="{984E7EF3-ECD0-40C7-B7A4-DE539D8337A5}" dt="2025-04-13T03:37:47.520" v="8664" actId="20577"/>
          <ac:spMkLst>
            <pc:docMk/>
            <pc:sldMk cId="3360681019" sldId="307"/>
            <ac:spMk id="3" creationId="{F7633E30-7F7D-ECFF-A049-606E8A88DD2B}"/>
          </ac:spMkLst>
        </pc:spChg>
        <pc:graphicFrameChg chg="add mod modGraphic">
          <ac:chgData name="chau van hao" userId="0018174a556e17c8" providerId="LiveId" clId="{984E7EF3-ECD0-40C7-B7A4-DE539D8337A5}" dt="2025-04-13T03:38:15.531" v="8675" actId="14100"/>
          <ac:graphicFrameMkLst>
            <pc:docMk/>
            <pc:sldMk cId="3360681019" sldId="307"/>
            <ac:graphicFrameMk id="4" creationId="{9F12BE2E-B853-526B-A787-3B7D893895A9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38:57.597" v="8742" actId="2711"/>
        <pc:sldMkLst>
          <pc:docMk/>
          <pc:sldMk cId="4181577944" sldId="308"/>
        </pc:sldMkLst>
        <pc:spChg chg="mod">
          <ac:chgData name="chau van hao" userId="0018174a556e17c8" providerId="LiveId" clId="{984E7EF3-ECD0-40C7-B7A4-DE539D8337A5}" dt="2025-04-13T03:38:40.776" v="8736" actId="255"/>
          <ac:spMkLst>
            <pc:docMk/>
            <pc:sldMk cId="4181577944" sldId="308"/>
            <ac:spMk id="2" creationId="{4551C34F-02EA-B48C-B00F-50A1CB08175B}"/>
          </ac:spMkLst>
        </pc:spChg>
        <pc:spChg chg="del">
          <ac:chgData name="chau van hao" userId="0018174a556e17c8" providerId="LiveId" clId="{984E7EF3-ECD0-40C7-B7A4-DE539D8337A5}" dt="2025-04-13T03:38:48.330" v="8737"/>
          <ac:spMkLst>
            <pc:docMk/>
            <pc:sldMk cId="4181577944" sldId="308"/>
            <ac:spMk id="3" creationId="{CE6469D9-E942-31A9-F6DD-B4F5AE29E3EF}"/>
          </ac:spMkLst>
        </pc:spChg>
        <pc:graphicFrameChg chg="add mod modGraphic">
          <ac:chgData name="chau van hao" userId="0018174a556e17c8" providerId="LiveId" clId="{984E7EF3-ECD0-40C7-B7A4-DE539D8337A5}" dt="2025-04-13T03:38:57.597" v="8742" actId="2711"/>
          <ac:graphicFrameMkLst>
            <pc:docMk/>
            <pc:sldMk cId="4181577944" sldId="308"/>
            <ac:graphicFrameMk id="4" creationId="{23994C65-F4C3-33EA-1C80-5B79387C9242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2:40.779" v="8903" actId="113"/>
        <pc:sldMkLst>
          <pc:docMk/>
          <pc:sldMk cId="4041122996" sldId="309"/>
        </pc:sldMkLst>
        <pc:spChg chg="del">
          <ac:chgData name="chau van hao" userId="0018174a556e17c8" providerId="LiveId" clId="{984E7EF3-ECD0-40C7-B7A4-DE539D8337A5}" dt="2025-04-13T03:39:06.125" v="8744" actId="478"/>
          <ac:spMkLst>
            <pc:docMk/>
            <pc:sldMk cId="4041122996" sldId="309"/>
            <ac:spMk id="2" creationId="{8CA68076-1576-B5CA-78FE-E308D869A43C}"/>
          </ac:spMkLst>
        </pc:spChg>
        <pc:spChg chg="mod">
          <ac:chgData name="chau van hao" userId="0018174a556e17c8" providerId="LiveId" clId="{984E7EF3-ECD0-40C7-B7A4-DE539D8337A5}" dt="2025-04-13T03:42:40.779" v="8903" actId="113"/>
          <ac:spMkLst>
            <pc:docMk/>
            <pc:sldMk cId="4041122996" sldId="309"/>
            <ac:spMk id="3" creationId="{9B6728DC-9231-0AAB-FFAB-20F47865AF9E}"/>
          </ac:spMkLst>
        </pc:spChg>
        <pc:graphicFrameChg chg="add mod modGraphic">
          <ac:chgData name="chau van hao" userId="0018174a556e17c8" providerId="LiveId" clId="{984E7EF3-ECD0-40C7-B7A4-DE539D8337A5}" dt="2025-04-13T03:39:41.371" v="8818" actId="2711"/>
          <ac:graphicFrameMkLst>
            <pc:docMk/>
            <pc:sldMk cId="4041122996" sldId="309"/>
            <ac:graphicFrameMk id="4" creationId="{E5D8425D-5D52-CB7E-7F01-945ECE17F51F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0:22.523" v="8831" actId="14100"/>
        <pc:sldMkLst>
          <pc:docMk/>
          <pc:sldMk cId="3444017301" sldId="310"/>
        </pc:sldMkLst>
        <pc:spChg chg="del">
          <ac:chgData name="chau van hao" userId="0018174a556e17c8" providerId="LiveId" clId="{984E7EF3-ECD0-40C7-B7A4-DE539D8337A5}" dt="2025-04-13T03:39:51.166" v="8820" actId="478"/>
          <ac:spMkLst>
            <pc:docMk/>
            <pc:sldMk cId="3444017301" sldId="310"/>
            <ac:spMk id="2" creationId="{C3D7CDD9-1377-F731-4D58-705EA308D528}"/>
          </ac:spMkLst>
        </pc:spChg>
        <pc:spChg chg="del mod">
          <ac:chgData name="chau van hao" userId="0018174a556e17c8" providerId="LiveId" clId="{984E7EF3-ECD0-40C7-B7A4-DE539D8337A5}" dt="2025-04-13T03:40:00.749" v="8822"/>
          <ac:spMkLst>
            <pc:docMk/>
            <pc:sldMk cId="3444017301" sldId="310"/>
            <ac:spMk id="3" creationId="{1E60EB54-7CC5-8351-2311-41AF5E15738D}"/>
          </ac:spMkLst>
        </pc:spChg>
        <pc:graphicFrameChg chg="add mod modGraphic">
          <ac:chgData name="chau van hao" userId="0018174a556e17c8" providerId="LiveId" clId="{984E7EF3-ECD0-40C7-B7A4-DE539D8337A5}" dt="2025-04-13T03:40:22.523" v="8831" actId="14100"/>
          <ac:graphicFrameMkLst>
            <pc:docMk/>
            <pc:sldMk cId="3444017301" sldId="310"/>
            <ac:graphicFrameMk id="4" creationId="{3CA60DE6-3AB4-F33B-76B2-0E6C4272D3BA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0:53.132" v="8840" actId="255"/>
        <pc:sldMkLst>
          <pc:docMk/>
          <pc:sldMk cId="1285621447" sldId="311"/>
        </pc:sldMkLst>
        <pc:spChg chg="del">
          <ac:chgData name="chau van hao" userId="0018174a556e17c8" providerId="LiveId" clId="{984E7EF3-ECD0-40C7-B7A4-DE539D8337A5}" dt="2025-04-13T03:40:27.366" v="8833" actId="478"/>
          <ac:spMkLst>
            <pc:docMk/>
            <pc:sldMk cId="1285621447" sldId="311"/>
            <ac:spMk id="2" creationId="{275C318E-846B-0734-5E33-0AA212949804}"/>
          </ac:spMkLst>
        </pc:spChg>
        <pc:spChg chg="del mod">
          <ac:chgData name="chau van hao" userId="0018174a556e17c8" providerId="LiveId" clId="{984E7EF3-ECD0-40C7-B7A4-DE539D8337A5}" dt="2025-04-13T03:40:42.423" v="8835"/>
          <ac:spMkLst>
            <pc:docMk/>
            <pc:sldMk cId="1285621447" sldId="311"/>
            <ac:spMk id="3" creationId="{078F3D89-00A4-8254-B415-0629CDA0FA78}"/>
          </ac:spMkLst>
        </pc:spChg>
        <pc:graphicFrameChg chg="add mod modGraphic">
          <ac:chgData name="chau van hao" userId="0018174a556e17c8" providerId="LiveId" clId="{984E7EF3-ECD0-40C7-B7A4-DE539D8337A5}" dt="2025-04-13T03:40:53.132" v="8840" actId="255"/>
          <ac:graphicFrameMkLst>
            <pc:docMk/>
            <pc:sldMk cId="1285621447" sldId="311"/>
            <ac:graphicFrameMk id="4" creationId="{B9EBF548-BD8F-1074-EE4C-21EB6A26224A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1:17.683" v="8849" actId="2711"/>
        <pc:sldMkLst>
          <pc:docMk/>
          <pc:sldMk cId="584616784" sldId="312"/>
        </pc:sldMkLst>
        <pc:spChg chg="del">
          <ac:chgData name="chau van hao" userId="0018174a556e17c8" providerId="LiveId" clId="{984E7EF3-ECD0-40C7-B7A4-DE539D8337A5}" dt="2025-04-13T03:40:59.600" v="8842" actId="478"/>
          <ac:spMkLst>
            <pc:docMk/>
            <pc:sldMk cId="584616784" sldId="312"/>
            <ac:spMk id="2" creationId="{9202B0D9-7017-C1B6-1D45-776C738B9DA4}"/>
          </ac:spMkLst>
        </pc:spChg>
        <pc:spChg chg="del mod">
          <ac:chgData name="chau van hao" userId="0018174a556e17c8" providerId="LiveId" clId="{984E7EF3-ECD0-40C7-B7A4-DE539D8337A5}" dt="2025-04-13T03:41:07.575" v="8844"/>
          <ac:spMkLst>
            <pc:docMk/>
            <pc:sldMk cId="584616784" sldId="312"/>
            <ac:spMk id="3" creationId="{FF25944D-9107-4CAF-11EA-360B5C4FD132}"/>
          </ac:spMkLst>
        </pc:spChg>
        <pc:graphicFrameChg chg="add mod modGraphic">
          <ac:chgData name="chau van hao" userId="0018174a556e17c8" providerId="LiveId" clId="{984E7EF3-ECD0-40C7-B7A4-DE539D8337A5}" dt="2025-04-13T03:41:17.683" v="8849" actId="2711"/>
          <ac:graphicFrameMkLst>
            <pc:docMk/>
            <pc:sldMk cId="584616784" sldId="312"/>
            <ac:graphicFrameMk id="4" creationId="{776D26C2-F64A-8BEA-97D9-082404D52EF7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1:44.931" v="8859" actId="2711"/>
        <pc:sldMkLst>
          <pc:docMk/>
          <pc:sldMk cId="436854332" sldId="313"/>
        </pc:sldMkLst>
        <pc:spChg chg="del">
          <ac:chgData name="chau van hao" userId="0018174a556e17c8" providerId="LiveId" clId="{984E7EF3-ECD0-40C7-B7A4-DE539D8337A5}" dt="2025-04-13T03:41:23.637" v="8851" actId="478"/>
          <ac:spMkLst>
            <pc:docMk/>
            <pc:sldMk cId="436854332" sldId="313"/>
            <ac:spMk id="2" creationId="{4413193A-79F5-A41E-FB9E-E46A50044B4C}"/>
          </ac:spMkLst>
        </pc:spChg>
        <pc:spChg chg="del mod">
          <ac:chgData name="chau van hao" userId="0018174a556e17c8" providerId="LiveId" clId="{984E7EF3-ECD0-40C7-B7A4-DE539D8337A5}" dt="2025-04-13T03:41:32.187" v="8853"/>
          <ac:spMkLst>
            <pc:docMk/>
            <pc:sldMk cId="436854332" sldId="313"/>
            <ac:spMk id="3" creationId="{852284F3-350B-9C81-96E0-AE9E9FED095F}"/>
          </ac:spMkLst>
        </pc:spChg>
        <pc:graphicFrameChg chg="add mod modGraphic">
          <ac:chgData name="chau van hao" userId="0018174a556e17c8" providerId="LiveId" clId="{984E7EF3-ECD0-40C7-B7A4-DE539D8337A5}" dt="2025-04-13T03:41:44.931" v="8859" actId="2711"/>
          <ac:graphicFrameMkLst>
            <pc:docMk/>
            <pc:sldMk cId="436854332" sldId="313"/>
            <ac:graphicFrameMk id="4" creationId="{CC6C47E1-BBC9-D62E-6774-82D8F4B53787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4:06.336" v="8937" actId="14100"/>
        <pc:sldMkLst>
          <pc:docMk/>
          <pc:sldMk cId="251020831" sldId="314"/>
        </pc:sldMkLst>
        <pc:spChg chg="del">
          <ac:chgData name="chau van hao" userId="0018174a556e17c8" providerId="LiveId" clId="{984E7EF3-ECD0-40C7-B7A4-DE539D8337A5}" dt="2025-04-13T03:42:00.112" v="8861" actId="478"/>
          <ac:spMkLst>
            <pc:docMk/>
            <pc:sldMk cId="251020831" sldId="314"/>
            <ac:spMk id="2" creationId="{D6312D13-401C-2CCC-5002-F9D165DBBB94}"/>
          </ac:spMkLst>
        </pc:spChg>
        <pc:spChg chg="mod">
          <ac:chgData name="chau van hao" userId="0018174a556e17c8" providerId="LiveId" clId="{984E7EF3-ECD0-40C7-B7A4-DE539D8337A5}" dt="2025-04-13T03:44:06.336" v="8937" actId="14100"/>
          <ac:spMkLst>
            <pc:docMk/>
            <pc:sldMk cId="251020831" sldId="314"/>
            <ac:spMk id="3" creationId="{7FD782C8-A52A-E467-1C9A-98B0555BB362}"/>
          </ac:spMkLst>
        </pc:spChg>
        <pc:spChg chg="add mod">
          <ac:chgData name="chau van hao" userId="0018174a556e17c8" providerId="LiveId" clId="{984E7EF3-ECD0-40C7-B7A4-DE539D8337A5}" dt="2025-04-13T03:44:06.336" v="8937" actId="14100"/>
          <ac:spMkLst>
            <pc:docMk/>
            <pc:sldMk cId="251020831" sldId="314"/>
            <ac:spMk id="6" creationId="{23376169-95EE-ABAE-AFE4-0DC9E551D7CF}"/>
          </ac:spMkLst>
        </pc:spChg>
        <pc:graphicFrameChg chg="add mod modGraphic">
          <ac:chgData name="chau van hao" userId="0018174a556e17c8" providerId="LiveId" clId="{984E7EF3-ECD0-40C7-B7A4-DE539D8337A5}" dt="2025-04-13T03:44:06.336" v="8937" actId="14100"/>
          <ac:graphicFrameMkLst>
            <pc:docMk/>
            <pc:sldMk cId="251020831" sldId="314"/>
            <ac:graphicFrameMk id="4" creationId="{149CB0F5-1B78-CAEF-68BF-F4EB0A938B4B}"/>
          </ac:graphicFrameMkLst>
        </pc:graphicFrameChg>
        <pc:graphicFrameChg chg="add mod modGraphic">
          <ac:chgData name="chau van hao" userId="0018174a556e17c8" providerId="LiveId" clId="{984E7EF3-ECD0-40C7-B7A4-DE539D8337A5}" dt="2025-04-13T03:44:06.336" v="8937" actId="14100"/>
          <ac:graphicFrameMkLst>
            <pc:docMk/>
            <pc:sldMk cId="251020831" sldId="314"/>
            <ac:graphicFrameMk id="5" creationId="{94734A09-B3D4-A091-4F93-E475DC3F3735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5:19.478" v="8957" actId="2711"/>
        <pc:sldMkLst>
          <pc:docMk/>
          <pc:sldMk cId="2441077140" sldId="315"/>
        </pc:sldMkLst>
        <pc:spChg chg="del">
          <ac:chgData name="chau van hao" userId="0018174a556e17c8" providerId="LiveId" clId="{984E7EF3-ECD0-40C7-B7A4-DE539D8337A5}" dt="2025-04-13T03:44:15.655" v="8939" actId="478"/>
          <ac:spMkLst>
            <pc:docMk/>
            <pc:sldMk cId="2441077140" sldId="315"/>
            <ac:spMk id="2" creationId="{1E1D751F-391D-8D20-DFFF-8B1AE69442F9}"/>
          </ac:spMkLst>
        </pc:spChg>
        <pc:spChg chg="del mod">
          <ac:chgData name="chau van hao" userId="0018174a556e17c8" providerId="LiveId" clId="{984E7EF3-ECD0-40C7-B7A4-DE539D8337A5}" dt="2025-04-13T03:44:28.323" v="8941"/>
          <ac:spMkLst>
            <pc:docMk/>
            <pc:sldMk cId="2441077140" sldId="315"/>
            <ac:spMk id="3" creationId="{77EAF21E-62FF-E454-A30E-3AF508A4E066}"/>
          </ac:spMkLst>
        </pc:spChg>
        <pc:spChg chg="add mod">
          <ac:chgData name="chau van hao" userId="0018174a556e17c8" providerId="LiveId" clId="{984E7EF3-ECD0-40C7-B7A4-DE539D8337A5}" dt="2025-04-13T03:44:51.697" v="8948" actId="14100"/>
          <ac:spMkLst>
            <pc:docMk/>
            <pc:sldMk cId="2441077140" sldId="315"/>
            <ac:spMk id="6" creationId="{882C7EE8-6EA4-CC79-8256-9A3EB8887B53}"/>
          </ac:spMkLst>
        </pc:spChg>
        <pc:graphicFrameChg chg="add mod modGraphic">
          <ac:chgData name="chau van hao" userId="0018174a556e17c8" providerId="LiveId" clId="{984E7EF3-ECD0-40C7-B7A4-DE539D8337A5}" dt="2025-04-13T03:45:07.439" v="8952" actId="14100"/>
          <ac:graphicFrameMkLst>
            <pc:docMk/>
            <pc:sldMk cId="2441077140" sldId="315"/>
            <ac:graphicFrameMk id="4" creationId="{94AB36B7-1028-70A4-5A07-01E4DAB1D4BE}"/>
          </ac:graphicFrameMkLst>
        </pc:graphicFrameChg>
        <pc:graphicFrameChg chg="add mod modGraphic">
          <ac:chgData name="chau van hao" userId="0018174a556e17c8" providerId="LiveId" clId="{984E7EF3-ECD0-40C7-B7A4-DE539D8337A5}" dt="2025-04-13T03:45:19.478" v="8957" actId="2711"/>
          <ac:graphicFrameMkLst>
            <pc:docMk/>
            <pc:sldMk cId="2441077140" sldId="315"/>
            <ac:graphicFrameMk id="5" creationId="{BF23E47A-4CFA-9C59-A018-29FAF0528EA8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6:41.507" v="8982" actId="14100"/>
        <pc:sldMkLst>
          <pc:docMk/>
          <pc:sldMk cId="2144507101" sldId="316"/>
        </pc:sldMkLst>
        <pc:spChg chg="del">
          <ac:chgData name="chau van hao" userId="0018174a556e17c8" providerId="LiveId" clId="{984E7EF3-ECD0-40C7-B7A4-DE539D8337A5}" dt="2025-04-13T03:45:35.424" v="8959" actId="478"/>
          <ac:spMkLst>
            <pc:docMk/>
            <pc:sldMk cId="2144507101" sldId="316"/>
            <ac:spMk id="2" creationId="{201CAE5C-EDD1-05BA-E38B-53C10210378D}"/>
          </ac:spMkLst>
        </pc:spChg>
        <pc:spChg chg="del mod">
          <ac:chgData name="chau van hao" userId="0018174a556e17c8" providerId="LiveId" clId="{984E7EF3-ECD0-40C7-B7A4-DE539D8337A5}" dt="2025-04-13T03:45:38.753" v="8961"/>
          <ac:spMkLst>
            <pc:docMk/>
            <pc:sldMk cId="2144507101" sldId="316"/>
            <ac:spMk id="3" creationId="{8329C2F7-54D5-90E2-75F0-7FFBDB0DAD47}"/>
          </ac:spMkLst>
        </pc:spChg>
        <pc:spChg chg="add mod">
          <ac:chgData name="chau van hao" userId="0018174a556e17c8" providerId="LiveId" clId="{984E7EF3-ECD0-40C7-B7A4-DE539D8337A5}" dt="2025-04-13T03:45:41.134" v="8962" actId="1076"/>
          <ac:spMkLst>
            <pc:docMk/>
            <pc:sldMk cId="2144507101" sldId="316"/>
            <ac:spMk id="6" creationId="{B3B0B88B-3A4B-9222-DE58-1596DFDB4F13}"/>
          </ac:spMkLst>
        </pc:spChg>
        <pc:graphicFrameChg chg="add mod modGraphic">
          <ac:chgData name="chau van hao" userId="0018174a556e17c8" providerId="LiveId" clId="{984E7EF3-ECD0-40C7-B7A4-DE539D8337A5}" dt="2025-04-13T03:46:15.014" v="8973" actId="14100"/>
          <ac:graphicFrameMkLst>
            <pc:docMk/>
            <pc:sldMk cId="2144507101" sldId="316"/>
            <ac:graphicFrameMk id="4" creationId="{27124135-AFD7-C89D-3B87-075FE2CB7B18}"/>
          </ac:graphicFrameMkLst>
        </pc:graphicFrameChg>
        <pc:graphicFrameChg chg="add mod modGraphic">
          <ac:chgData name="chau van hao" userId="0018174a556e17c8" providerId="LiveId" clId="{984E7EF3-ECD0-40C7-B7A4-DE539D8337A5}" dt="2025-04-13T03:46:41.507" v="8982" actId="14100"/>
          <ac:graphicFrameMkLst>
            <pc:docMk/>
            <pc:sldMk cId="2144507101" sldId="316"/>
            <ac:graphicFrameMk id="5" creationId="{1845F453-1303-2AF2-3D10-DD0A9F0FA7BF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7:56.601" v="9004" actId="14100"/>
        <pc:sldMkLst>
          <pc:docMk/>
          <pc:sldMk cId="94538255" sldId="317"/>
        </pc:sldMkLst>
        <pc:spChg chg="del">
          <ac:chgData name="chau van hao" userId="0018174a556e17c8" providerId="LiveId" clId="{984E7EF3-ECD0-40C7-B7A4-DE539D8337A5}" dt="2025-04-13T03:46:47.888" v="8984" actId="478"/>
          <ac:spMkLst>
            <pc:docMk/>
            <pc:sldMk cId="94538255" sldId="317"/>
            <ac:spMk id="2" creationId="{B4FC5E9A-6D3D-246A-0CDE-E85EC41291B7}"/>
          </ac:spMkLst>
        </pc:spChg>
        <pc:spChg chg="del mod">
          <ac:chgData name="chau van hao" userId="0018174a556e17c8" providerId="LiveId" clId="{984E7EF3-ECD0-40C7-B7A4-DE539D8337A5}" dt="2025-04-13T03:47:07.405" v="8986"/>
          <ac:spMkLst>
            <pc:docMk/>
            <pc:sldMk cId="94538255" sldId="317"/>
            <ac:spMk id="3" creationId="{9B6B7E82-66DA-A924-C583-4628070168AE}"/>
          </ac:spMkLst>
        </pc:spChg>
        <pc:spChg chg="add mod">
          <ac:chgData name="chau van hao" userId="0018174a556e17c8" providerId="LiveId" clId="{984E7EF3-ECD0-40C7-B7A4-DE539D8337A5}" dt="2025-04-13T03:47:10.537" v="8987" actId="14100"/>
          <ac:spMkLst>
            <pc:docMk/>
            <pc:sldMk cId="94538255" sldId="317"/>
            <ac:spMk id="6" creationId="{F63A3D66-F37C-A27D-9F82-7901D17E91A9}"/>
          </ac:spMkLst>
        </pc:spChg>
        <pc:graphicFrameChg chg="add mod modGraphic">
          <ac:chgData name="chau van hao" userId="0018174a556e17c8" providerId="LiveId" clId="{984E7EF3-ECD0-40C7-B7A4-DE539D8337A5}" dt="2025-04-13T03:47:51.400" v="9002" actId="14100"/>
          <ac:graphicFrameMkLst>
            <pc:docMk/>
            <pc:sldMk cId="94538255" sldId="317"/>
            <ac:graphicFrameMk id="4" creationId="{6BD9F279-0E9A-0145-3869-5BC88D911710}"/>
          </ac:graphicFrameMkLst>
        </pc:graphicFrameChg>
        <pc:graphicFrameChg chg="add mod modGraphic">
          <ac:chgData name="chau van hao" userId="0018174a556e17c8" providerId="LiveId" clId="{984E7EF3-ECD0-40C7-B7A4-DE539D8337A5}" dt="2025-04-13T03:47:56.601" v="9004" actId="14100"/>
          <ac:graphicFrameMkLst>
            <pc:docMk/>
            <pc:sldMk cId="94538255" sldId="317"/>
            <ac:graphicFrameMk id="5" creationId="{E272AF2F-FB84-8F8B-D6CA-BAB46A9D7AAE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8:32.833" v="9017" actId="255"/>
        <pc:sldMkLst>
          <pc:docMk/>
          <pc:sldMk cId="1034996261" sldId="318"/>
        </pc:sldMkLst>
        <pc:spChg chg="del">
          <ac:chgData name="chau van hao" userId="0018174a556e17c8" providerId="LiveId" clId="{984E7EF3-ECD0-40C7-B7A4-DE539D8337A5}" dt="2025-04-13T03:48:04.498" v="9006" actId="478"/>
          <ac:spMkLst>
            <pc:docMk/>
            <pc:sldMk cId="1034996261" sldId="318"/>
            <ac:spMk id="2" creationId="{0E2DFCFE-8E95-0EB7-F5F8-4DF618DB201B}"/>
          </ac:spMkLst>
        </pc:spChg>
        <pc:spChg chg="del mod">
          <ac:chgData name="chau van hao" userId="0018174a556e17c8" providerId="LiveId" clId="{984E7EF3-ECD0-40C7-B7A4-DE539D8337A5}" dt="2025-04-13T03:48:15.909" v="9009"/>
          <ac:spMkLst>
            <pc:docMk/>
            <pc:sldMk cId="1034996261" sldId="318"/>
            <ac:spMk id="3" creationId="{24A4DDB2-56FC-250D-31E9-B4D2E6CDE5CA}"/>
          </ac:spMkLst>
        </pc:spChg>
        <pc:spChg chg="add mod">
          <ac:chgData name="chau van hao" userId="0018174a556e17c8" providerId="LiveId" clId="{984E7EF3-ECD0-40C7-B7A4-DE539D8337A5}" dt="2025-04-13T03:48:25.654" v="9014" actId="14100"/>
          <ac:spMkLst>
            <pc:docMk/>
            <pc:sldMk cId="1034996261" sldId="318"/>
            <ac:spMk id="5" creationId="{DDFBC3BF-353A-1F73-1AB9-0E75693C4EF7}"/>
          </ac:spMkLst>
        </pc:spChg>
        <pc:graphicFrameChg chg="add mod modGraphic">
          <ac:chgData name="chau van hao" userId="0018174a556e17c8" providerId="LiveId" clId="{984E7EF3-ECD0-40C7-B7A4-DE539D8337A5}" dt="2025-04-13T03:48:32.833" v="9017" actId="255"/>
          <ac:graphicFrameMkLst>
            <pc:docMk/>
            <pc:sldMk cId="1034996261" sldId="318"/>
            <ac:graphicFrameMk id="4" creationId="{66C1E2BB-9F2A-0E97-1F76-C174E05D0971}"/>
          </ac:graphicFrameMkLst>
        </pc:graphicFrameChg>
      </pc:sldChg>
      <pc:sldChg chg="addSp delSp modSp new mod">
        <pc:chgData name="chau van hao" userId="0018174a556e17c8" providerId="LiveId" clId="{984E7EF3-ECD0-40C7-B7A4-DE539D8337A5}" dt="2025-04-13T03:49:27.593" v="9069" actId="1076"/>
        <pc:sldMkLst>
          <pc:docMk/>
          <pc:sldMk cId="4003467658" sldId="319"/>
        </pc:sldMkLst>
        <pc:spChg chg="add del mod">
          <ac:chgData name="chau van hao" userId="0018174a556e17c8" providerId="LiveId" clId="{984E7EF3-ECD0-40C7-B7A4-DE539D8337A5}" dt="2025-04-13T03:49:14.798" v="9064" actId="14100"/>
          <ac:spMkLst>
            <pc:docMk/>
            <pc:sldMk cId="4003467658" sldId="319"/>
            <ac:spMk id="2" creationId="{A8CEA0DE-608C-62E6-57AE-89BA0F68793E}"/>
          </ac:spMkLst>
        </pc:spChg>
        <pc:spChg chg="add del mod">
          <ac:chgData name="chau van hao" userId="0018174a556e17c8" providerId="LiveId" clId="{984E7EF3-ECD0-40C7-B7A4-DE539D8337A5}" dt="2025-04-13T03:49:21.526" v="9066"/>
          <ac:spMkLst>
            <pc:docMk/>
            <pc:sldMk cId="4003467658" sldId="319"/>
            <ac:spMk id="3" creationId="{D8B56FF0-6CB2-F003-8E66-DD0D439EDD3A}"/>
          </ac:spMkLst>
        </pc:spChg>
        <pc:spChg chg="add mod">
          <ac:chgData name="chau van hao" userId="0018174a556e17c8" providerId="LiveId" clId="{984E7EF3-ECD0-40C7-B7A4-DE539D8337A5}" dt="2025-04-13T03:48:58.236" v="9059"/>
          <ac:spMkLst>
            <pc:docMk/>
            <pc:sldMk cId="4003467658" sldId="319"/>
            <ac:spMk id="5" creationId="{2ECBE222-3967-4BEF-E83C-19641CDE572A}"/>
          </ac:spMkLst>
        </pc:spChg>
        <pc:graphicFrameChg chg="add mod">
          <ac:chgData name="chau van hao" userId="0018174a556e17c8" providerId="LiveId" clId="{984E7EF3-ECD0-40C7-B7A4-DE539D8337A5}" dt="2025-04-13T03:48:58.236" v="9059"/>
          <ac:graphicFrameMkLst>
            <pc:docMk/>
            <pc:sldMk cId="4003467658" sldId="319"/>
            <ac:graphicFrameMk id="4" creationId="{761A9879-2969-F1DD-5AE6-F9203E16E396}"/>
          </ac:graphicFrameMkLst>
        </pc:graphicFrameChg>
        <pc:picChg chg="add mod">
          <ac:chgData name="chau van hao" userId="0018174a556e17c8" providerId="LiveId" clId="{984E7EF3-ECD0-40C7-B7A4-DE539D8337A5}" dt="2025-04-13T03:49:27.593" v="9069" actId="1076"/>
          <ac:picMkLst>
            <pc:docMk/>
            <pc:sldMk cId="4003467658" sldId="319"/>
            <ac:picMk id="6" creationId="{01584D99-2ABD-9F8F-6A87-A1C6E3121ABC}"/>
          </ac:picMkLst>
        </pc:picChg>
      </pc:sldChg>
      <pc:sldChg chg="addSp modSp new mod">
        <pc:chgData name="chau van hao" userId="0018174a556e17c8" providerId="LiveId" clId="{984E7EF3-ECD0-40C7-B7A4-DE539D8337A5}" dt="2025-04-13T03:52:45.777" v="9399" actId="14100"/>
        <pc:sldMkLst>
          <pc:docMk/>
          <pc:sldMk cId="1410541183" sldId="320"/>
        </pc:sldMkLst>
        <pc:spChg chg="mod">
          <ac:chgData name="chau van hao" userId="0018174a556e17c8" providerId="LiveId" clId="{984E7EF3-ECD0-40C7-B7A4-DE539D8337A5}" dt="2025-04-13T03:49:45.596" v="9092" actId="255"/>
          <ac:spMkLst>
            <pc:docMk/>
            <pc:sldMk cId="1410541183" sldId="320"/>
            <ac:spMk id="2" creationId="{B27362C9-4BDE-C943-FF8C-A75F32EA0D82}"/>
          </ac:spMkLst>
        </pc:spChg>
        <pc:spChg chg="mod">
          <ac:chgData name="chau van hao" userId="0018174a556e17c8" providerId="LiveId" clId="{984E7EF3-ECD0-40C7-B7A4-DE539D8337A5}" dt="2025-04-13T03:52:04.795" v="9385" actId="20577"/>
          <ac:spMkLst>
            <pc:docMk/>
            <pc:sldMk cId="1410541183" sldId="320"/>
            <ac:spMk id="3" creationId="{3433ABD9-9F52-9358-8782-4E8BA66D1C0E}"/>
          </ac:spMkLst>
        </pc:spChg>
        <pc:graphicFrameChg chg="add mod modGraphic">
          <ac:chgData name="chau van hao" userId="0018174a556e17c8" providerId="LiveId" clId="{984E7EF3-ECD0-40C7-B7A4-DE539D8337A5}" dt="2025-04-13T03:52:45.777" v="9399" actId="14100"/>
          <ac:graphicFrameMkLst>
            <pc:docMk/>
            <pc:sldMk cId="1410541183" sldId="320"/>
            <ac:graphicFrameMk id="4" creationId="{2974095E-D970-4B90-B5B3-1E5D0D4451C8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02:19.681" v="10250" actId="255"/>
        <pc:sldMkLst>
          <pc:docMk/>
          <pc:sldMk cId="1487891412" sldId="321"/>
        </pc:sldMkLst>
        <pc:spChg chg="del">
          <ac:chgData name="chau van hao" userId="0018174a556e17c8" providerId="LiveId" clId="{984E7EF3-ECD0-40C7-B7A4-DE539D8337A5}" dt="2025-04-13T03:52:57.119" v="9401" actId="478"/>
          <ac:spMkLst>
            <pc:docMk/>
            <pc:sldMk cId="1487891412" sldId="321"/>
            <ac:spMk id="2" creationId="{5B8D67B1-67A5-2DFE-F08C-9558A24C5255}"/>
          </ac:spMkLst>
        </pc:spChg>
        <pc:spChg chg="mod">
          <ac:chgData name="chau van hao" userId="0018174a556e17c8" providerId="LiveId" clId="{984E7EF3-ECD0-40C7-B7A4-DE539D8337A5}" dt="2025-04-13T04:02:19.681" v="10250" actId="255"/>
          <ac:spMkLst>
            <pc:docMk/>
            <pc:sldMk cId="1487891412" sldId="321"/>
            <ac:spMk id="3" creationId="{977EFB55-C104-DA90-DF1F-45597363224A}"/>
          </ac:spMkLst>
        </pc:spChg>
      </pc:sldChg>
      <pc:sldChg chg="addSp delSp modSp new mod">
        <pc:chgData name="chau van hao" userId="0018174a556e17c8" providerId="LiveId" clId="{984E7EF3-ECD0-40C7-B7A4-DE539D8337A5}" dt="2025-04-13T04:06:07.316" v="10318" actId="14100"/>
        <pc:sldMkLst>
          <pc:docMk/>
          <pc:sldMk cId="1293302485" sldId="322"/>
        </pc:sldMkLst>
        <pc:spChg chg="del">
          <ac:chgData name="chau van hao" userId="0018174a556e17c8" providerId="LiveId" clId="{984E7EF3-ECD0-40C7-B7A4-DE539D8337A5}" dt="2025-04-13T04:02:33.631" v="10252" actId="478"/>
          <ac:spMkLst>
            <pc:docMk/>
            <pc:sldMk cId="1293302485" sldId="322"/>
            <ac:spMk id="2" creationId="{9B77D442-67A9-BE56-9CCD-722D6152301C}"/>
          </ac:spMkLst>
        </pc:spChg>
        <pc:spChg chg="mod">
          <ac:chgData name="chau van hao" userId="0018174a556e17c8" providerId="LiveId" clId="{984E7EF3-ECD0-40C7-B7A4-DE539D8337A5}" dt="2025-04-13T04:05:27.024" v="10312" actId="14100"/>
          <ac:spMkLst>
            <pc:docMk/>
            <pc:sldMk cId="1293302485" sldId="322"/>
            <ac:spMk id="3" creationId="{0FB3C7FE-1D86-120B-BCE4-57255BF1563A}"/>
          </ac:spMkLst>
        </pc:spChg>
        <pc:graphicFrameChg chg="add mod modGraphic">
          <ac:chgData name="chau van hao" userId="0018174a556e17c8" providerId="LiveId" clId="{984E7EF3-ECD0-40C7-B7A4-DE539D8337A5}" dt="2025-04-13T04:06:07.316" v="10318" actId="14100"/>
          <ac:graphicFrameMkLst>
            <pc:docMk/>
            <pc:sldMk cId="1293302485" sldId="322"/>
            <ac:graphicFrameMk id="4" creationId="{1CAC9C9A-48FB-5C96-A6A0-5186DF60195F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09:43.532" v="10508" actId="20577"/>
        <pc:sldMkLst>
          <pc:docMk/>
          <pc:sldMk cId="601299098" sldId="323"/>
        </pc:sldMkLst>
        <pc:spChg chg="del">
          <ac:chgData name="chau van hao" userId="0018174a556e17c8" providerId="LiveId" clId="{984E7EF3-ECD0-40C7-B7A4-DE539D8337A5}" dt="2025-04-13T04:06:22.295" v="10320" actId="478"/>
          <ac:spMkLst>
            <pc:docMk/>
            <pc:sldMk cId="601299098" sldId="323"/>
            <ac:spMk id="2" creationId="{8AD4D735-6464-C3D0-43EC-05451EF13E05}"/>
          </ac:spMkLst>
        </pc:spChg>
        <pc:spChg chg="mod">
          <ac:chgData name="chau van hao" userId="0018174a556e17c8" providerId="LiveId" clId="{984E7EF3-ECD0-40C7-B7A4-DE539D8337A5}" dt="2025-04-13T04:09:43.532" v="10508" actId="20577"/>
          <ac:spMkLst>
            <pc:docMk/>
            <pc:sldMk cId="601299098" sldId="323"/>
            <ac:spMk id="3" creationId="{7E93FC38-C89F-DD26-C504-4BCA480D341F}"/>
          </ac:spMkLst>
        </pc:spChg>
      </pc:sldChg>
      <pc:sldChg chg="addSp delSp modSp new del mod">
        <pc:chgData name="chau van hao" userId="0018174a556e17c8" providerId="LiveId" clId="{984E7EF3-ECD0-40C7-B7A4-DE539D8337A5}" dt="2025-04-13T04:11:39.750" v="10655" actId="2696"/>
        <pc:sldMkLst>
          <pc:docMk/>
          <pc:sldMk cId="1791716243" sldId="324"/>
        </pc:sldMkLst>
        <pc:spChg chg="add del mod">
          <ac:chgData name="chau van hao" userId="0018174a556e17c8" providerId="LiveId" clId="{984E7EF3-ECD0-40C7-B7A4-DE539D8337A5}" dt="2025-04-13T04:11:32.648" v="10653" actId="478"/>
          <ac:spMkLst>
            <pc:docMk/>
            <pc:sldMk cId="1791716243" sldId="324"/>
            <ac:spMk id="2" creationId="{EA144EDA-6CC0-5B2C-EDB3-7CA3FBEA50CB}"/>
          </ac:spMkLst>
        </pc:spChg>
        <pc:spChg chg="mod">
          <ac:chgData name="chau van hao" userId="0018174a556e17c8" providerId="LiveId" clId="{984E7EF3-ECD0-40C7-B7A4-DE539D8337A5}" dt="2025-04-13T04:11:24.655" v="10652" actId="20577"/>
          <ac:spMkLst>
            <pc:docMk/>
            <pc:sldMk cId="1791716243" sldId="324"/>
            <ac:spMk id="3" creationId="{2DCC7035-2527-60AF-30EA-5F6325575AC4}"/>
          </ac:spMkLst>
        </pc:spChg>
        <pc:spChg chg="add del mod">
          <ac:chgData name="chau van hao" userId="0018174a556e17c8" providerId="LiveId" clId="{984E7EF3-ECD0-40C7-B7A4-DE539D8337A5}" dt="2025-04-13T04:11:34.367" v="10654" actId="478"/>
          <ac:spMkLst>
            <pc:docMk/>
            <pc:sldMk cId="1791716243" sldId="324"/>
            <ac:spMk id="5" creationId="{12B40B43-A065-6931-218E-862572713806}"/>
          </ac:spMkLst>
        </pc:spChg>
      </pc:sldChg>
      <pc:sldChg chg="delSp modSp new mod">
        <pc:chgData name="chau van hao" userId="0018174a556e17c8" providerId="LiveId" clId="{984E7EF3-ECD0-40C7-B7A4-DE539D8337A5}" dt="2025-04-13T04:14:33.328" v="10786" actId="2711"/>
        <pc:sldMkLst>
          <pc:docMk/>
          <pc:sldMk cId="4036014601" sldId="324"/>
        </pc:sldMkLst>
        <pc:spChg chg="del">
          <ac:chgData name="chau van hao" userId="0018174a556e17c8" providerId="LiveId" clId="{984E7EF3-ECD0-40C7-B7A4-DE539D8337A5}" dt="2025-04-13T04:11:45.575" v="10657" actId="478"/>
          <ac:spMkLst>
            <pc:docMk/>
            <pc:sldMk cId="4036014601" sldId="324"/>
            <ac:spMk id="2" creationId="{9917C0A9-183A-A576-D9AC-CB9086B2CE5C}"/>
          </ac:spMkLst>
        </pc:spChg>
        <pc:spChg chg="mod">
          <ac:chgData name="chau van hao" userId="0018174a556e17c8" providerId="LiveId" clId="{984E7EF3-ECD0-40C7-B7A4-DE539D8337A5}" dt="2025-04-13T04:14:33.328" v="10786" actId="2711"/>
          <ac:spMkLst>
            <pc:docMk/>
            <pc:sldMk cId="4036014601" sldId="324"/>
            <ac:spMk id="3" creationId="{B85BABB5-AA15-40E5-6044-04047384EB90}"/>
          </ac:spMkLst>
        </pc:spChg>
      </pc:sldChg>
      <pc:sldChg chg="addSp delSp modSp new mod">
        <pc:chgData name="chau van hao" userId="0018174a556e17c8" providerId="LiveId" clId="{984E7EF3-ECD0-40C7-B7A4-DE539D8337A5}" dt="2025-04-13T04:16:46.849" v="10893" actId="14100"/>
        <pc:sldMkLst>
          <pc:docMk/>
          <pc:sldMk cId="3548654101" sldId="325"/>
        </pc:sldMkLst>
        <pc:spChg chg="del">
          <ac:chgData name="chau van hao" userId="0018174a556e17c8" providerId="LiveId" clId="{984E7EF3-ECD0-40C7-B7A4-DE539D8337A5}" dt="2025-04-13T04:15:18.791" v="10788" actId="478"/>
          <ac:spMkLst>
            <pc:docMk/>
            <pc:sldMk cId="3548654101" sldId="325"/>
            <ac:spMk id="2" creationId="{8503D20F-98BA-A251-B270-5C99D78AB2EC}"/>
          </ac:spMkLst>
        </pc:spChg>
        <pc:spChg chg="mod">
          <ac:chgData name="chau van hao" userId="0018174a556e17c8" providerId="LiveId" clId="{984E7EF3-ECD0-40C7-B7A4-DE539D8337A5}" dt="2025-04-13T04:16:28.577" v="10886" actId="20577"/>
          <ac:spMkLst>
            <pc:docMk/>
            <pc:sldMk cId="3548654101" sldId="325"/>
            <ac:spMk id="3" creationId="{2DCA89F3-8B4B-77A4-F2F5-A44154761788}"/>
          </ac:spMkLst>
        </pc:spChg>
        <pc:graphicFrameChg chg="add mod modGraphic">
          <ac:chgData name="chau van hao" userId="0018174a556e17c8" providerId="LiveId" clId="{984E7EF3-ECD0-40C7-B7A4-DE539D8337A5}" dt="2025-04-13T04:16:46.849" v="10893" actId="14100"/>
          <ac:graphicFrameMkLst>
            <pc:docMk/>
            <pc:sldMk cId="3548654101" sldId="325"/>
            <ac:graphicFrameMk id="4" creationId="{BCA957D7-F898-5763-1321-BB454E09B847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31:52.584" v="11979" actId="20577"/>
        <pc:sldMkLst>
          <pc:docMk/>
          <pc:sldMk cId="599673057" sldId="326"/>
        </pc:sldMkLst>
        <pc:spChg chg="del">
          <ac:chgData name="chau van hao" userId="0018174a556e17c8" providerId="LiveId" clId="{984E7EF3-ECD0-40C7-B7A4-DE539D8337A5}" dt="2025-04-13T04:16:59.335" v="10895" actId="478"/>
          <ac:spMkLst>
            <pc:docMk/>
            <pc:sldMk cId="599673057" sldId="326"/>
            <ac:spMk id="2" creationId="{8C7D1743-3879-92F7-0F26-8BC7975253F4}"/>
          </ac:spMkLst>
        </pc:spChg>
        <pc:spChg chg="mod">
          <ac:chgData name="chau van hao" userId="0018174a556e17c8" providerId="LiveId" clId="{984E7EF3-ECD0-40C7-B7A4-DE539D8337A5}" dt="2025-04-13T04:31:52.584" v="11979" actId="20577"/>
          <ac:spMkLst>
            <pc:docMk/>
            <pc:sldMk cId="599673057" sldId="326"/>
            <ac:spMk id="3" creationId="{F075D286-480A-FD72-9C80-D0E2EE077274}"/>
          </ac:spMkLst>
        </pc:spChg>
      </pc:sldChg>
      <pc:sldChg chg="addSp delSp modSp new mod">
        <pc:chgData name="chau van hao" userId="0018174a556e17c8" providerId="LiveId" clId="{984E7EF3-ECD0-40C7-B7A4-DE539D8337A5}" dt="2025-04-13T04:23:51.995" v="11393" actId="255"/>
        <pc:sldMkLst>
          <pc:docMk/>
          <pc:sldMk cId="1041770118" sldId="327"/>
        </pc:sldMkLst>
        <pc:spChg chg="del">
          <ac:chgData name="chau van hao" userId="0018174a556e17c8" providerId="LiveId" clId="{984E7EF3-ECD0-40C7-B7A4-DE539D8337A5}" dt="2025-04-13T04:22:11.408" v="11317" actId="478"/>
          <ac:spMkLst>
            <pc:docMk/>
            <pc:sldMk cId="1041770118" sldId="327"/>
            <ac:spMk id="2" creationId="{4D9BDF22-1B7B-7F59-2024-CD58097CA411}"/>
          </ac:spMkLst>
        </pc:spChg>
        <pc:spChg chg="mod">
          <ac:chgData name="chau van hao" userId="0018174a556e17c8" providerId="LiveId" clId="{984E7EF3-ECD0-40C7-B7A4-DE539D8337A5}" dt="2025-04-13T04:23:10.771" v="11384" actId="20577"/>
          <ac:spMkLst>
            <pc:docMk/>
            <pc:sldMk cId="1041770118" sldId="327"/>
            <ac:spMk id="3" creationId="{B62C4E8B-D7DB-8683-2CD3-127B274F11B3}"/>
          </ac:spMkLst>
        </pc:spChg>
        <pc:graphicFrameChg chg="add mod modGraphic">
          <ac:chgData name="chau van hao" userId="0018174a556e17c8" providerId="LiveId" clId="{984E7EF3-ECD0-40C7-B7A4-DE539D8337A5}" dt="2025-04-13T04:23:51.995" v="11393" actId="255"/>
          <ac:graphicFrameMkLst>
            <pc:docMk/>
            <pc:sldMk cId="1041770118" sldId="327"/>
            <ac:graphicFrameMk id="4" creationId="{E0D729B6-0183-5757-69BF-66CA1040A30D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31:15.262" v="11922" actId="2711"/>
        <pc:sldMkLst>
          <pc:docMk/>
          <pc:sldMk cId="146315625" sldId="328"/>
        </pc:sldMkLst>
        <pc:spChg chg="del">
          <ac:chgData name="chau van hao" userId="0018174a556e17c8" providerId="LiveId" clId="{984E7EF3-ECD0-40C7-B7A4-DE539D8337A5}" dt="2025-04-13T04:24:01.287" v="11395" actId="478"/>
          <ac:spMkLst>
            <pc:docMk/>
            <pc:sldMk cId="146315625" sldId="328"/>
            <ac:spMk id="2" creationId="{BD53369C-F3D6-C5E6-7E54-9161A7A6E907}"/>
          </ac:spMkLst>
        </pc:spChg>
        <pc:spChg chg="mod">
          <ac:chgData name="chau van hao" userId="0018174a556e17c8" providerId="LiveId" clId="{984E7EF3-ECD0-40C7-B7A4-DE539D8337A5}" dt="2025-04-13T04:31:15.262" v="11922" actId="2711"/>
          <ac:spMkLst>
            <pc:docMk/>
            <pc:sldMk cId="146315625" sldId="328"/>
            <ac:spMk id="3" creationId="{91E227DB-C988-3A7E-5693-C437B985B0B8}"/>
          </ac:spMkLst>
        </pc:spChg>
      </pc:sldChg>
      <pc:sldChg chg="addSp delSp modSp new mod">
        <pc:chgData name="chau van hao" userId="0018174a556e17c8" providerId="LiveId" clId="{984E7EF3-ECD0-40C7-B7A4-DE539D8337A5}" dt="2025-04-13T04:35:19.659" v="12232" actId="255"/>
        <pc:sldMkLst>
          <pc:docMk/>
          <pc:sldMk cId="2936764600" sldId="329"/>
        </pc:sldMkLst>
        <pc:spChg chg="del">
          <ac:chgData name="chau van hao" userId="0018174a556e17c8" providerId="LiveId" clId="{984E7EF3-ECD0-40C7-B7A4-DE539D8337A5}" dt="2025-04-13T04:30:14.301" v="11858" actId="478"/>
          <ac:spMkLst>
            <pc:docMk/>
            <pc:sldMk cId="2936764600" sldId="329"/>
            <ac:spMk id="2" creationId="{AF27D221-2274-A68C-52B1-1C5C96612593}"/>
          </ac:spMkLst>
        </pc:spChg>
        <pc:spChg chg="mod">
          <ac:chgData name="chau van hao" userId="0018174a556e17c8" providerId="LiveId" clId="{984E7EF3-ECD0-40C7-B7A4-DE539D8337A5}" dt="2025-04-13T04:35:19.659" v="12232" actId="255"/>
          <ac:spMkLst>
            <pc:docMk/>
            <pc:sldMk cId="2936764600" sldId="329"/>
            <ac:spMk id="3" creationId="{3D8EE461-D7C0-781C-9E82-36A4AE23B229}"/>
          </ac:spMkLst>
        </pc:spChg>
        <pc:graphicFrameChg chg="add mod modGraphic">
          <ac:chgData name="chau van hao" userId="0018174a556e17c8" providerId="LiveId" clId="{984E7EF3-ECD0-40C7-B7A4-DE539D8337A5}" dt="2025-04-13T04:31:11.935" v="11921" actId="255"/>
          <ac:graphicFrameMkLst>
            <pc:docMk/>
            <pc:sldMk cId="2936764600" sldId="329"/>
            <ac:graphicFrameMk id="4" creationId="{B2CA23A8-C6E7-AFA8-C02D-09E68E957ACD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35:10.076" v="12231" actId="2711"/>
        <pc:sldMkLst>
          <pc:docMk/>
          <pc:sldMk cId="495349474" sldId="330"/>
        </pc:sldMkLst>
        <pc:spChg chg="del">
          <ac:chgData name="chau van hao" userId="0018174a556e17c8" providerId="LiveId" clId="{984E7EF3-ECD0-40C7-B7A4-DE539D8337A5}" dt="2025-04-13T04:31:24.663" v="11924" actId="478"/>
          <ac:spMkLst>
            <pc:docMk/>
            <pc:sldMk cId="495349474" sldId="330"/>
            <ac:spMk id="2" creationId="{EC73494A-FFA2-4ED0-043B-BDF1195238D1}"/>
          </ac:spMkLst>
        </pc:spChg>
        <pc:spChg chg="mod">
          <ac:chgData name="chau van hao" userId="0018174a556e17c8" providerId="LiveId" clId="{984E7EF3-ECD0-40C7-B7A4-DE539D8337A5}" dt="2025-04-13T04:35:10.076" v="12231" actId="2711"/>
          <ac:spMkLst>
            <pc:docMk/>
            <pc:sldMk cId="495349474" sldId="330"/>
            <ac:spMk id="3" creationId="{465BC4B2-1881-7577-DD9D-9B77453F7505}"/>
          </ac:spMkLst>
        </pc:spChg>
      </pc:sldChg>
      <pc:sldChg chg="addSp delSp modSp new mod">
        <pc:chgData name="chau van hao" userId="0018174a556e17c8" providerId="LiveId" clId="{984E7EF3-ECD0-40C7-B7A4-DE539D8337A5}" dt="2025-04-13T04:36:48.676" v="12287" actId="255"/>
        <pc:sldMkLst>
          <pc:docMk/>
          <pc:sldMk cId="1833349281" sldId="331"/>
        </pc:sldMkLst>
        <pc:spChg chg="del">
          <ac:chgData name="chau van hao" userId="0018174a556e17c8" providerId="LiveId" clId="{984E7EF3-ECD0-40C7-B7A4-DE539D8337A5}" dt="2025-04-13T04:35:27.566" v="12234" actId="478"/>
          <ac:spMkLst>
            <pc:docMk/>
            <pc:sldMk cId="1833349281" sldId="331"/>
            <ac:spMk id="2" creationId="{B647A711-D56C-C459-1A1F-A348AC6DBD91}"/>
          </ac:spMkLst>
        </pc:spChg>
        <pc:spChg chg="mod">
          <ac:chgData name="chau van hao" userId="0018174a556e17c8" providerId="LiveId" clId="{984E7EF3-ECD0-40C7-B7A4-DE539D8337A5}" dt="2025-04-13T04:36:03.266" v="12279" actId="20577"/>
          <ac:spMkLst>
            <pc:docMk/>
            <pc:sldMk cId="1833349281" sldId="331"/>
            <ac:spMk id="3" creationId="{9BDDEDEB-1D09-E654-65A5-7E7E8945860D}"/>
          </ac:spMkLst>
        </pc:spChg>
        <pc:spChg chg="add del mod">
          <ac:chgData name="chau van hao" userId="0018174a556e17c8" providerId="LiveId" clId="{984E7EF3-ECD0-40C7-B7A4-DE539D8337A5}" dt="2025-04-13T04:36:39.863" v="12283" actId="478"/>
          <ac:spMkLst>
            <pc:docMk/>
            <pc:sldMk cId="1833349281" sldId="331"/>
            <ac:spMk id="5" creationId="{BC3870E0-95AB-1B02-9CB4-F4B5861B9347}"/>
          </ac:spMkLst>
        </pc:spChg>
        <pc:graphicFrameChg chg="add mod modGraphic">
          <ac:chgData name="chau van hao" userId="0018174a556e17c8" providerId="LiveId" clId="{984E7EF3-ECD0-40C7-B7A4-DE539D8337A5}" dt="2025-04-13T04:36:48.676" v="12287" actId="255"/>
          <ac:graphicFrameMkLst>
            <pc:docMk/>
            <pc:sldMk cId="1833349281" sldId="331"/>
            <ac:graphicFrameMk id="4" creationId="{1CB5BAC8-C974-76D4-1C35-36A1F80CC964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40:07.691" v="12623" actId="255"/>
        <pc:sldMkLst>
          <pc:docMk/>
          <pc:sldMk cId="789370546" sldId="332"/>
        </pc:sldMkLst>
        <pc:spChg chg="del">
          <ac:chgData name="chau van hao" userId="0018174a556e17c8" providerId="LiveId" clId="{984E7EF3-ECD0-40C7-B7A4-DE539D8337A5}" dt="2025-04-13T04:36:53.781" v="12289" actId="478"/>
          <ac:spMkLst>
            <pc:docMk/>
            <pc:sldMk cId="789370546" sldId="332"/>
            <ac:spMk id="2" creationId="{46F0734C-9C74-CE2C-3A06-5DAEE8BBF021}"/>
          </ac:spMkLst>
        </pc:spChg>
        <pc:spChg chg="mod">
          <ac:chgData name="chau van hao" userId="0018174a556e17c8" providerId="LiveId" clId="{984E7EF3-ECD0-40C7-B7A4-DE539D8337A5}" dt="2025-04-13T04:40:07.691" v="12623" actId="255"/>
          <ac:spMkLst>
            <pc:docMk/>
            <pc:sldMk cId="789370546" sldId="332"/>
            <ac:spMk id="3" creationId="{D713FE65-2425-BD9C-7CC1-7C2C683AEAA2}"/>
          </ac:spMkLst>
        </pc:spChg>
      </pc:sldChg>
      <pc:sldChg chg="addSp delSp modSp new mod">
        <pc:chgData name="chau van hao" userId="0018174a556e17c8" providerId="LiveId" clId="{984E7EF3-ECD0-40C7-B7A4-DE539D8337A5}" dt="2025-04-13T04:43:02.636" v="12706" actId="14100"/>
        <pc:sldMkLst>
          <pc:docMk/>
          <pc:sldMk cId="2187139280" sldId="333"/>
        </pc:sldMkLst>
        <pc:spChg chg="del">
          <ac:chgData name="chau van hao" userId="0018174a556e17c8" providerId="LiveId" clId="{984E7EF3-ECD0-40C7-B7A4-DE539D8337A5}" dt="2025-04-13T04:40:14.279" v="12625" actId="478"/>
          <ac:spMkLst>
            <pc:docMk/>
            <pc:sldMk cId="2187139280" sldId="333"/>
            <ac:spMk id="2" creationId="{9C50CE41-1F1F-A4C4-21C4-314ACB73E41B}"/>
          </ac:spMkLst>
        </pc:spChg>
        <pc:spChg chg="mod">
          <ac:chgData name="chau van hao" userId="0018174a556e17c8" providerId="LiveId" clId="{984E7EF3-ECD0-40C7-B7A4-DE539D8337A5}" dt="2025-04-13T04:41:19.705" v="12688" actId="20577"/>
          <ac:spMkLst>
            <pc:docMk/>
            <pc:sldMk cId="2187139280" sldId="333"/>
            <ac:spMk id="3" creationId="{2781C380-2C2E-8DA5-FC94-090C5BA7F568}"/>
          </ac:spMkLst>
        </pc:spChg>
        <pc:graphicFrameChg chg="add mod modGraphic">
          <ac:chgData name="chau van hao" userId="0018174a556e17c8" providerId="LiveId" clId="{984E7EF3-ECD0-40C7-B7A4-DE539D8337A5}" dt="2025-04-13T04:43:02.636" v="12706" actId="14100"/>
          <ac:graphicFrameMkLst>
            <pc:docMk/>
            <pc:sldMk cId="2187139280" sldId="333"/>
            <ac:graphicFrameMk id="4" creationId="{3A77DD9F-42A4-1B87-479B-7CE028295A98}"/>
          </ac:graphicFrameMkLst>
        </pc:graphicFrameChg>
      </pc:sldChg>
      <pc:sldChg chg="delSp modSp new mod">
        <pc:chgData name="chau van hao" userId="0018174a556e17c8" providerId="LiveId" clId="{984E7EF3-ECD0-40C7-B7A4-DE539D8337A5}" dt="2025-04-13T04:50:18.159" v="12994" actId="14100"/>
        <pc:sldMkLst>
          <pc:docMk/>
          <pc:sldMk cId="4172574178" sldId="334"/>
        </pc:sldMkLst>
        <pc:spChg chg="del">
          <ac:chgData name="chau van hao" userId="0018174a556e17c8" providerId="LiveId" clId="{984E7EF3-ECD0-40C7-B7A4-DE539D8337A5}" dt="2025-04-13T04:43:15.383" v="12708" actId="478"/>
          <ac:spMkLst>
            <pc:docMk/>
            <pc:sldMk cId="4172574178" sldId="334"/>
            <ac:spMk id="2" creationId="{D699291E-F0D2-3706-D836-4567D7B3E7A4}"/>
          </ac:spMkLst>
        </pc:spChg>
        <pc:spChg chg="mod">
          <ac:chgData name="chau van hao" userId="0018174a556e17c8" providerId="LiveId" clId="{984E7EF3-ECD0-40C7-B7A4-DE539D8337A5}" dt="2025-04-13T04:50:18.159" v="12994" actId="14100"/>
          <ac:spMkLst>
            <pc:docMk/>
            <pc:sldMk cId="4172574178" sldId="334"/>
            <ac:spMk id="3" creationId="{5FB6D293-ABA9-14A1-87CE-C8C9A88C6F02}"/>
          </ac:spMkLst>
        </pc:spChg>
      </pc:sldChg>
      <pc:sldChg chg="delSp modSp new mod">
        <pc:chgData name="chau van hao" userId="0018174a556e17c8" providerId="LiveId" clId="{984E7EF3-ECD0-40C7-B7A4-DE539D8337A5}" dt="2025-04-13T04:51:39.999" v="13036" actId="2711"/>
        <pc:sldMkLst>
          <pc:docMk/>
          <pc:sldMk cId="861240569" sldId="335"/>
        </pc:sldMkLst>
        <pc:spChg chg="del">
          <ac:chgData name="chau van hao" userId="0018174a556e17c8" providerId="LiveId" clId="{984E7EF3-ECD0-40C7-B7A4-DE539D8337A5}" dt="2025-04-13T04:50:24.631" v="12996" actId="478"/>
          <ac:spMkLst>
            <pc:docMk/>
            <pc:sldMk cId="861240569" sldId="335"/>
            <ac:spMk id="2" creationId="{82A82097-DA9F-9528-A90F-4EE4DBD0D7B0}"/>
          </ac:spMkLst>
        </pc:spChg>
        <pc:spChg chg="mod">
          <ac:chgData name="chau van hao" userId="0018174a556e17c8" providerId="LiveId" clId="{984E7EF3-ECD0-40C7-B7A4-DE539D8337A5}" dt="2025-04-13T04:51:39.999" v="13036" actId="2711"/>
          <ac:spMkLst>
            <pc:docMk/>
            <pc:sldMk cId="861240569" sldId="335"/>
            <ac:spMk id="3" creationId="{B900ADC0-7EE0-344D-CB2F-35826F57A122}"/>
          </ac:spMkLst>
        </pc:spChg>
      </pc:sldChg>
      <pc:sldChg chg="delSp modSp new mod">
        <pc:chgData name="chau van hao" userId="0018174a556e17c8" providerId="LiveId" clId="{984E7EF3-ECD0-40C7-B7A4-DE539D8337A5}" dt="2025-04-13T04:55:18.793" v="13319" actId="2711"/>
        <pc:sldMkLst>
          <pc:docMk/>
          <pc:sldMk cId="582822417" sldId="336"/>
        </pc:sldMkLst>
        <pc:spChg chg="del">
          <ac:chgData name="chau van hao" userId="0018174a556e17c8" providerId="LiveId" clId="{984E7EF3-ECD0-40C7-B7A4-DE539D8337A5}" dt="2025-04-13T04:51:44.863" v="13038" actId="478"/>
          <ac:spMkLst>
            <pc:docMk/>
            <pc:sldMk cId="582822417" sldId="336"/>
            <ac:spMk id="2" creationId="{323EE87D-CE79-98EA-7CA3-E2C19B310C00}"/>
          </ac:spMkLst>
        </pc:spChg>
        <pc:spChg chg="mod">
          <ac:chgData name="chau van hao" userId="0018174a556e17c8" providerId="LiveId" clId="{984E7EF3-ECD0-40C7-B7A4-DE539D8337A5}" dt="2025-04-13T04:55:18.793" v="13319" actId="2711"/>
          <ac:spMkLst>
            <pc:docMk/>
            <pc:sldMk cId="582822417" sldId="336"/>
            <ac:spMk id="3" creationId="{83EE14D7-8E44-B0F5-8667-E13F5335D66C}"/>
          </ac:spMkLst>
        </pc:spChg>
      </pc:sldChg>
      <pc:sldChg chg="addSp delSp modSp new mod">
        <pc:chgData name="chau van hao" userId="0018174a556e17c8" providerId="LiveId" clId="{984E7EF3-ECD0-40C7-B7A4-DE539D8337A5}" dt="2025-04-13T04:56:12.692" v="13346"/>
        <pc:sldMkLst>
          <pc:docMk/>
          <pc:sldMk cId="399668482" sldId="337"/>
        </pc:sldMkLst>
        <pc:spChg chg="del">
          <ac:chgData name="chau van hao" userId="0018174a556e17c8" providerId="LiveId" clId="{984E7EF3-ECD0-40C7-B7A4-DE539D8337A5}" dt="2025-04-13T04:55:04.935" v="13312" actId="478"/>
          <ac:spMkLst>
            <pc:docMk/>
            <pc:sldMk cId="399668482" sldId="337"/>
            <ac:spMk id="2" creationId="{E8102F80-7F50-EF90-2D37-D38713D6BD3E}"/>
          </ac:spMkLst>
        </pc:spChg>
        <pc:spChg chg="add del mod">
          <ac:chgData name="chau van hao" userId="0018174a556e17c8" providerId="LiveId" clId="{984E7EF3-ECD0-40C7-B7A4-DE539D8337A5}" dt="2025-04-13T04:56:12.692" v="13346"/>
          <ac:spMkLst>
            <pc:docMk/>
            <pc:sldMk cId="399668482" sldId="337"/>
            <ac:spMk id="3" creationId="{9C3D0B4C-F7A4-4F10-C37A-47FEFDDAC66F}"/>
          </ac:spMkLst>
        </pc:spChg>
      </pc:sldChg>
      <pc:sldChg chg="addSp delSp modSp new mod">
        <pc:chgData name="chau van hao" userId="0018174a556e17c8" providerId="LiveId" clId="{984E7EF3-ECD0-40C7-B7A4-DE539D8337A5}" dt="2025-04-13T04:59:02.778" v="13469" actId="2711"/>
        <pc:sldMkLst>
          <pc:docMk/>
          <pc:sldMk cId="1684515466" sldId="338"/>
        </pc:sldMkLst>
        <pc:spChg chg="del">
          <ac:chgData name="chau van hao" userId="0018174a556e17c8" providerId="LiveId" clId="{984E7EF3-ECD0-40C7-B7A4-DE539D8337A5}" dt="2025-04-13T04:56:29.534" v="13348" actId="478"/>
          <ac:spMkLst>
            <pc:docMk/>
            <pc:sldMk cId="1684515466" sldId="338"/>
            <ac:spMk id="2" creationId="{3AAD134F-9926-FFDD-57C4-AA0E00BA5243}"/>
          </ac:spMkLst>
        </pc:spChg>
        <pc:spChg chg="mod">
          <ac:chgData name="chau van hao" userId="0018174a556e17c8" providerId="LiveId" clId="{984E7EF3-ECD0-40C7-B7A4-DE539D8337A5}" dt="2025-04-13T04:59:02.778" v="13469" actId="2711"/>
          <ac:spMkLst>
            <pc:docMk/>
            <pc:sldMk cId="1684515466" sldId="338"/>
            <ac:spMk id="3" creationId="{6972BDBF-A9A1-E27F-5B8F-C1C795FB9336}"/>
          </ac:spMkLst>
        </pc:spChg>
        <pc:picChg chg="add mod">
          <ac:chgData name="chau van hao" userId="0018174a556e17c8" providerId="LiveId" clId="{984E7EF3-ECD0-40C7-B7A4-DE539D8337A5}" dt="2025-04-13T04:58:16.608" v="13449" actId="1076"/>
          <ac:picMkLst>
            <pc:docMk/>
            <pc:sldMk cId="1684515466" sldId="338"/>
            <ac:picMk id="4" creationId="{4D5EF960-5157-461E-4B0F-02AF9793BFCD}"/>
          </ac:picMkLst>
        </pc:picChg>
      </pc:sldChg>
      <pc:sldChg chg="addSp delSp modSp new mod">
        <pc:chgData name="chau van hao" userId="0018174a556e17c8" providerId="LiveId" clId="{984E7EF3-ECD0-40C7-B7A4-DE539D8337A5}" dt="2025-04-13T05:02:46.985" v="13599" actId="1076"/>
        <pc:sldMkLst>
          <pc:docMk/>
          <pc:sldMk cId="1649150720" sldId="339"/>
        </pc:sldMkLst>
        <pc:spChg chg="del">
          <ac:chgData name="chau van hao" userId="0018174a556e17c8" providerId="LiveId" clId="{984E7EF3-ECD0-40C7-B7A4-DE539D8337A5}" dt="2025-04-13T04:59:07.327" v="13471" actId="478"/>
          <ac:spMkLst>
            <pc:docMk/>
            <pc:sldMk cId="1649150720" sldId="339"/>
            <ac:spMk id="2" creationId="{F8B08E86-020D-71D2-6514-514E7BFB2F09}"/>
          </ac:spMkLst>
        </pc:spChg>
        <pc:spChg chg="mod">
          <ac:chgData name="chau van hao" userId="0018174a556e17c8" providerId="LiveId" clId="{984E7EF3-ECD0-40C7-B7A4-DE539D8337A5}" dt="2025-04-13T05:01:24.925" v="13573" actId="20577"/>
          <ac:spMkLst>
            <pc:docMk/>
            <pc:sldMk cId="1649150720" sldId="339"/>
            <ac:spMk id="3" creationId="{8A7791BE-4210-56F7-5E2F-82520C714C4B}"/>
          </ac:spMkLst>
        </pc:spChg>
        <pc:spChg chg="add del mod">
          <ac:chgData name="chau van hao" userId="0018174a556e17c8" providerId="LiveId" clId="{984E7EF3-ECD0-40C7-B7A4-DE539D8337A5}" dt="2025-04-13T05:02:20.904" v="13592" actId="478"/>
          <ac:spMkLst>
            <pc:docMk/>
            <pc:sldMk cId="1649150720" sldId="339"/>
            <ac:spMk id="6" creationId="{2888A81B-8672-3181-DB10-D2338493EF66}"/>
          </ac:spMkLst>
        </pc:spChg>
        <pc:graphicFrameChg chg="add del mod modGraphic">
          <ac:chgData name="chau van hao" userId="0018174a556e17c8" providerId="LiveId" clId="{984E7EF3-ECD0-40C7-B7A4-DE539D8337A5}" dt="2025-04-13T05:02:43.307" v="13598" actId="478"/>
          <ac:graphicFrameMkLst>
            <pc:docMk/>
            <pc:sldMk cId="1649150720" sldId="339"/>
            <ac:graphicFrameMk id="5" creationId="{04E11BE7-DD8C-C37A-42DD-6DB2642124E8}"/>
          </ac:graphicFrameMkLst>
        </pc:graphicFrameChg>
        <pc:picChg chg="add mod">
          <ac:chgData name="chau van hao" userId="0018174a556e17c8" providerId="LiveId" clId="{984E7EF3-ECD0-40C7-B7A4-DE539D8337A5}" dt="2025-04-13T05:02:46.985" v="13599" actId="1076"/>
          <ac:picMkLst>
            <pc:docMk/>
            <pc:sldMk cId="1649150720" sldId="339"/>
            <ac:picMk id="4" creationId="{3B0BA2AF-1556-6DF4-C3B9-AE18A7E46C14}"/>
          </ac:picMkLst>
        </pc:picChg>
      </pc:sldChg>
      <pc:sldChg chg="addSp delSp modSp new mod">
        <pc:chgData name="chau van hao" userId="0018174a556e17c8" providerId="LiveId" clId="{984E7EF3-ECD0-40C7-B7A4-DE539D8337A5}" dt="2025-04-13T05:03:22.290" v="13639" actId="2711"/>
        <pc:sldMkLst>
          <pc:docMk/>
          <pc:sldMk cId="867742149" sldId="340"/>
        </pc:sldMkLst>
        <pc:spChg chg="del">
          <ac:chgData name="chau van hao" userId="0018174a556e17c8" providerId="LiveId" clId="{984E7EF3-ECD0-40C7-B7A4-DE539D8337A5}" dt="2025-04-13T05:02:51.265" v="13601" actId="478"/>
          <ac:spMkLst>
            <pc:docMk/>
            <pc:sldMk cId="867742149" sldId="340"/>
            <ac:spMk id="2" creationId="{BD9D4B68-5518-384A-1FC5-90C0DB9ADD00}"/>
          </ac:spMkLst>
        </pc:spChg>
        <pc:spChg chg="mod">
          <ac:chgData name="chau van hao" userId="0018174a556e17c8" providerId="LiveId" clId="{984E7EF3-ECD0-40C7-B7A4-DE539D8337A5}" dt="2025-04-13T05:03:06.959" v="13634" actId="20577"/>
          <ac:spMkLst>
            <pc:docMk/>
            <pc:sldMk cId="867742149" sldId="340"/>
            <ac:spMk id="3" creationId="{0FC7272C-B5AE-8284-0E85-E8EBE1CA3773}"/>
          </ac:spMkLst>
        </pc:spChg>
        <pc:spChg chg="add del mod">
          <ac:chgData name="chau van hao" userId="0018174a556e17c8" providerId="LiveId" clId="{984E7EF3-ECD0-40C7-B7A4-DE539D8337A5}" dt="2025-04-13T05:03:15.295" v="13637" actId="478"/>
          <ac:spMkLst>
            <pc:docMk/>
            <pc:sldMk cId="867742149" sldId="340"/>
            <ac:spMk id="5" creationId="{A4FF80A2-9A2B-A468-20EE-3662BB4D25F2}"/>
          </ac:spMkLst>
        </pc:spChg>
        <pc:graphicFrameChg chg="add mod modGraphic">
          <ac:chgData name="chau van hao" userId="0018174a556e17c8" providerId="LiveId" clId="{984E7EF3-ECD0-40C7-B7A4-DE539D8337A5}" dt="2025-04-13T05:03:22.290" v="13639" actId="2711"/>
          <ac:graphicFrameMkLst>
            <pc:docMk/>
            <pc:sldMk cId="867742149" sldId="340"/>
            <ac:graphicFrameMk id="4" creationId="{9B895528-0242-FDE6-F87E-D398B7DA21D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AA37A-817E-4B76-8555-C71E431B60D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3DC6C-1769-46DF-B739-D1F35864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0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7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3DC6C-1769-46DF-B739-D1F35864018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AB6C-2B8E-3379-9D68-A74E2FFF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E42F-ED73-69B5-44EE-03B7450DB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F860-0910-C104-5993-39C8D560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FA59-C6DE-49C2-A3C0-7DFB095F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ED4C9-F73F-90A8-58B9-2E32FB0E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637A-7CAE-E56D-401A-5652277A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DB527-FD77-4411-BFC1-B35E2A03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947A2-221C-79E3-D45C-7336D11B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38E0E-4D38-B5C4-EDB9-3522CB4F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70FD-6E52-61D8-C3C6-56409C32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E52AF-3FB8-66CB-E665-CD4122FB5A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446A1-8AAD-07D1-660F-2D127A2E3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7288-24C2-42FD-2BDF-A1909F29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812D-646F-5B44-9B5B-381EFCA6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6DA15-6F0B-688A-BCA1-4DB76904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4FC3-4E2E-6321-4891-D0A61AA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35107-E8F1-08B0-DF41-0F4D5AEBD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DD44-B62E-2F58-AD3C-EFF21AB2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33C6-B3ED-511E-D6BD-07CB07F9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E4652-10B6-32F8-C543-8D4A1FC2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0D90-4F80-F008-8369-E8FD78CB8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78644-0117-A3B9-1E85-989A560D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A958C-B42A-BDB6-93AA-838437BF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87323-68BD-E8D1-7AD4-00AFACDB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ECE1-9DCD-2A8A-6C1C-E144F54E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42D8-1EE1-87BF-D9A9-42E3A59C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D5EB-04F2-690A-B660-A8B10ACC9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CEF4-A2E3-F151-67FF-D63D95A3B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27C5-40F7-4366-4FD3-8968FDE2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3A926-1DED-E0F0-7110-C4954851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9214-434A-AB14-944D-83AF9804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435C-FA46-5A12-5723-4576453F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45DE-9BB3-E411-BC83-03ACD93DE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5DC6C-6131-D792-8C6A-97BFBD68F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33AFBC-8531-165F-9845-C569910CB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85A91-AB6A-479D-0548-376D836CE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F93FD-D869-2AE2-7620-8039E066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C2FEF-CB0E-7F33-A6B2-F973667F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B92EAC-7430-B160-A7FC-34FC2213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7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C09C-44AC-22C9-526D-A5F4D01C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8311F4-92C0-F2D0-8AE4-1BEBA435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E029F-03B0-7565-F978-7EC5C89F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E8AB4-3926-5CD1-4233-CE847402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980E0-11F4-868E-625A-6601421D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FD0E5-6E88-9CBA-300B-4F99E0A4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5B083-21AC-19DC-75D8-AA9679F80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D7E9-1078-2476-7F5C-B10A5A4B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00E7-2F1E-FA41-9A73-2081BCAA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14EA4-38FA-B392-8E57-CEEFB958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5E4E2-EEF6-97DC-48D3-C2DA47DF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C563E-E547-6275-56B2-362165B1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EDA2-29A7-FD86-86F9-690AE383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787F-E052-D024-1DCA-B93A2CFC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DC5DB-4BEF-293F-881F-CBF87A4E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F3E8-17B3-D7EE-1A08-BF130C4F5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93EA1-701C-55B5-81D7-9DF880B3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E8F67-FC08-8922-3B11-EB8B5C7C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9DC02-ED35-4FF8-4D72-0565A46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5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D57DB-61F0-4610-1C01-05008A3CD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903E6-6720-D56B-56D9-A1AA23CB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E295-8F6F-915E-F30F-068332C93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1E738-AB94-46A9-8DA0-99E8C2EEF3B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BDC9-5267-59B1-EE0F-FF5753CD9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C0CE-0143-408B-2026-A4EE8DFEB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80A3-4799-41D4-B2FC-25C0E15E8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7DE8-7D6F-2823-960E-94E8DCECD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3999" cy="35439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E90ED-27A6-6AFD-FBB6-3F18E303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024" y="4881290"/>
            <a:ext cx="9275975" cy="2813032"/>
          </a:xfrm>
        </p:spPr>
        <p:txBody>
          <a:bodyPr>
            <a:normAutofit/>
          </a:bodyPr>
          <a:lstStyle/>
          <a:p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u="sng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b="1" i="1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tài </a:t>
            </a:r>
            <a:r>
              <a:rPr lang="en-US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endParaRPr lang="en-US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hóm 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2024-2025.2.TIN3043.005</a:t>
            </a:r>
          </a:p>
        </p:txBody>
      </p:sp>
      <p:pic>
        <p:nvPicPr>
          <p:cNvPr id="3073" name="image5.png">
            <a:extLst>
              <a:ext uri="{FF2B5EF4-FFF2-40B4-BE49-F238E27FC236}">
                <a16:creationId xmlns:a16="http://schemas.microsoft.com/office/drawing/2014/main" id="{44A220FC-CDF2-1F83-F04A-FBA5DF2E7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87" y="2515501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FF5C604-019C-BBA5-58D1-B85A398BE65C}"/>
              </a:ext>
            </a:extLst>
          </p:cNvPr>
          <p:cNvCxnSpPr/>
          <p:nvPr/>
        </p:nvCxnSpPr>
        <p:spPr>
          <a:xfrm flipV="1">
            <a:off x="3017625" y="1202177"/>
            <a:ext cx="5892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EE4B99CB-5CAD-79F5-9D99-3AF5B95D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C431DB-1337-65A9-C0FA-8F8D29BDC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897" y="702870"/>
            <a:ext cx="763571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TRƯỜNG ĐẠI HỌC KHOA HỌC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KHOA CÔNG NGHỆ THÔNG TIN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-----🙠🕮🙢-----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D2CA24-327D-CFD9-D97A-96B800725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87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C780-E0A4-945C-3865-1F6ACAAC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30"/>
            <a:ext cx="10515600" cy="1034716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Quy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4BE19-4A2E-C64A-894D-DEFAE874A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104" y="1058946"/>
            <a:ext cx="4611044" cy="515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8076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4956-9C33-B9BA-ED2B-646F0D56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C1E7-1A28-3049-F9DE-768194C8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88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-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gặp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trữ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gây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nhầm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lẫn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sót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mất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nắm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bắt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=&gt;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quyết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khăn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nêu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07236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A93CF-1793-978D-8A84-025041B6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156411"/>
            <a:ext cx="10932695" cy="524625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DD8DD-9B8E-9CF7-C1A6-185E223EE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681035"/>
            <a:ext cx="10932695" cy="6020553"/>
          </a:xfrm>
        </p:spPr>
        <p:txBody>
          <a:bodyPr>
            <a:noAutofit/>
          </a:bodyPr>
          <a:lstStyle/>
          <a:p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 tin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Các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khúc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Khi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bổ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sung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bao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trung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nhau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bao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khỏi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email,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cước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khoản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mật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khẩu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tin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kiếm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ngày.Từ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kê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nước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lọc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pepsi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…). Khi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muốn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kèm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trăm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giảm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thấy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qua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200k).</a:t>
            </a: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15656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7A163-9A2E-FE21-BB17-D2E9F476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92505"/>
            <a:ext cx="11028947" cy="598445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Thông tin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Email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cước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Tài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qua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mở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dịch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xong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tất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nắm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</a:br>
            <a:r>
              <a:rPr lang="en-US" sz="1800" kern="0" dirty="0">
                <a:solidFill>
                  <a:srgbClr val="002060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	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soát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bao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họ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email,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căn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cước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  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1915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BBD3-259E-861C-A14E-3A5F46A7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483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phi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136468157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9B47-FA09-45F6-3884-B74CE6E0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20317"/>
            <a:ext cx="11125200" cy="1167062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25D91-1E4C-CF2D-8A8E-5DD3889D9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265" y="1287379"/>
            <a:ext cx="7578024" cy="47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97245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40CF-B51D-DFCD-5A9E-C94D23A1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Các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B595-72F0-AF86-18FB-6B1FE6E3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</a:rPr>
              <a:t>Biểu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đồ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trạng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thái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của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đối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tượng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bàn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bida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CAF92-E872-E052-5D93-213CB855D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09" y="2625039"/>
            <a:ext cx="6789821" cy="232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9660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A6C29-11B9-283C-C803-5B7E9599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88758"/>
            <a:ext cx="11016916" cy="5888205"/>
          </a:xfrm>
        </p:spPr>
        <p:txBody>
          <a:bodyPr/>
          <a:lstStyle/>
          <a:p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4DEA0-F0FE-F253-9684-A9952687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526" y="1058778"/>
            <a:ext cx="7197500" cy="55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71385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682FB-0FA8-71E1-4DF5-10605D1C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A310-00E1-C57C-0CBD-4F0C15462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(BPC)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2258B5-9B19-05FD-051C-0BBF2E028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39" y="2259464"/>
            <a:ext cx="11410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2480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DFB8-1AC9-0965-83D9-5D511F06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VII. Các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3B5D0-EB26-874F-E025-91346BBD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8091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ngày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tháng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năm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98145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D0FC-FD0E-3F83-8523-4B4F2FE5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332F-1E80-2087-0DFD-E23B54005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167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22T1020205		Trương Văn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Lộc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22T1020329  	Phạm </a:t>
            </a:r>
            <a:r>
              <a:rPr 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Ngọc Mộng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22T1020402		Trương Văn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Tài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22T1020153		Phan Văn Quốc Huy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22T1020528		Trương Văn Vũ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22T1020704		Nguyễn Mạnh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Phước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22T1020367		Nguyễn Công Quốc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22T1020223		Lê Công Mẫn</a:t>
            </a: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22T1020106		Châu Văn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Hảo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22T1020050		Phan Bá Bảo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23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1C2E-065F-5D42-563F-F152EE5D7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7" y="252664"/>
            <a:ext cx="11077074" cy="59243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8AF352-C7BE-5612-B96C-F7BCE0C3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08" y="1388411"/>
            <a:ext cx="6861096" cy="51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564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177A-A948-258A-904A-0E2AD03E5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68442"/>
            <a:ext cx="11185358" cy="600852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Use case “</a:t>
            </a:r>
            <a:r>
              <a:rPr lang="en-US" b="1" dirty="0" err="1">
                <a:solidFill>
                  <a:srgbClr val="002060"/>
                </a:solidFill>
              </a:rPr>
              <a:t>Đăng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nhập</a:t>
            </a:r>
            <a:r>
              <a:rPr lang="en-US" b="1" dirty="0">
                <a:solidFill>
                  <a:srgbClr val="002060"/>
                </a:solidFill>
              </a:rPr>
              <a:t>”: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38C94C-FE1D-AF49-E292-1DC3308B9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36958"/>
              </p:ext>
            </p:extLst>
          </p:nvPr>
        </p:nvGraphicFramePr>
        <p:xfrm>
          <a:off x="838200" y="782053"/>
          <a:ext cx="8546432" cy="5338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9792">
                  <a:extLst>
                    <a:ext uri="{9D8B030D-6E8A-4147-A177-3AD203B41FA5}">
                      <a16:colId xmlns:a16="http://schemas.microsoft.com/office/drawing/2014/main" val="3069455600"/>
                    </a:ext>
                  </a:extLst>
                </a:gridCol>
                <a:gridCol w="6576640">
                  <a:extLst>
                    <a:ext uri="{9D8B030D-6E8A-4147-A177-3AD203B41FA5}">
                      <a16:colId xmlns:a16="http://schemas.microsoft.com/office/drawing/2014/main" val="1862276482"/>
                    </a:ext>
                  </a:extLst>
                </a:gridCol>
              </a:tblGrid>
              <a:tr h="27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“Đăng nhập”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4356222"/>
                  </a:ext>
                </a:extLst>
              </a:tr>
              <a:tr h="557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063113"/>
                  </a:ext>
                </a:extLst>
              </a:tr>
              <a:tr h="27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ngân, 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3747640"/>
                  </a:ext>
                </a:extLst>
              </a:tr>
              <a:tr h="27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690383"/>
                  </a:ext>
                </a:extLst>
              </a:tr>
              <a:tr h="27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607817"/>
                  </a:ext>
                </a:extLst>
              </a:tr>
              <a:tr h="2736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 hiển thị màn hình chức năng tương ứng với người dùng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4474454"/>
                  </a:ext>
                </a:extLst>
              </a:tr>
              <a:tr h="328363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31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5218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016C-DB0A-BB5D-1742-F21C93FF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4537"/>
            <a:ext cx="11125200" cy="5972426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Use case “</a:t>
            </a:r>
            <a:r>
              <a:rPr lang="en-US" b="1" dirty="0" err="1">
                <a:solidFill>
                  <a:srgbClr val="002060"/>
                </a:solidFill>
              </a:rPr>
              <a:t>Đăng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xuất</a:t>
            </a:r>
            <a:r>
              <a:rPr lang="en-US" b="1" dirty="0">
                <a:solidFill>
                  <a:srgbClr val="002060"/>
                </a:solidFill>
              </a:rPr>
              <a:t>”: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CA8130-656B-73D7-80B6-4DAE2E948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49865"/>
              </p:ext>
            </p:extLst>
          </p:nvPr>
        </p:nvGraphicFramePr>
        <p:xfrm>
          <a:off x="1215189" y="986589"/>
          <a:ext cx="7849436" cy="41205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9148">
                  <a:extLst>
                    <a:ext uri="{9D8B030D-6E8A-4147-A177-3AD203B41FA5}">
                      <a16:colId xmlns:a16="http://schemas.microsoft.com/office/drawing/2014/main" val="2509707283"/>
                    </a:ext>
                  </a:extLst>
                </a:gridCol>
                <a:gridCol w="6040288">
                  <a:extLst>
                    <a:ext uri="{9D8B030D-6E8A-4147-A177-3AD203B41FA5}">
                      <a16:colId xmlns:a16="http://schemas.microsoft.com/office/drawing/2014/main" val="3370646669"/>
                    </a:ext>
                  </a:extLst>
                </a:gridCol>
              </a:tblGrid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“Đăng xuất”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868244"/>
                  </a:ext>
                </a:extLst>
              </a:tr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gọn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(thu ngân, chủ quán) đăng xuất khỏi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31899"/>
                  </a:ext>
                </a:extLst>
              </a:tr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ngân, 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48308"/>
                  </a:ext>
                </a:extLst>
              </a:tr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6653033"/>
                  </a:ext>
                </a:extLst>
              </a:tr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đã đăng nhập thành công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0429949"/>
                  </a:ext>
                </a:extLst>
              </a:tr>
              <a:tr h="3512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 dùng đăng xuất thành công khỏi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8404936"/>
                  </a:ext>
                </a:extLst>
              </a:tr>
              <a:tr h="2012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55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06097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6D06-87F1-6088-E929-E4187402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9" y="156411"/>
            <a:ext cx="11209421" cy="70986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012EC-267E-BD0F-322F-E6FD8198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996"/>
            <a:ext cx="10515600" cy="5735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E0A2D-0DBA-1578-D3AA-36558790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89" y="793416"/>
            <a:ext cx="6021820" cy="54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3198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489B-F32F-DF0A-3561-1D8C8FE64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64695"/>
            <a:ext cx="11089105" cy="591226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B9FD5-F379-8371-6EC8-97D6728861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11128"/>
              </p:ext>
            </p:extLst>
          </p:nvPr>
        </p:nvGraphicFramePr>
        <p:xfrm>
          <a:off x="1383632" y="1191126"/>
          <a:ext cx="8217567" cy="4021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996">
                  <a:extLst>
                    <a:ext uri="{9D8B030D-6E8A-4147-A177-3AD203B41FA5}">
                      <a16:colId xmlns:a16="http://schemas.microsoft.com/office/drawing/2014/main" val="866929772"/>
                    </a:ext>
                  </a:extLst>
                </a:gridCol>
                <a:gridCol w="6323571">
                  <a:extLst>
                    <a:ext uri="{9D8B030D-6E8A-4147-A177-3AD203B41FA5}">
                      <a16:colId xmlns:a16="http://schemas.microsoft.com/office/drawing/2014/main" val="3151166405"/>
                    </a:ext>
                  </a:extLst>
                </a:gridCol>
              </a:tblGrid>
              <a:tr h="332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bàn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710327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ngắn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gọn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tất cả bàn bida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417919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39708"/>
                  </a:ext>
                </a:extLst>
              </a:tr>
              <a:tr h="2901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9034989"/>
                  </a:ext>
                </a:extLst>
              </a:tr>
              <a:tr h="3320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149960"/>
                  </a:ext>
                </a:extLst>
              </a:tr>
              <a:tr h="6766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 thống hiển thị màn hình danh sách bàn bida(bao gồm cả bàn đã xóa).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4574131"/>
                  </a:ext>
                </a:extLst>
              </a:tr>
              <a:tr h="17237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1248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9528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302E-AD83-1482-2431-7A82114F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95" y="216568"/>
            <a:ext cx="11028947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FB60E6-9BDF-9635-C2CC-E38FC0402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91465"/>
              </p:ext>
            </p:extLst>
          </p:nvPr>
        </p:nvGraphicFramePr>
        <p:xfrm>
          <a:off x="974558" y="1203158"/>
          <a:ext cx="8217568" cy="4808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3996">
                  <a:extLst>
                    <a:ext uri="{9D8B030D-6E8A-4147-A177-3AD203B41FA5}">
                      <a16:colId xmlns:a16="http://schemas.microsoft.com/office/drawing/2014/main" val="2418215533"/>
                    </a:ext>
                  </a:extLst>
                </a:gridCol>
                <a:gridCol w="6323572">
                  <a:extLst>
                    <a:ext uri="{9D8B030D-6E8A-4147-A177-3AD203B41FA5}">
                      <a16:colId xmlns:a16="http://schemas.microsoft.com/office/drawing/2014/main" val="910908260"/>
                    </a:ext>
                  </a:extLst>
                </a:gridCol>
              </a:tblGrid>
              <a:tr h="27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“Thêm bàn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639988"/>
                  </a:ext>
                </a:extLst>
              </a:tr>
              <a:tr h="27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thêm bàn bida mới vào danh sách quản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9976815"/>
                  </a:ext>
                </a:extLst>
              </a:tr>
              <a:tr h="27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783578"/>
                  </a:ext>
                </a:extLst>
              </a:tr>
              <a:tr h="27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9347514"/>
                  </a:ext>
                </a:extLst>
              </a:tr>
              <a:tr h="562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640523"/>
                  </a:ext>
                </a:extLst>
              </a:tr>
              <a:tr h="2761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bida mới đã được thêm vào danh sách quản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0254840"/>
                  </a:ext>
                </a:extLst>
              </a:tr>
              <a:tr h="2304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34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06548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3C83-02B3-E584-39AD-5ED920B8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92505"/>
            <a:ext cx="11077074" cy="598445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72C050-A511-D4E4-73A2-BB15417ED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8953"/>
              </p:ext>
            </p:extLst>
          </p:nvPr>
        </p:nvGraphicFramePr>
        <p:xfrm>
          <a:off x="1347537" y="1383633"/>
          <a:ext cx="7952874" cy="4413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2988">
                  <a:extLst>
                    <a:ext uri="{9D8B030D-6E8A-4147-A177-3AD203B41FA5}">
                      <a16:colId xmlns:a16="http://schemas.microsoft.com/office/drawing/2014/main" val="2132525177"/>
                    </a:ext>
                  </a:extLst>
                </a:gridCol>
                <a:gridCol w="6119886">
                  <a:extLst>
                    <a:ext uri="{9D8B030D-6E8A-4147-A177-3AD203B41FA5}">
                      <a16:colId xmlns:a16="http://schemas.microsoft.com/office/drawing/2014/main" val="2962633212"/>
                    </a:ext>
                  </a:extLst>
                </a:gridCol>
              </a:tblGrid>
              <a:tr h="25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“Xóa bàn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137444"/>
                  </a:ext>
                </a:extLst>
              </a:tr>
              <a:tr h="25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xóa bàn bida khỏi danh sách quản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9003099"/>
                  </a:ext>
                </a:extLst>
              </a:tr>
              <a:tr h="25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5304697"/>
                  </a:ext>
                </a:extLst>
              </a:tr>
              <a:tr h="25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442073"/>
                  </a:ext>
                </a:extLst>
              </a:tr>
              <a:tr h="5280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bàn bida.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7326934"/>
                  </a:ext>
                </a:extLst>
              </a:tr>
              <a:tr h="2590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bida đã chuyển sang trạng thái “đã xóa”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6143828"/>
                  </a:ext>
                </a:extLst>
              </a:tr>
              <a:tr h="22915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 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7477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996888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D810E-0FE6-A3F1-519C-7E37B83B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28600"/>
            <a:ext cx="11089105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E4D930-C4AF-6D6C-A5DC-43F4F168C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76259"/>
              </p:ext>
            </p:extLst>
          </p:nvPr>
        </p:nvGraphicFramePr>
        <p:xfrm>
          <a:off x="1311442" y="1371601"/>
          <a:ext cx="7753183" cy="36847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6964">
                  <a:extLst>
                    <a:ext uri="{9D8B030D-6E8A-4147-A177-3AD203B41FA5}">
                      <a16:colId xmlns:a16="http://schemas.microsoft.com/office/drawing/2014/main" val="296742511"/>
                    </a:ext>
                  </a:extLst>
                </a:gridCol>
                <a:gridCol w="5966219">
                  <a:extLst>
                    <a:ext uri="{9D8B030D-6E8A-4147-A177-3AD203B41FA5}">
                      <a16:colId xmlns:a16="http://schemas.microsoft.com/office/drawing/2014/main" val="406884055"/>
                    </a:ext>
                  </a:extLst>
                </a:gridCol>
              </a:tblGrid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thu ngân”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8772382"/>
                  </a:ext>
                </a:extLst>
              </a:tr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354292"/>
                  </a:ext>
                </a:extLst>
              </a:tr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382566"/>
                  </a:ext>
                </a:extLst>
              </a:tr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8653979"/>
                  </a:ext>
                </a:extLst>
              </a:tr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5950443"/>
                  </a:ext>
                </a:extLst>
              </a:tr>
              <a:tr h="3292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thu ngân được hiển thị trên màn hình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7421710"/>
                  </a:ext>
                </a:extLst>
              </a:tr>
              <a:tr h="17093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2129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309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CA34-9544-9011-6F4C-10DB01EA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4695"/>
            <a:ext cx="11125200" cy="591226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F8B02D-8442-9DE5-BB0B-D28C3F5FB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4776"/>
              </p:ext>
            </p:extLst>
          </p:nvPr>
        </p:nvGraphicFramePr>
        <p:xfrm>
          <a:off x="838200" y="842210"/>
          <a:ext cx="10138611" cy="56262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6760">
                  <a:extLst>
                    <a:ext uri="{9D8B030D-6E8A-4147-A177-3AD203B41FA5}">
                      <a16:colId xmlns:a16="http://schemas.microsoft.com/office/drawing/2014/main" val="3628474018"/>
                    </a:ext>
                  </a:extLst>
                </a:gridCol>
                <a:gridCol w="7801851">
                  <a:extLst>
                    <a:ext uri="{9D8B030D-6E8A-4147-A177-3AD203B41FA5}">
                      <a16:colId xmlns:a16="http://schemas.microsoft.com/office/drawing/2014/main" val="2071332124"/>
                    </a:ext>
                  </a:extLst>
                </a:gridCol>
              </a:tblGrid>
              <a:tr h="272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592648634"/>
                  </a:ext>
                </a:extLst>
              </a:tr>
              <a:tr h="272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lý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586726697"/>
                  </a:ext>
                </a:extLst>
              </a:tr>
              <a:tr h="272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762153741"/>
                  </a:ext>
                </a:extLst>
              </a:tr>
              <a:tr h="272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326916113"/>
                  </a:ext>
                </a:extLst>
              </a:tr>
              <a:tr h="439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415437627"/>
                  </a:ext>
                </a:extLst>
              </a:tr>
              <a:tr h="2725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được thêm vào danh sách quản lý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142616533"/>
                  </a:ext>
                </a:extLst>
              </a:tr>
              <a:tr h="37192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email,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37883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21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C8A5-2D45-A6B3-6B3E-320ADCFD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4221"/>
            <a:ext cx="11125200" cy="609274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698AF2-38C6-7816-05A0-172607805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39293"/>
              </p:ext>
            </p:extLst>
          </p:nvPr>
        </p:nvGraphicFramePr>
        <p:xfrm>
          <a:off x="493295" y="818148"/>
          <a:ext cx="9865893" cy="55418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3904">
                  <a:extLst>
                    <a:ext uri="{9D8B030D-6E8A-4147-A177-3AD203B41FA5}">
                      <a16:colId xmlns:a16="http://schemas.microsoft.com/office/drawing/2014/main" val="3500363846"/>
                    </a:ext>
                  </a:extLst>
                </a:gridCol>
                <a:gridCol w="7591989">
                  <a:extLst>
                    <a:ext uri="{9D8B030D-6E8A-4147-A177-3AD203B41FA5}">
                      <a16:colId xmlns:a16="http://schemas.microsoft.com/office/drawing/2014/main" val="3755560363"/>
                    </a:ext>
                  </a:extLst>
                </a:gridCol>
              </a:tblGrid>
              <a:tr h="242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“Tìm kiếm thu ngân”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8037616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tìm kiếm thu ngân theo họ tên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5566545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006584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20402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8948528"/>
                  </a:ext>
                </a:extLst>
              </a:tr>
              <a:tr h="4935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thu ngân có họ tên thỏa mãn từ khóa được hiển thị lên màn hình.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5234666"/>
                  </a:ext>
                </a:extLst>
              </a:tr>
              <a:tr h="32873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thỏa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114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588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BFFF-6003-6283-2B5D-E354B587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7DF9-9F8C-F1AD-5197-FABA73856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8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-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Mục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đích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cái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  <a:r>
              <a:rPr lang="en-US" b="1" dirty="0">
                <a:solidFill>
                  <a:srgbClr val="002060"/>
                </a:solidFill>
              </a:rPr>
              <a:t/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- 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nhằm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dự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án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quản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phục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“VIP </a:t>
            </a:r>
            <a:r>
              <a:rPr lang="en-US" sz="24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billards</a:t>
            </a: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”.</a:t>
            </a:r>
          </a:p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01/03/2025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15/05/2025 (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 case(s): 		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miêu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Actor(s): 			Các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45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5C6D-62E4-778A-E933-B97FD8247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228600"/>
            <a:ext cx="11059028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Use case “</a:t>
            </a:r>
            <a:r>
              <a:rPr lang="en-US" b="1" dirty="0" err="1">
                <a:solidFill>
                  <a:srgbClr val="002060"/>
                </a:solidFill>
              </a:rPr>
              <a:t>Cập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nhật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thông</a:t>
            </a:r>
            <a:r>
              <a:rPr lang="en-US" b="1" dirty="0">
                <a:solidFill>
                  <a:srgbClr val="002060"/>
                </a:solidFill>
              </a:rPr>
              <a:t> tin </a:t>
            </a:r>
            <a:r>
              <a:rPr lang="en-US" b="1" dirty="0" err="1">
                <a:solidFill>
                  <a:srgbClr val="002060"/>
                </a:solidFill>
              </a:rPr>
              <a:t>thu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ngân</a:t>
            </a:r>
            <a:r>
              <a:rPr lang="en-US" b="1" dirty="0">
                <a:solidFill>
                  <a:srgbClr val="002060"/>
                </a:solidFill>
              </a:rPr>
              <a:t>”: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E12AFA-E83D-8690-B87A-5F30E8634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854328"/>
              </p:ext>
            </p:extLst>
          </p:nvPr>
        </p:nvGraphicFramePr>
        <p:xfrm>
          <a:off x="294773" y="818148"/>
          <a:ext cx="11059028" cy="5811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8899">
                  <a:extLst>
                    <a:ext uri="{9D8B030D-6E8A-4147-A177-3AD203B41FA5}">
                      <a16:colId xmlns:a16="http://schemas.microsoft.com/office/drawing/2014/main" val="1609326802"/>
                    </a:ext>
                  </a:extLst>
                </a:gridCol>
                <a:gridCol w="8510129">
                  <a:extLst>
                    <a:ext uri="{9D8B030D-6E8A-4147-A177-3AD203B41FA5}">
                      <a16:colId xmlns:a16="http://schemas.microsoft.com/office/drawing/2014/main" val="2004380167"/>
                    </a:ext>
                  </a:extLst>
                </a:gridCol>
              </a:tblGrid>
              <a:tr h="278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641856099"/>
                  </a:ext>
                </a:extLst>
              </a:tr>
              <a:tr h="278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704425334"/>
                  </a:ext>
                </a:extLst>
              </a:tr>
              <a:tr h="278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844741703"/>
                  </a:ext>
                </a:extLst>
              </a:tr>
              <a:tr h="278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758566916"/>
                  </a:ext>
                </a:extLst>
              </a:tr>
              <a:tr h="4349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1332999218"/>
                  </a:ext>
                </a:extLst>
              </a:tr>
              <a:tr h="2782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732093029"/>
                  </a:ext>
                </a:extLst>
              </a:tr>
              <a:tr h="39848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email,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400772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1005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B08C6-B019-386A-758D-AE90FEC3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92506"/>
            <a:ext cx="11209421" cy="602055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8E0A34-2F2C-3BFA-B64D-173896420E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3475"/>
              </p:ext>
            </p:extLst>
          </p:nvPr>
        </p:nvGraphicFramePr>
        <p:xfrm>
          <a:off x="1275347" y="1010654"/>
          <a:ext cx="7789278" cy="4081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5283">
                  <a:extLst>
                    <a:ext uri="{9D8B030D-6E8A-4147-A177-3AD203B41FA5}">
                      <a16:colId xmlns:a16="http://schemas.microsoft.com/office/drawing/2014/main" val="3446160414"/>
                    </a:ext>
                  </a:extLst>
                </a:gridCol>
                <a:gridCol w="5993995">
                  <a:extLst>
                    <a:ext uri="{9D8B030D-6E8A-4147-A177-3AD203B41FA5}">
                      <a16:colId xmlns:a16="http://schemas.microsoft.com/office/drawing/2014/main" val="1678135989"/>
                    </a:ext>
                  </a:extLst>
                </a:gridCol>
              </a:tblGrid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hóa đơn”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3822520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hóa đơn đã thanh toán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2898340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990652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607339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294300"/>
                  </a:ext>
                </a:extLst>
              </a:tr>
              <a:tr h="3647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tất cả hóa đơn được hiển thị trên màn hình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356483"/>
                  </a:ext>
                </a:extLst>
              </a:tr>
              <a:tr h="18935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86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92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BFA7-70E2-638A-E8BC-442A1D300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44379"/>
            <a:ext cx="11149263" cy="6032584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0830CA-8ACD-8BDB-03BE-B8580375A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771216"/>
              </p:ext>
            </p:extLst>
          </p:nvPr>
        </p:nvGraphicFramePr>
        <p:xfrm>
          <a:off x="1373605" y="902368"/>
          <a:ext cx="9444789" cy="5599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6847">
                  <a:extLst>
                    <a:ext uri="{9D8B030D-6E8A-4147-A177-3AD203B41FA5}">
                      <a16:colId xmlns:a16="http://schemas.microsoft.com/office/drawing/2014/main" val="1966061308"/>
                    </a:ext>
                  </a:extLst>
                </a:gridCol>
                <a:gridCol w="7267942">
                  <a:extLst>
                    <a:ext uri="{9D8B030D-6E8A-4147-A177-3AD203B41FA5}">
                      <a16:colId xmlns:a16="http://schemas.microsoft.com/office/drawing/2014/main" val="777418473"/>
                    </a:ext>
                  </a:extLst>
                </a:gridCol>
              </a:tblGrid>
              <a:tr h="240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thống kê doanh thu”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0948858"/>
                  </a:ext>
                </a:extLst>
              </a:tr>
              <a:tr h="240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thống kê doanh thu theo ngày của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7939042"/>
                  </a:ext>
                </a:extLst>
              </a:tr>
              <a:tr h="240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2842904"/>
                  </a:ext>
                </a:extLst>
              </a:tr>
              <a:tr h="240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192574"/>
                  </a:ext>
                </a:extLst>
              </a:tr>
              <a:tr h="4901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609672"/>
                  </a:ext>
                </a:extLst>
              </a:tr>
              <a:tr h="24051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 thu theo ngày được thống kê và hiển thị lên màn hình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51715"/>
                  </a:ext>
                </a:extLst>
              </a:tr>
              <a:tr h="32651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muốn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tục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hủy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kê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8630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776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D962-A054-F832-716E-36F844D90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168442"/>
            <a:ext cx="11101137" cy="600852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D0E288-DD48-9658-5DA2-6B393F9F6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958859"/>
              </p:ext>
            </p:extLst>
          </p:nvPr>
        </p:nvGraphicFramePr>
        <p:xfrm>
          <a:off x="1251284" y="1215189"/>
          <a:ext cx="9649327" cy="46381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3989">
                  <a:extLst>
                    <a:ext uri="{9D8B030D-6E8A-4147-A177-3AD203B41FA5}">
                      <a16:colId xmlns:a16="http://schemas.microsoft.com/office/drawing/2014/main" val="431879343"/>
                    </a:ext>
                  </a:extLst>
                </a:gridCol>
                <a:gridCol w="7425338">
                  <a:extLst>
                    <a:ext uri="{9D8B030D-6E8A-4147-A177-3AD203B41FA5}">
                      <a16:colId xmlns:a16="http://schemas.microsoft.com/office/drawing/2014/main" val="4266690612"/>
                    </a:ext>
                  </a:extLst>
                </a:gridCol>
              </a:tblGrid>
              <a:tr h="258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“Tìm kiếm hóa đơn”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8267469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tìm kiếm hóa đơn theo ngày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0270743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1777687"/>
                  </a:ext>
                </a:extLst>
              </a:tr>
              <a:tr h="2589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588173"/>
                  </a:ext>
                </a:extLst>
              </a:tr>
              <a:tr h="5276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hóa đơn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3759405"/>
                  </a:ext>
                </a:extLst>
              </a:tr>
              <a:tr h="5276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hóa đơn đã thanh toán trong ngày cần tìm kiếm được hiển thị trên màn hình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247067"/>
                  </a:ext>
                </a:extLst>
              </a:tr>
              <a:tr h="22901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kiếm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14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39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ED90-4482-C962-9508-1A3AB189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76726"/>
            <a:ext cx="11089105" cy="590023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D35F41-5D86-A4F3-EE2A-5798B004B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312032"/>
              </p:ext>
            </p:extLst>
          </p:nvPr>
        </p:nvGraphicFramePr>
        <p:xfrm>
          <a:off x="1624263" y="1383632"/>
          <a:ext cx="8963526" cy="41147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5925">
                  <a:extLst>
                    <a:ext uri="{9D8B030D-6E8A-4147-A177-3AD203B41FA5}">
                      <a16:colId xmlns:a16="http://schemas.microsoft.com/office/drawing/2014/main" val="3483359108"/>
                    </a:ext>
                  </a:extLst>
                </a:gridCol>
                <a:gridCol w="6897601">
                  <a:extLst>
                    <a:ext uri="{9D8B030D-6E8A-4147-A177-3AD203B41FA5}">
                      <a16:colId xmlns:a16="http://schemas.microsoft.com/office/drawing/2014/main" val="1352432252"/>
                    </a:ext>
                  </a:extLst>
                </a:gridCol>
              </a:tblGrid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mặt hàng”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836690"/>
                  </a:ext>
                </a:extLst>
              </a:tr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mặt hàng.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2716235"/>
                  </a:ext>
                </a:extLst>
              </a:tr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8168765"/>
                  </a:ext>
                </a:extLst>
              </a:tr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599350"/>
                  </a:ext>
                </a:extLst>
              </a:tr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2984565"/>
                  </a:ext>
                </a:extLst>
              </a:tr>
              <a:tr h="36765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mặt hàng được hiển thị trên màn hình hệ thông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670854"/>
                  </a:ext>
                </a:extLst>
              </a:tr>
              <a:tr h="19088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0007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709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75635-BB34-6553-5B9D-8DEFB7EF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92505"/>
            <a:ext cx="11089105" cy="598445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DB7BDC-604C-C776-EA54-4CDF4263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49084"/>
              </p:ext>
            </p:extLst>
          </p:nvPr>
        </p:nvGraphicFramePr>
        <p:xfrm>
          <a:off x="1407694" y="1167063"/>
          <a:ext cx="9047747" cy="4558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336">
                  <a:extLst>
                    <a:ext uri="{9D8B030D-6E8A-4147-A177-3AD203B41FA5}">
                      <a16:colId xmlns:a16="http://schemas.microsoft.com/office/drawing/2014/main" val="3168637072"/>
                    </a:ext>
                  </a:extLst>
                </a:gridCol>
                <a:gridCol w="6962411">
                  <a:extLst>
                    <a:ext uri="{9D8B030D-6E8A-4147-A177-3AD203B41FA5}">
                      <a16:colId xmlns:a16="http://schemas.microsoft.com/office/drawing/2014/main" val="1551992032"/>
                    </a:ext>
                  </a:extLst>
                </a:gridCol>
              </a:tblGrid>
              <a:tr h="266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“Thêm mặt hàng”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604975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thêm mặt hàng vào danh sách mặt hàng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96030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270317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3839714"/>
                  </a:ext>
                </a:extLst>
              </a:tr>
              <a:tr h="5438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mặt hàng.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068352"/>
                  </a:ext>
                </a:extLst>
              </a:tr>
              <a:tr h="266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hàng mới đã được thêm vào danh sách mặt hàng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383919"/>
                  </a:ext>
                </a:extLst>
              </a:tr>
              <a:tr h="2504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664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47361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4CFE-168B-4EF6-7821-8E960370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228600"/>
            <a:ext cx="11101137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3F0607-202A-3ACB-35FD-123F348D6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048324"/>
              </p:ext>
            </p:extLst>
          </p:nvPr>
        </p:nvGraphicFramePr>
        <p:xfrm>
          <a:off x="926431" y="1094874"/>
          <a:ext cx="9841831" cy="48088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8358">
                  <a:extLst>
                    <a:ext uri="{9D8B030D-6E8A-4147-A177-3AD203B41FA5}">
                      <a16:colId xmlns:a16="http://schemas.microsoft.com/office/drawing/2014/main" val="1230727425"/>
                    </a:ext>
                  </a:extLst>
                </a:gridCol>
                <a:gridCol w="7573473">
                  <a:extLst>
                    <a:ext uri="{9D8B030D-6E8A-4147-A177-3AD203B41FA5}">
                      <a16:colId xmlns:a16="http://schemas.microsoft.com/office/drawing/2014/main" val="1363329608"/>
                    </a:ext>
                  </a:extLst>
                </a:gridCol>
              </a:tblGrid>
              <a:tr h="260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“Cập nhật mặt hàng”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0104332"/>
                  </a:ext>
                </a:extLst>
              </a:tr>
              <a:tr h="260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cập nhật thông tin cho một mặt hàng cụ thể.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3424448"/>
                  </a:ext>
                </a:extLst>
              </a:tr>
              <a:tr h="260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5729735"/>
                  </a:ext>
                </a:extLst>
              </a:tr>
              <a:tr h="260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2288012"/>
                  </a:ext>
                </a:extLst>
              </a:tr>
              <a:tr h="5314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mặt hàng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5754557"/>
                  </a:ext>
                </a:extLst>
              </a:tr>
              <a:tr h="2607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mới của mặt hàng được cập nhật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3631241"/>
                  </a:ext>
                </a:extLst>
              </a:tr>
              <a:tr h="27175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0496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E880178-3653-F975-B52E-9440EB9C3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23558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393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1747B-B199-82EB-661C-C7E3099B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264695"/>
            <a:ext cx="11053011" cy="591226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482AF-54B9-14C1-72FF-0E6F1789E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899866"/>
              </p:ext>
            </p:extLst>
          </p:nvPr>
        </p:nvGraphicFramePr>
        <p:xfrm>
          <a:off x="1491916" y="1118936"/>
          <a:ext cx="9023684" cy="48366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9791">
                  <a:extLst>
                    <a:ext uri="{9D8B030D-6E8A-4147-A177-3AD203B41FA5}">
                      <a16:colId xmlns:a16="http://schemas.microsoft.com/office/drawing/2014/main" val="4255777499"/>
                    </a:ext>
                  </a:extLst>
                </a:gridCol>
                <a:gridCol w="6943893">
                  <a:extLst>
                    <a:ext uri="{9D8B030D-6E8A-4147-A177-3AD203B41FA5}">
                      <a16:colId xmlns:a16="http://schemas.microsoft.com/office/drawing/2014/main" val="1823441250"/>
                    </a:ext>
                  </a:extLst>
                </a:gridCol>
              </a:tblGrid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loại bàn”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1977000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loại bàn có trong quán.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754040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550920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406646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1350561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loại bàn được hiển thị trên màn hình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1127722"/>
                  </a:ext>
                </a:extLst>
              </a:tr>
              <a:tr h="2243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48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32993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6DC9-BE0B-DABE-3FD0-64B46089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21" y="252663"/>
            <a:ext cx="11040979" cy="592430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031A33-D716-F77A-86FC-31EDA9F45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648383"/>
              </p:ext>
            </p:extLst>
          </p:nvPr>
        </p:nvGraphicFramePr>
        <p:xfrm>
          <a:off x="838200" y="950497"/>
          <a:ext cx="10110537" cy="5588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0289">
                  <a:extLst>
                    <a:ext uri="{9D8B030D-6E8A-4147-A177-3AD203B41FA5}">
                      <a16:colId xmlns:a16="http://schemas.microsoft.com/office/drawing/2014/main" val="3059204771"/>
                    </a:ext>
                  </a:extLst>
                </a:gridCol>
                <a:gridCol w="7780248">
                  <a:extLst>
                    <a:ext uri="{9D8B030D-6E8A-4147-A177-3AD203B41FA5}">
                      <a16:colId xmlns:a16="http://schemas.microsoft.com/office/drawing/2014/main" val="2372606793"/>
                    </a:ext>
                  </a:extLst>
                </a:gridCol>
              </a:tblGrid>
              <a:tr h="268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“Thêm loại bàn”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767775250"/>
                  </a:ext>
                </a:extLst>
              </a:tr>
              <a:tr h="268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thêm một loại bàn mới vào danh sách loại bàn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070100611"/>
                  </a:ext>
                </a:extLst>
              </a:tr>
              <a:tr h="268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4039635656"/>
                  </a:ext>
                </a:extLst>
              </a:tr>
              <a:tr h="2689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327753047"/>
                  </a:ext>
                </a:extLst>
              </a:tr>
              <a:tr h="5573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60208502"/>
                  </a:ext>
                </a:extLst>
              </a:tr>
              <a:tr h="2655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 bàn mới được thêm vào danh sách loại bàn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878056278"/>
                  </a:ext>
                </a:extLst>
              </a:tr>
              <a:tr h="3563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990997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62673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C99A-8D97-2129-8D85-6C7DA5D0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0474"/>
            <a:ext cx="11125200" cy="599648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09AA6A-2EC6-CD74-2E5A-5435F3F45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25234"/>
              </p:ext>
            </p:extLst>
          </p:nvPr>
        </p:nvGraphicFramePr>
        <p:xfrm>
          <a:off x="637675" y="938463"/>
          <a:ext cx="10984830" cy="54088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1798">
                  <a:extLst>
                    <a:ext uri="{9D8B030D-6E8A-4147-A177-3AD203B41FA5}">
                      <a16:colId xmlns:a16="http://schemas.microsoft.com/office/drawing/2014/main" val="3467697499"/>
                    </a:ext>
                  </a:extLst>
                </a:gridCol>
                <a:gridCol w="8453032">
                  <a:extLst>
                    <a:ext uri="{9D8B030D-6E8A-4147-A177-3AD203B41FA5}">
                      <a16:colId xmlns:a16="http://schemas.microsoft.com/office/drawing/2014/main" val="3152981866"/>
                    </a:ext>
                  </a:extLst>
                </a:gridCol>
              </a:tblGrid>
              <a:tr h="259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“Cập nhật loại bàn”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115898000"/>
                  </a:ext>
                </a:extLst>
              </a:tr>
              <a:tr h="259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cập nhật thông tin cho một loại bàn cụ thể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913152220"/>
                  </a:ext>
                </a:extLst>
              </a:tr>
              <a:tr h="259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4046758311"/>
                  </a:ext>
                </a:extLst>
              </a:tr>
              <a:tr h="259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285500186"/>
                  </a:ext>
                </a:extLst>
              </a:tr>
              <a:tr h="4169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loại bàn.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1639157732"/>
                  </a:ext>
                </a:extLst>
              </a:tr>
              <a:tr h="2594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mới của loại bàn cần cập nhật được ghi nhận.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062169717"/>
                  </a:ext>
                </a:extLst>
              </a:tr>
              <a:tr h="352449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47324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62572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08BB-AB91-476D-1CA6-AF1EA7D8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110"/>
            <a:ext cx="10515600" cy="98032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4BCA-F76F-5E94-E542-49229AE8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1"/>
            <a:ext cx="10515600" cy="8662736"/>
          </a:xfrm>
        </p:spPr>
        <p:txBody>
          <a:bodyPr>
            <a:normAutofit fontScale="62500" lnSpcReduction="20000"/>
          </a:bodyPr>
          <a:lstStyle/>
          <a:p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toán: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200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 bida “VIP billiards” cần xây dựng một hệ thống phần mềm hỗ trợ thanh toán tiền</a:t>
            </a:r>
            <a:r>
              <a:rPr lang="en-US" sz="3200" kern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 với những yêu cầu sau:</a:t>
            </a:r>
            <a:br>
              <a:rPr lang="en-US" sz="3200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Nhân viên thu ngân sử dụng phần mềm để mở bàn chơi và tính tiền cho khách hàng.</a:t>
            </a:r>
            <a:b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Nhân viên thu ngân sử dụng phần mềm để đăng ký hội viên cho khách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hàng.</a:t>
            </a:r>
            <a:b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Chủ quán có thể xem được doanh thu thống kê theo ngày, tháng hoặc năm.</a:t>
            </a:r>
          </a:p>
          <a:p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 trạng</a:t>
            </a: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Trong quán có nhiều phân khúc bàn chơi khác nhau (bàn tầm trung, bàn vip), trong đó, bàn tầm trung có giá chơi 60k/giờ, bàn vip có giá chơi 100k/giờ. 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 </a:t>
            </a:r>
            <a:r>
              <a:rPr lang="en-US" sz="32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Bên cạnh tiền bàn chơi, có thể có các khoản tiền dịch vụ khác kèm theo (đồ uống, đồ ăn,…). Menu dịch vụ như sau: </a:t>
            </a:r>
            <a:r>
              <a:rPr lang="en-US" sz="23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3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23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9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	</a:t>
            </a:r>
            <a:br>
              <a:rPr lang="en-US" sz="19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137118-1A94-B3AB-7292-ABC70AD4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8748"/>
              </p:ext>
            </p:extLst>
          </p:nvPr>
        </p:nvGraphicFramePr>
        <p:xfrm>
          <a:off x="4319336" y="3217655"/>
          <a:ext cx="2743201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76">
                  <a:extLst>
                    <a:ext uri="{9D8B030D-6E8A-4147-A177-3AD203B41FA5}">
                      <a16:colId xmlns:a16="http://schemas.microsoft.com/office/drawing/2014/main" val="41253240"/>
                    </a:ext>
                  </a:extLst>
                </a:gridCol>
                <a:gridCol w="963925">
                  <a:extLst>
                    <a:ext uri="{9D8B030D-6E8A-4147-A177-3AD203B41FA5}">
                      <a16:colId xmlns:a16="http://schemas.microsoft.com/office/drawing/2014/main" val="1791353295"/>
                    </a:ext>
                  </a:extLst>
                </a:gridCol>
              </a:tblGrid>
              <a:tr h="351635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Sản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phẩm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187945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Nước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lọc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690068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/>
                        <a:t>Pepsi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60123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/>
                        <a:t>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91952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Bò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húc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017026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Mỳ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tôm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trứng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18410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Mỳ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tôm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sản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4169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Mực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86055"/>
                  </a:ext>
                </a:extLst>
              </a:tr>
              <a:tr h="351635">
                <a:tc>
                  <a:txBody>
                    <a:bodyPr/>
                    <a:lstStyle/>
                    <a:p>
                      <a:r>
                        <a:rPr lang="en-US" dirty="0" err="1"/>
                        <a:t>Trái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nhiệt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đới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976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A98B-2E41-9C7D-1699-51D448DC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28600"/>
            <a:ext cx="11089105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47579-2198-8131-4A9E-1F43AD250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595564"/>
              </p:ext>
            </p:extLst>
          </p:nvPr>
        </p:nvGraphicFramePr>
        <p:xfrm>
          <a:off x="1407695" y="1143001"/>
          <a:ext cx="9264316" cy="4331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5251">
                  <a:extLst>
                    <a:ext uri="{9D8B030D-6E8A-4147-A177-3AD203B41FA5}">
                      <a16:colId xmlns:a16="http://schemas.microsoft.com/office/drawing/2014/main" val="2996509210"/>
                    </a:ext>
                  </a:extLst>
                </a:gridCol>
                <a:gridCol w="7129065">
                  <a:extLst>
                    <a:ext uri="{9D8B030D-6E8A-4147-A177-3AD203B41FA5}">
                      <a16:colId xmlns:a16="http://schemas.microsoft.com/office/drawing/2014/main" val="2724331057"/>
                    </a:ext>
                  </a:extLst>
                </a:gridCol>
              </a:tblGrid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cấp độ hội viên”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666741"/>
                  </a:ext>
                </a:extLst>
              </a:tr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cấp độ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8989236"/>
                  </a:ext>
                </a:extLst>
              </a:tr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1069908"/>
                  </a:ext>
                </a:extLst>
              </a:tr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5488131"/>
                  </a:ext>
                </a:extLst>
              </a:tr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857707"/>
                  </a:ext>
                </a:extLst>
              </a:tr>
              <a:tr h="3870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5161971"/>
                  </a:ext>
                </a:extLst>
              </a:tr>
              <a:tr h="200932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71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6137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62CA-C0E9-C6A9-5181-501D0F86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228600"/>
            <a:ext cx="11065042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93AF30-E020-E058-AAB4-13965E794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56571"/>
              </p:ext>
            </p:extLst>
          </p:nvPr>
        </p:nvGraphicFramePr>
        <p:xfrm>
          <a:off x="529389" y="818148"/>
          <a:ext cx="10912643" cy="57006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2796">
                  <a:extLst>
                    <a:ext uri="{9D8B030D-6E8A-4147-A177-3AD203B41FA5}">
                      <a16:colId xmlns:a16="http://schemas.microsoft.com/office/drawing/2014/main" val="2449781890"/>
                    </a:ext>
                  </a:extLst>
                </a:gridCol>
                <a:gridCol w="8159847">
                  <a:extLst>
                    <a:ext uri="{9D8B030D-6E8A-4147-A177-3AD203B41FA5}">
                      <a16:colId xmlns:a16="http://schemas.microsoft.com/office/drawing/2014/main" val="1782677451"/>
                    </a:ext>
                  </a:extLst>
                </a:gridCol>
              </a:tblGrid>
              <a:tr h="263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“Thêm cấp độ”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442723038"/>
                  </a:ext>
                </a:extLst>
              </a:tr>
              <a:tr h="263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thêm cấp độ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218180376"/>
                  </a:ext>
                </a:extLst>
              </a:tr>
              <a:tr h="263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309421363"/>
                  </a:ext>
                </a:extLst>
              </a:tr>
              <a:tr h="263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737674136"/>
                  </a:ext>
                </a:extLst>
              </a:tr>
              <a:tr h="54648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747590672"/>
                  </a:ext>
                </a:extLst>
              </a:tr>
              <a:tr h="2637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 độ hội viên mới được thêm vào danh sách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637680045"/>
                  </a:ext>
                </a:extLst>
              </a:tr>
              <a:tr h="349368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531316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57262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D642-0818-7C37-B89C-D2A4B2976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240632"/>
            <a:ext cx="11028947" cy="593633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32C688-0FD3-669F-800A-525FAB475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68139"/>
              </p:ext>
            </p:extLst>
          </p:nvPr>
        </p:nvGraphicFramePr>
        <p:xfrm>
          <a:off x="593558" y="794085"/>
          <a:ext cx="10860506" cy="56491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3144">
                  <a:extLst>
                    <a:ext uri="{9D8B030D-6E8A-4147-A177-3AD203B41FA5}">
                      <a16:colId xmlns:a16="http://schemas.microsoft.com/office/drawing/2014/main" val="4150768383"/>
                    </a:ext>
                  </a:extLst>
                </a:gridCol>
                <a:gridCol w="8357362">
                  <a:extLst>
                    <a:ext uri="{9D8B030D-6E8A-4147-A177-3AD203B41FA5}">
                      <a16:colId xmlns:a16="http://schemas.microsoft.com/office/drawing/2014/main" val="1097949066"/>
                    </a:ext>
                  </a:extLst>
                </a:gridCol>
              </a:tblGrid>
              <a:tr h="260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“Cập nhật cấp độ”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226661396"/>
                  </a:ext>
                </a:extLst>
              </a:tr>
              <a:tr h="260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cập nhật thông tin cho một cấp độ hội viên cụ thể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3620280511"/>
                  </a:ext>
                </a:extLst>
              </a:tr>
              <a:tr h="260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824298386"/>
                  </a:ext>
                </a:extLst>
              </a:tr>
              <a:tr h="260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382577001"/>
                  </a:ext>
                </a:extLst>
              </a:tr>
              <a:tr h="5286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đã đăng nhập thành công vào hệ thống và đang xem danh sách cấp độ hội viên.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605641856"/>
                  </a:ext>
                </a:extLst>
              </a:tr>
              <a:tr h="260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mới cho cấp được độ hội viên được cập nhật.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550886254"/>
                  </a:ext>
                </a:extLst>
              </a:tr>
              <a:tr h="365305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226" marR="65226" marT="0" marB="0"/>
                </a:tc>
                <a:extLst>
                  <a:ext uri="{0D108BD9-81ED-4DB2-BD59-A6C34878D82A}">
                    <a16:rowId xmlns:a16="http://schemas.microsoft.com/office/drawing/2014/main" val="248093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30136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54291-2C59-FFB6-68C9-6D96E636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8442"/>
            <a:ext cx="11125200" cy="600852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85134A-59B1-7175-2B43-D0156FBB0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386602"/>
              </p:ext>
            </p:extLst>
          </p:nvPr>
        </p:nvGraphicFramePr>
        <p:xfrm>
          <a:off x="1263316" y="1118936"/>
          <a:ext cx="8951495" cy="4186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3152">
                  <a:extLst>
                    <a:ext uri="{9D8B030D-6E8A-4147-A177-3AD203B41FA5}">
                      <a16:colId xmlns:a16="http://schemas.microsoft.com/office/drawing/2014/main" val="241328436"/>
                    </a:ext>
                  </a:extLst>
                </a:gridCol>
                <a:gridCol w="6888343">
                  <a:extLst>
                    <a:ext uri="{9D8B030D-6E8A-4147-A177-3AD203B41FA5}">
                      <a16:colId xmlns:a16="http://schemas.microsoft.com/office/drawing/2014/main" val="329272192"/>
                    </a:ext>
                  </a:extLst>
                </a:gridCol>
              </a:tblGrid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hội viên”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814707"/>
                  </a:ext>
                </a:extLst>
              </a:tr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 xem danh sách hội viên.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656924"/>
                  </a:ext>
                </a:extLst>
              </a:tr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3708031"/>
                  </a:ext>
                </a:extLst>
              </a:tr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8775492"/>
                  </a:ext>
                </a:extLst>
              </a:tr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706814"/>
                  </a:ext>
                </a:extLst>
              </a:tr>
              <a:tr h="374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hội viên được hiển thị lên màn hình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9420607"/>
                  </a:ext>
                </a:extLst>
              </a:tr>
              <a:tr h="19423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98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105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2A666-F99B-7844-06F5-ECB5FFA5C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Chức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Thu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E63FD59-7067-7458-4E6D-991FB651A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2713" y="1547329"/>
            <a:ext cx="6321287" cy="4945546"/>
          </a:xfrm>
        </p:spPr>
      </p:pic>
    </p:spTree>
    <p:extLst>
      <p:ext uri="{BB962C8B-B14F-4D97-AF65-F5344CB8AC3E}">
        <p14:creationId xmlns:p14="http://schemas.microsoft.com/office/powerpoint/2010/main" val="173190991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B000-8C74-73F5-9479-C7EE36C29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92505"/>
            <a:ext cx="11089105" cy="598445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D73E0-5BF3-E6F6-10FC-79DD09249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825583"/>
              </p:ext>
            </p:extLst>
          </p:nvPr>
        </p:nvGraphicFramePr>
        <p:xfrm>
          <a:off x="1347537" y="974557"/>
          <a:ext cx="9011652" cy="4596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7017">
                  <a:extLst>
                    <a:ext uri="{9D8B030D-6E8A-4147-A177-3AD203B41FA5}">
                      <a16:colId xmlns:a16="http://schemas.microsoft.com/office/drawing/2014/main" val="2873918226"/>
                    </a:ext>
                  </a:extLst>
                </a:gridCol>
                <a:gridCol w="6934635">
                  <a:extLst>
                    <a:ext uri="{9D8B030D-6E8A-4147-A177-3AD203B41FA5}">
                      <a16:colId xmlns:a16="http://schemas.microsoft.com/office/drawing/2014/main" val="677351567"/>
                    </a:ext>
                  </a:extLst>
                </a:gridCol>
              </a:tblGrid>
              <a:tr h="375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bàn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9633879"/>
                  </a:ext>
                </a:extLst>
              </a:tr>
              <a:tr h="375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xem danh sách bàn bida.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38772"/>
                  </a:ext>
                </a:extLst>
              </a:tr>
              <a:tr h="375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3035308"/>
                  </a:ext>
                </a:extLst>
              </a:tr>
              <a:tr h="375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494612"/>
                  </a:ext>
                </a:extLst>
              </a:tr>
              <a:tr h="3758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thành công vào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9013967"/>
                  </a:ext>
                </a:extLst>
              </a:tr>
              <a:tr h="765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gồm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những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326560"/>
                  </a:ext>
                </a:extLst>
              </a:tr>
              <a:tr h="19511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40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529206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249C-56C5-A66B-A76D-F734D61DA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92505"/>
            <a:ext cx="11089105" cy="598445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3E31E4-5C78-9DA5-9994-0656A309F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38251"/>
              </p:ext>
            </p:extLst>
          </p:nvPr>
        </p:nvGraphicFramePr>
        <p:xfrm>
          <a:off x="962526" y="986589"/>
          <a:ext cx="9107906" cy="51414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9202">
                  <a:extLst>
                    <a:ext uri="{9D8B030D-6E8A-4147-A177-3AD203B41FA5}">
                      <a16:colId xmlns:a16="http://schemas.microsoft.com/office/drawing/2014/main" val="2149087730"/>
                    </a:ext>
                  </a:extLst>
                </a:gridCol>
                <a:gridCol w="7008704">
                  <a:extLst>
                    <a:ext uri="{9D8B030D-6E8A-4147-A177-3AD203B41FA5}">
                      <a16:colId xmlns:a16="http://schemas.microsoft.com/office/drawing/2014/main" val="1783896742"/>
                    </a:ext>
                  </a:extLst>
                </a:gridCol>
              </a:tblGrid>
              <a:tr h="252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“Mở bàn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3806158"/>
                  </a:ext>
                </a:extLst>
              </a:tr>
              <a:tr h="252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mở bàn bida cho khách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316735"/>
                  </a:ext>
                </a:extLst>
              </a:tr>
              <a:tr h="252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1825177"/>
                  </a:ext>
                </a:extLst>
              </a:tr>
              <a:tr h="2529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6778710"/>
                  </a:ext>
                </a:extLst>
              </a:tr>
              <a:tr h="5155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122732"/>
                  </a:ext>
                </a:extLst>
              </a:tr>
              <a:tr h="7781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668903"/>
                  </a:ext>
                </a:extLst>
              </a:tr>
              <a:tr h="250000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sang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khởi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09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34682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2B3A-DB78-D4D6-5C8E-53F8E4A8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2" y="228600"/>
            <a:ext cx="11113168" cy="59483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484FFF-572C-47AB-BBA8-136796CD4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95428"/>
              </p:ext>
            </p:extLst>
          </p:nvPr>
        </p:nvGraphicFramePr>
        <p:xfrm>
          <a:off x="1479884" y="1130968"/>
          <a:ext cx="8927432" cy="5027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606">
                  <a:extLst>
                    <a:ext uri="{9D8B030D-6E8A-4147-A177-3AD203B41FA5}">
                      <a16:colId xmlns:a16="http://schemas.microsoft.com/office/drawing/2014/main" val="4144590428"/>
                    </a:ext>
                  </a:extLst>
                </a:gridCol>
                <a:gridCol w="6869826">
                  <a:extLst>
                    <a:ext uri="{9D8B030D-6E8A-4147-A177-3AD203B41FA5}">
                      <a16:colId xmlns:a16="http://schemas.microsoft.com/office/drawing/2014/main" val="1357021916"/>
                    </a:ext>
                  </a:extLst>
                </a:gridCol>
              </a:tblGrid>
              <a:tr h="245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“Cập nhật hóa đơn”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6404367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cập nhật hóa đơn chưa thanh toán cho một bàn bida cụ thể.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4226016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5312349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4323796"/>
                  </a:ext>
                </a:extLst>
              </a:tr>
              <a:tr h="7547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vào hệ thống và đang xem danh sách bàn bida, bàn bida đang chọn để cập nhật hóa đơn phải ở trong trạng thái “đang bận”.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9974630"/>
                  </a:ext>
                </a:extLst>
              </a:tr>
              <a:tr h="2453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 đơn của bàn bida cụ thể được cập nhật.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026101"/>
                  </a:ext>
                </a:extLst>
              </a:tr>
              <a:tr h="26795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kèm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nhiều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bỏ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842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82211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5C09-219E-FC9F-24E0-3B5836B7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6" y="357771"/>
            <a:ext cx="10515600" cy="594677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“Thanh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B4D8A0-ECD4-0331-662C-535A1B660E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409305"/>
              </p:ext>
            </p:extLst>
          </p:nvPr>
        </p:nvGraphicFramePr>
        <p:xfrm>
          <a:off x="854242" y="1022684"/>
          <a:ext cx="9926053" cy="5498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770">
                  <a:extLst>
                    <a:ext uri="{9D8B030D-6E8A-4147-A177-3AD203B41FA5}">
                      <a16:colId xmlns:a16="http://schemas.microsoft.com/office/drawing/2014/main" val="1281756822"/>
                    </a:ext>
                  </a:extLst>
                </a:gridCol>
                <a:gridCol w="7638283">
                  <a:extLst>
                    <a:ext uri="{9D8B030D-6E8A-4147-A177-3AD203B41FA5}">
                      <a16:colId xmlns:a16="http://schemas.microsoft.com/office/drawing/2014/main" val="4140043463"/>
                    </a:ext>
                  </a:extLst>
                </a:gridCol>
              </a:tblGrid>
              <a:tr h="2662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“Thanh toán hóa đơn”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882197"/>
                  </a:ext>
                </a:extLst>
              </a:tr>
              <a:tr h="43232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thanh toán hóa đơn chưa thanh toán cho một bàn bida cụ thể.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691963"/>
                  </a:ext>
                </a:extLst>
              </a:tr>
              <a:tr h="2662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96246"/>
                  </a:ext>
                </a:extLst>
              </a:tr>
              <a:tr h="2662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541749"/>
                  </a:ext>
                </a:extLst>
              </a:tr>
              <a:tr h="65252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vào hệ thống và đang xem danh sách bàn bida, bàn bida đang chọn để thanh toán hóa đơn phải ở trong trạng thái “đang bận”.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3690535"/>
                  </a:ext>
                </a:extLst>
              </a:tr>
              <a:tr h="5517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điều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kiện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665214"/>
                  </a:ext>
                </a:extLst>
              </a:tr>
              <a:tr h="284648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thể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đồng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37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887385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865B-A582-536D-EBD5-38B3CA02B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05" y="333708"/>
            <a:ext cx="10515600" cy="601896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3690A-97AE-B8CA-5DBE-4450B7EBC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6160"/>
              </p:ext>
            </p:extLst>
          </p:nvPr>
        </p:nvGraphicFramePr>
        <p:xfrm>
          <a:off x="1239253" y="1094874"/>
          <a:ext cx="9119936" cy="4620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1975">
                  <a:extLst>
                    <a:ext uri="{9D8B030D-6E8A-4147-A177-3AD203B41FA5}">
                      <a16:colId xmlns:a16="http://schemas.microsoft.com/office/drawing/2014/main" val="3438681187"/>
                    </a:ext>
                  </a:extLst>
                </a:gridCol>
                <a:gridCol w="7017961">
                  <a:extLst>
                    <a:ext uri="{9D8B030D-6E8A-4147-A177-3AD203B41FA5}">
                      <a16:colId xmlns:a16="http://schemas.microsoft.com/office/drawing/2014/main" val="4189685683"/>
                    </a:ext>
                  </a:extLst>
                </a:gridCol>
              </a:tblGrid>
              <a:tr h="348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hóa đơn”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0346750"/>
                  </a:ext>
                </a:extLst>
              </a:tr>
              <a:tr h="70967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xem danh sách tất cả hóa đơn (cả chưa thanh toán và đã thanh toán).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984815"/>
                  </a:ext>
                </a:extLst>
              </a:tr>
              <a:tr h="348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7146294"/>
                  </a:ext>
                </a:extLst>
              </a:tr>
              <a:tr h="348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9003367"/>
                  </a:ext>
                </a:extLst>
              </a:tr>
              <a:tr h="348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037770"/>
                  </a:ext>
                </a:extLst>
              </a:tr>
              <a:tr h="3482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tất cả hóa đơn được hiển thị lên màn hình.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8773483"/>
                  </a:ext>
                </a:extLst>
              </a:tr>
              <a:tr h="21693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208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029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225A-EEA4-7B78-4C52-DC2CB342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537"/>
            <a:ext cx="10782300" cy="6443913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/>
            </a:r>
            <a:br>
              <a:rPr lang="en-US" sz="2000" dirty="0">
                <a:solidFill>
                  <a:srgbClr val="002060"/>
                </a:solidFill>
              </a:rPr>
            </a:br>
            <a:r>
              <a:rPr lang="en-US" sz="2000" dirty="0">
                <a:solidFill>
                  <a:srgbClr val="002060"/>
                </a:solidFill>
              </a:rPr>
              <a:t>	</a:t>
            </a: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  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lũy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100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2.</a:t>
            </a:r>
          </a:p>
          <a:p>
            <a:pPr marL="800100" lvl="1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lũy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200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nâng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3.</a:t>
            </a:r>
          </a:p>
          <a:p>
            <a:pPr marL="800100" lvl="1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nộp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phí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200K.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B67504-A21F-30DE-3341-47995B3FB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44455"/>
              </p:ext>
            </p:extLst>
          </p:nvPr>
        </p:nvGraphicFramePr>
        <p:xfrm>
          <a:off x="3313043" y="719666"/>
          <a:ext cx="43149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568">
                  <a:extLst>
                    <a:ext uri="{9D8B030D-6E8A-4147-A177-3AD203B41FA5}">
                      <a16:colId xmlns:a16="http://schemas.microsoft.com/office/drawing/2014/main" val="2850478383"/>
                    </a:ext>
                  </a:extLst>
                </a:gridCol>
                <a:gridCol w="2442410">
                  <a:extLst>
                    <a:ext uri="{9D8B030D-6E8A-4147-A177-3AD203B41FA5}">
                      <a16:colId xmlns:a16="http://schemas.microsoft.com/office/drawing/2014/main" val="599144405"/>
                    </a:ext>
                  </a:extLst>
                </a:gridCol>
              </a:tblGrid>
              <a:tr h="361505"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viên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đãi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60185"/>
                  </a:ext>
                </a:extLst>
              </a:tr>
              <a:tr h="361505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10%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057205"/>
                  </a:ext>
                </a:extLst>
              </a:tr>
              <a:tr h="3615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20%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47345"/>
                  </a:ext>
                </a:extLst>
              </a:tr>
              <a:tr h="361505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30%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bill</a:t>
                      </a: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055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17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55BB-C276-1EA5-386E-B6C32869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216568"/>
            <a:ext cx="10992853" cy="59603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6F5CB-FA1B-DE76-3669-07AA2B968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436534"/>
              </p:ext>
            </p:extLst>
          </p:nvPr>
        </p:nvGraphicFramePr>
        <p:xfrm>
          <a:off x="1359568" y="1118936"/>
          <a:ext cx="8915400" cy="43554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4832">
                  <a:extLst>
                    <a:ext uri="{9D8B030D-6E8A-4147-A177-3AD203B41FA5}">
                      <a16:colId xmlns:a16="http://schemas.microsoft.com/office/drawing/2014/main" val="959276481"/>
                    </a:ext>
                  </a:extLst>
                </a:gridCol>
                <a:gridCol w="6860568">
                  <a:extLst>
                    <a:ext uri="{9D8B030D-6E8A-4147-A177-3AD203B41FA5}">
                      <a16:colId xmlns:a16="http://schemas.microsoft.com/office/drawing/2014/main" val="2071892953"/>
                    </a:ext>
                  </a:extLst>
                </a:gridCol>
              </a:tblGrid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“Xem danh sách hội viên”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641624"/>
                  </a:ext>
                </a:extLst>
              </a:tr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xem danh sách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9644105"/>
                  </a:ext>
                </a:extLst>
              </a:tr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1583677"/>
                  </a:ext>
                </a:extLst>
              </a:tr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2128038"/>
                  </a:ext>
                </a:extLst>
              </a:tr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vào hệ thống.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823600"/>
                  </a:ext>
                </a:extLst>
              </a:tr>
              <a:tr h="389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301113"/>
                  </a:ext>
                </a:extLst>
              </a:tr>
              <a:tr h="20204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03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3593873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16C4-536A-0EF8-DC28-75E9E8DE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31" y="273551"/>
            <a:ext cx="10515600" cy="58023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D68863-191D-4AFA-C467-3CB51B8BF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236507"/>
              </p:ext>
            </p:extLst>
          </p:nvPr>
        </p:nvGraphicFramePr>
        <p:xfrm>
          <a:off x="838200" y="817500"/>
          <a:ext cx="10515600" cy="5825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3648">
                  <a:extLst>
                    <a:ext uri="{9D8B030D-6E8A-4147-A177-3AD203B41FA5}">
                      <a16:colId xmlns:a16="http://schemas.microsoft.com/office/drawing/2014/main" val="3992887868"/>
                    </a:ext>
                  </a:extLst>
                </a:gridCol>
                <a:gridCol w="8091952">
                  <a:extLst>
                    <a:ext uri="{9D8B030D-6E8A-4147-A177-3AD203B41FA5}">
                      <a16:colId xmlns:a16="http://schemas.microsoft.com/office/drawing/2014/main" val="1604504295"/>
                    </a:ext>
                  </a:extLst>
                </a:gridCol>
              </a:tblGrid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“Thêm hội viên”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4908616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thêm một hội viên mới vào danh sách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3035442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1339076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498073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8504518"/>
                  </a:ext>
                </a:extLst>
              </a:tr>
              <a:tr h="28381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4168782"/>
                  </a:ext>
                </a:extLst>
              </a:tr>
              <a:tr h="40640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email,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Thu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thêm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749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63813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33E30-7F7D-ECFF-A049-606E8A88D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92505"/>
            <a:ext cx="11089105" cy="6020552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12BE2E-B853-526B-A787-3B7D8938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61859"/>
              </p:ext>
            </p:extLst>
          </p:nvPr>
        </p:nvGraphicFramePr>
        <p:xfrm>
          <a:off x="838200" y="770022"/>
          <a:ext cx="10339137" cy="5765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2979">
                  <a:extLst>
                    <a:ext uri="{9D8B030D-6E8A-4147-A177-3AD203B41FA5}">
                      <a16:colId xmlns:a16="http://schemas.microsoft.com/office/drawing/2014/main" val="1494635281"/>
                    </a:ext>
                  </a:extLst>
                </a:gridCol>
                <a:gridCol w="7956158">
                  <a:extLst>
                    <a:ext uri="{9D8B030D-6E8A-4147-A177-3AD203B41FA5}">
                      <a16:colId xmlns:a16="http://schemas.microsoft.com/office/drawing/2014/main" val="3164821272"/>
                    </a:ext>
                  </a:extLst>
                </a:gridCol>
              </a:tblGrid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“Cập nhật hội viên”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1087256993"/>
                  </a:ext>
                </a:extLst>
              </a:tr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Mô tả ngắn gọn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cập nhật thông tin cho một hội viên cụ thể.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942445963"/>
                  </a:ext>
                </a:extLst>
              </a:tr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683368921"/>
                  </a:ext>
                </a:extLst>
              </a:tr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 thứ cấp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 có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929042815"/>
                  </a:ext>
                </a:extLst>
              </a:tr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 đã đăng nhập vào hệ thống và đang xem danh sách hội viên.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4007371948"/>
                  </a:ext>
                </a:extLst>
              </a:tr>
              <a:tr h="279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Hậu điều kiện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 tin hội viên được cập nhật.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3271025836"/>
                  </a:ext>
                </a:extLst>
              </a:tr>
              <a:tr h="400470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email,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CCCD)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Thu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4.3: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quay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140" marR="68140" marT="0" marB="0"/>
                </a:tc>
                <a:extLst>
                  <a:ext uri="{0D108BD9-81ED-4DB2-BD59-A6C34878D82A}">
                    <a16:rowId xmlns:a16="http://schemas.microsoft.com/office/drawing/2014/main" val="2033397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681019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C34F-02EA-B48C-B00F-50A1CB08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994C65-F4C3-33EA-1C80-5B79387C9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729124"/>
              </p:ext>
            </p:extLst>
          </p:nvPr>
        </p:nvGraphicFramePr>
        <p:xfrm>
          <a:off x="1335504" y="1816768"/>
          <a:ext cx="8277727" cy="3765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9147">
                  <a:extLst>
                    <a:ext uri="{9D8B030D-6E8A-4147-A177-3AD203B41FA5}">
                      <a16:colId xmlns:a16="http://schemas.microsoft.com/office/drawing/2014/main" val="4222416737"/>
                    </a:ext>
                  </a:extLst>
                </a:gridCol>
                <a:gridCol w="1513894">
                  <a:extLst>
                    <a:ext uri="{9D8B030D-6E8A-4147-A177-3AD203B41FA5}">
                      <a16:colId xmlns:a16="http://schemas.microsoft.com/office/drawing/2014/main" val="1898190228"/>
                    </a:ext>
                  </a:extLst>
                </a:gridCol>
                <a:gridCol w="5174686">
                  <a:extLst>
                    <a:ext uri="{9D8B030D-6E8A-4147-A177-3AD203B41FA5}">
                      <a16:colId xmlns:a16="http://schemas.microsoft.com/office/drawing/2014/main" val="2011043620"/>
                    </a:ext>
                  </a:extLst>
                </a:gridCol>
              </a:tblGrid>
              <a:tr h="355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thực thể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sử dụng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9589341"/>
                  </a:ext>
                </a:extLst>
              </a:tr>
              <a:tr h="355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 bida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BanBida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bàn, Loại bàn, Tên loại, Đơn giá, Trạng thái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8933502"/>
                  </a:ext>
                </a:extLst>
              </a:tr>
              <a:tr h="10936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 đơn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HoaDon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lượng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Thu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1041346"/>
                  </a:ext>
                </a:extLst>
              </a:tr>
              <a:tr h="724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HoiVien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hội viên, Họ tên, Email, Số điện thoại, Số CCCD, Số giờ chơi, Ngày đăng ký, Cấp độ, Tên cấp độ, Ưu đãi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15414"/>
                  </a:ext>
                </a:extLst>
              </a:tr>
              <a:tr h="7246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ThuNgan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thu ngân, Họ tên, Ngày sinh, Giới tính, Email, Số điện thoại, Số CCCD, Tên đăng nhập, Mật khẩu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504210"/>
                  </a:ext>
                </a:extLst>
              </a:tr>
              <a:tr h="355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ChuQuan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khẩu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26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577944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728DC-9231-0AAB-FFAB-20F47865A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80474"/>
            <a:ext cx="11053011" cy="5996489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D8425D-5D52-CB7E-7F01-945ECE17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73702"/>
              </p:ext>
            </p:extLst>
          </p:nvPr>
        </p:nvGraphicFramePr>
        <p:xfrm>
          <a:off x="1167062" y="1046748"/>
          <a:ext cx="8373979" cy="46878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5779">
                  <a:extLst>
                    <a:ext uri="{9D8B030D-6E8A-4147-A177-3AD203B41FA5}">
                      <a16:colId xmlns:a16="http://schemas.microsoft.com/office/drawing/2014/main" val="1434319630"/>
                    </a:ext>
                  </a:extLst>
                </a:gridCol>
                <a:gridCol w="4348200">
                  <a:extLst>
                    <a:ext uri="{9D8B030D-6E8A-4147-A177-3AD203B41FA5}">
                      <a16:colId xmlns:a16="http://schemas.microsoft.com/office/drawing/2014/main" val="626973809"/>
                    </a:ext>
                  </a:extLst>
                </a:gridCol>
              </a:tblGrid>
              <a:tr h="278469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Bàn bida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993356"/>
                  </a:ext>
                </a:extLst>
              </a:tr>
              <a:tr h="567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bàn, Trạng thái,  Loại bàn, Tên loại, Đơn giá, Trạng thái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4264732"/>
                  </a:ext>
                </a:extLst>
              </a:tr>
              <a:tr h="598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 &amp; Quy tắc nghiệp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thuộc hàm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954870"/>
                  </a:ext>
                </a:extLst>
              </a:tr>
              <a:tr h="567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bàn bida có 1 trạng thái và 1  loại bàn cụ thể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 → TrangThai, LoaiBan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9235095"/>
                  </a:ext>
                </a:extLst>
              </a:tr>
              <a:tr h="5675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loại bàn chỉ có 1 tên và đơn giá cố định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 → TenLoai,DonGia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223656"/>
                  </a:ext>
                </a:extLst>
              </a:tr>
              <a:tr h="203500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(SoBan,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3; →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BanBida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(SoBan,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TrangThai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7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122996"/>
      </p:ext>
    </p:extLst>
  </p:cSld>
  <p:clrMapOvr>
    <a:masterClrMapping/>
  </p:clrMapOvr>
  <p:transition spd="slow">
    <p:push dir="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A60DE6-3AB4-F33B-76B2-0E6C4272D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896550"/>
              </p:ext>
            </p:extLst>
          </p:nvPr>
        </p:nvGraphicFramePr>
        <p:xfrm>
          <a:off x="782052" y="300790"/>
          <a:ext cx="10371221" cy="6208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35802">
                  <a:extLst>
                    <a:ext uri="{9D8B030D-6E8A-4147-A177-3AD203B41FA5}">
                      <a16:colId xmlns:a16="http://schemas.microsoft.com/office/drawing/2014/main" val="1967088676"/>
                    </a:ext>
                  </a:extLst>
                </a:gridCol>
                <a:gridCol w="5435419">
                  <a:extLst>
                    <a:ext uri="{9D8B030D-6E8A-4147-A177-3AD203B41FA5}">
                      <a16:colId xmlns:a16="http://schemas.microsoft.com/office/drawing/2014/main" val="3647717655"/>
                    </a:ext>
                  </a:extLst>
                </a:gridCol>
              </a:tblGrid>
              <a:tr h="267604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50121"/>
                  </a:ext>
                </a:extLst>
              </a:tr>
              <a:tr h="841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hóa đơn, Thời điểm vào, Thời điểm ra, Số giờ chơi, Trạng thái, Tổng tiền, Số bàn, Mã hàng, Tên hàng, Đơn giá, Số lượng, Hội viên,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338192"/>
                  </a:ext>
                </a:extLst>
              </a:tr>
              <a:tr h="482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 &amp; Quy tắc nghiệp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thuộc hàm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260875"/>
                  </a:ext>
                </a:extLst>
              </a:tr>
              <a:tr h="841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Một hóa đơn duy nhất có các thông tin cố định về thời gian, trạng thái, tổng tiền, bàn chơi, hội viên,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 → ThoiDiemVao, ThoiDiemRa, SoGioChoi, TrangThai, TongTien, SoBan, MaHoiVien, MaThuNgan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2009667"/>
                  </a:ext>
                </a:extLst>
              </a:tr>
              <a:tr h="554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mặt hàng xác định được tên hàng và đơn giá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 → TenHang, DonGia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560265"/>
                  </a:ext>
                </a:extLst>
              </a:tr>
              <a:tr h="5545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mặt hàng trong hóa đơn sẽ có số lượng riêng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MaHoaDon, MaHang → SoLuong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748773"/>
                  </a:ext>
                </a:extLst>
              </a:tr>
              <a:tr h="2485653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2; →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HoaDon(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ThoiDiemVao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SoGioChoi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ThoiDiemRa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TrangThai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TongTien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SoBan,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MaThuNgan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TenHang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MatHangTrongHoaDon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81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017301"/>
      </p:ext>
    </p:extLst>
  </p:cSld>
  <p:clrMapOvr>
    <a:masterClrMapping/>
  </p:clrMapOvr>
  <p:transition spd="slow">
    <p:push dir="u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9EBF548-BD8F-1074-EE4C-21EB6A262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7945103"/>
              </p:ext>
            </p:extLst>
          </p:nvPr>
        </p:nvGraphicFramePr>
        <p:xfrm>
          <a:off x="1564106" y="613611"/>
          <a:ext cx="8554452" cy="56618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1176">
                  <a:extLst>
                    <a:ext uri="{9D8B030D-6E8A-4147-A177-3AD203B41FA5}">
                      <a16:colId xmlns:a16="http://schemas.microsoft.com/office/drawing/2014/main" val="244099161"/>
                    </a:ext>
                  </a:extLst>
                </a:gridCol>
                <a:gridCol w="4483276">
                  <a:extLst>
                    <a:ext uri="{9D8B030D-6E8A-4147-A177-3AD203B41FA5}">
                      <a16:colId xmlns:a16="http://schemas.microsoft.com/office/drawing/2014/main" val="291012526"/>
                    </a:ext>
                  </a:extLst>
                </a:gridCol>
              </a:tblGrid>
              <a:tr h="26037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25939"/>
                  </a:ext>
                </a:extLst>
              </a:tr>
              <a:tr h="800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hội viên, Họ tên, Email, Số điện thoại, Số CCCD, Số giờ chơi, Ngày đăng ký, Cấp độ, Tên cấp độ, Ưu đãi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266754"/>
                  </a:ext>
                </a:extLst>
              </a:tr>
              <a:tr h="5595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 &amp; Quy tắc nghiệp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thuộc hàm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3609365"/>
                  </a:ext>
                </a:extLst>
              </a:tr>
              <a:tr h="800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hội viên chỉ có 1 thông tin riêng và chỉ có một cấp độ tại 1 thời điểm và số giờ chơi của 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 → HoTen, Email, SoDienThoai, SoCCCD, SoGioChoi, NgayDangKy, CapDo 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900180"/>
                  </a:ext>
                </a:extLst>
              </a:tr>
              <a:tr h="800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cấp độ xác định được tên cấp độ, số giờ chơi tương ứng để đạt được cấp độ và ưu đãi tương ứng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 → TenCapDo, SoGioChoi, UuDai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181038"/>
                  </a:ext>
                </a:extLst>
              </a:tr>
              <a:tr h="1902762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 →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HoTen, Email,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SoDienThoai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SoCCCD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SoGioChoi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NgayDangKy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TenCapDo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SoGioChoi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UuDai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2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21447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D26C2-F64A-8BEA-97D9-082404D52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700066"/>
              </p:ext>
            </p:extLst>
          </p:nvPr>
        </p:nvGraphicFramePr>
        <p:xfrm>
          <a:off x="1515979" y="733927"/>
          <a:ext cx="8506326" cy="47422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48272">
                  <a:extLst>
                    <a:ext uri="{9D8B030D-6E8A-4147-A177-3AD203B41FA5}">
                      <a16:colId xmlns:a16="http://schemas.microsoft.com/office/drawing/2014/main" val="3675432593"/>
                    </a:ext>
                  </a:extLst>
                </a:gridCol>
                <a:gridCol w="4458054">
                  <a:extLst>
                    <a:ext uri="{9D8B030D-6E8A-4147-A177-3AD203B41FA5}">
                      <a16:colId xmlns:a16="http://schemas.microsoft.com/office/drawing/2014/main" val="3562643227"/>
                    </a:ext>
                  </a:extLst>
                </a:gridCol>
              </a:tblGrid>
              <a:tr h="372083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453819"/>
                  </a:ext>
                </a:extLst>
              </a:tr>
              <a:tr h="1144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thu ngân, Họ tên, Ngày sinh, Giới tính, Email, Số điện thoại, Số CCCD, Tên đăng nhập, Mật khẩu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267770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buộc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&amp; Quy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tắc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nghiệp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thuộc hàm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96664"/>
                  </a:ext>
                </a:extLst>
              </a:tr>
              <a:tr h="7583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thu ngân chỉ có 1 thông tin riêng và chỉ có 1 tài khoản nhất định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MaThuNgan→ HoTen, NgaySinh, GioiTinh, Email, SoDienThoai, SoCCCD, TenDangNhap, MatKhau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74416"/>
                  </a:ext>
                </a:extLst>
              </a:tr>
              <a:tr h="154559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MaThuNgan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6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616784"/>
      </p:ext>
    </p:extLst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6C47E1-BBC9-D62E-6774-82D8F4B53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196446"/>
              </p:ext>
            </p:extLst>
          </p:nvPr>
        </p:nvGraphicFramePr>
        <p:xfrm>
          <a:off x="1540042" y="661737"/>
          <a:ext cx="8530390" cy="4560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59724">
                  <a:extLst>
                    <a:ext uri="{9D8B030D-6E8A-4147-A177-3AD203B41FA5}">
                      <a16:colId xmlns:a16="http://schemas.microsoft.com/office/drawing/2014/main" val="1072354929"/>
                    </a:ext>
                  </a:extLst>
                </a:gridCol>
                <a:gridCol w="4470666">
                  <a:extLst>
                    <a:ext uri="{9D8B030D-6E8A-4147-A177-3AD203B41FA5}">
                      <a16:colId xmlns:a16="http://schemas.microsoft.com/office/drawing/2014/main" val="2986982630"/>
                    </a:ext>
                  </a:extLst>
                </a:gridCol>
              </a:tblGrid>
              <a:tr h="47853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Bảng Chủ quán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76485"/>
                  </a:ext>
                </a:extLst>
              </a:tr>
              <a:tr h="478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chủ quán, Tên đăng nhập, Mật khẩu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1093602"/>
                  </a:ext>
                </a:extLst>
              </a:tr>
              <a:tr h="10283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 &amp; Quy tắc nghiệp vụ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Phụ thuộc hàm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7929116"/>
                  </a:ext>
                </a:extLst>
              </a:tr>
              <a:tr h="4785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Mỗi chủ quán chỉ có 1 tài khoản nhất định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MaChuQuan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TenDangNhap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1216339"/>
                  </a:ext>
                </a:extLst>
              </a:tr>
              <a:tr h="1987784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 =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MaChuQuan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chuẩn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72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85433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82C8-A52A-E467-1C9A-98B0555BB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032" y="176476"/>
            <a:ext cx="10515600" cy="626041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200"/>
              </a:spcBef>
            </a:pP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khóa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thuộc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b="1" dirty="0">
              <a:solidFill>
                <a:srgbClr val="0F476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9CB0F5-1B78-CAEF-68BF-F4EB0A938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924714"/>
              </p:ext>
            </p:extLst>
          </p:nvPr>
        </p:nvGraphicFramePr>
        <p:xfrm>
          <a:off x="2273133" y="962528"/>
          <a:ext cx="5812088" cy="13956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948">
                  <a:extLst>
                    <a:ext uri="{9D8B030D-6E8A-4147-A177-3AD203B41FA5}">
                      <a16:colId xmlns:a16="http://schemas.microsoft.com/office/drawing/2014/main" val="3936155432"/>
                    </a:ext>
                  </a:extLst>
                </a:gridCol>
                <a:gridCol w="1937570">
                  <a:extLst>
                    <a:ext uri="{9D8B030D-6E8A-4147-A177-3AD203B41FA5}">
                      <a16:colId xmlns:a16="http://schemas.microsoft.com/office/drawing/2014/main" val="1375341994"/>
                    </a:ext>
                  </a:extLst>
                </a:gridCol>
                <a:gridCol w="1937570">
                  <a:extLst>
                    <a:ext uri="{9D8B030D-6E8A-4147-A177-3AD203B41FA5}">
                      <a16:colId xmlns:a16="http://schemas.microsoft.com/office/drawing/2014/main" val="3087739640"/>
                    </a:ext>
                  </a:extLst>
                </a:gridCol>
              </a:tblGrid>
              <a:tr h="22256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MatHang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29548"/>
                  </a:ext>
                </a:extLst>
              </a:tr>
              <a:tr h="293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6339928"/>
                  </a:ext>
                </a:extLst>
              </a:tr>
              <a:tr h="293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75853"/>
                  </a:ext>
                </a:extLst>
              </a:tr>
              <a:tr h="293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TenHang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7847555"/>
                  </a:ext>
                </a:extLst>
              </a:tr>
              <a:tr h="293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0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91827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4734A09-B3D4-A091-4F93-E475DC3F3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697"/>
              </p:ext>
            </p:extLst>
          </p:nvPr>
        </p:nvGraphicFramePr>
        <p:xfrm>
          <a:off x="2273133" y="2475171"/>
          <a:ext cx="5812088" cy="31834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948">
                  <a:extLst>
                    <a:ext uri="{9D8B030D-6E8A-4147-A177-3AD203B41FA5}">
                      <a16:colId xmlns:a16="http://schemas.microsoft.com/office/drawing/2014/main" val="695059867"/>
                    </a:ext>
                  </a:extLst>
                </a:gridCol>
                <a:gridCol w="1937570">
                  <a:extLst>
                    <a:ext uri="{9D8B030D-6E8A-4147-A177-3AD203B41FA5}">
                      <a16:colId xmlns:a16="http://schemas.microsoft.com/office/drawing/2014/main" val="2136173588"/>
                    </a:ext>
                  </a:extLst>
                </a:gridCol>
                <a:gridCol w="1937570">
                  <a:extLst>
                    <a:ext uri="{9D8B030D-6E8A-4147-A177-3AD203B41FA5}">
                      <a16:colId xmlns:a16="http://schemas.microsoft.com/office/drawing/2014/main" val="239390359"/>
                    </a:ext>
                  </a:extLst>
                </a:gridCol>
              </a:tblGrid>
              <a:tr h="210099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HoaDon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2451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Thuộc tính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Kiểu dữ liệu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Ràng buộc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453998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MaHoaDon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INT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PK, IDENTITY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4048506"/>
                  </a:ext>
                </a:extLst>
              </a:tr>
              <a:tr h="42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ThoiDiemVao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NOT NULL, DEFAULT(GETDATE())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4807894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ThoiDiemRa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DATETIME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593265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TrangThai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BIT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NOT NULL, DEFAULT(0)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136109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SoGioChoi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8283640"/>
                  </a:ext>
                </a:extLst>
              </a:tr>
              <a:tr h="210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TongTien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FLOAT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NULL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785563"/>
                  </a:ext>
                </a:extLst>
              </a:tr>
              <a:tr h="42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SoBan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FK to BanBida(SoBan), NOT NULL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454835"/>
                  </a:ext>
                </a:extLst>
              </a:tr>
              <a:tr h="42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MaHoiVien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FK to HoiVien(MaHoiVien), NULL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3973487"/>
                  </a:ext>
                </a:extLst>
              </a:tr>
              <a:tr h="4281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MaThuNgan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INT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FK to </a:t>
                      </a:r>
                      <a:r>
                        <a:rPr lang="en-US" sz="1200" dirty="0" err="1">
                          <a:effectLst/>
                        </a:rPr>
                        <a:t>ThuNgan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MaThuNgan</a:t>
                      </a:r>
                      <a:r>
                        <a:rPr lang="en-US" sz="1200" dirty="0">
                          <a:effectLst/>
                        </a:rPr>
                        <a:t>), NOT NULL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162039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3376169-95EE-ABAE-AFE4-0DC9E551D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54739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083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DB8B0-C663-58B1-8C43-6999D7815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4" y="300789"/>
            <a:ext cx="10944726" cy="5876174"/>
          </a:xfrm>
        </p:spPr>
        <p:txBody>
          <a:bodyPr/>
          <a:lstStyle/>
          <a:p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4FD66-31B2-5D99-14C9-002F577F5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833" y="1511609"/>
            <a:ext cx="7568767" cy="447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9686"/>
      </p:ext>
    </p:extLst>
  </p:cSld>
  <p:clrMapOvr>
    <a:masterClrMapping/>
  </p:clrMapOvr>
  <p:transition spd="slow">
    <p:push dir="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B36B7-1028-70A4-5A07-01E4DAB1D4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30971"/>
              </p:ext>
            </p:extLst>
          </p:nvPr>
        </p:nvGraphicFramePr>
        <p:xfrm>
          <a:off x="1876926" y="251943"/>
          <a:ext cx="6677985" cy="29754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5519">
                  <a:extLst>
                    <a:ext uri="{9D8B030D-6E8A-4147-A177-3AD203B41FA5}">
                      <a16:colId xmlns:a16="http://schemas.microsoft.com/office/drawing/2014/main" val="3289414398"/>
                    </a:ext>
                  </a:extLst>
                </a:gridCol>
                <a:gridCol w="2226233">
                  <a:extLst>
                    <a:ext uri="{9D8B030D-6E8A-4147-A177-3AD203B41FA5}">
                      <a16:colId xmlns:a16="http://schemas.microsoft.com/office/drawing/2014/main" val="912348892"/>
                    </a:ext>
                  </a:extLst>
                </a:gridCol>
                <a:gridCol w="2226233">
                  <a:extLst>
                    <a:ext uri="{9D8B030D-6E8A-4147-A177-3AD203B41FA5}">
                      <a16:colId xmlns:a16="http://schemas.microsoft.com/office/drawing/2014/main" val="4056401612"/>
                    </a:ext>
                  </a:extLst>
                </a:gridCol>
              </a:tblGrid>
              <a:tr h="28567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MatHangTrongHoaDon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945968"/>
                  </a:ext>
                </a:extLst>
              </a:tr>
              <a:tr h="28567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795271"/>
                  </a:ext>
                </a:extLst>
              </a:tr>
              <a:tr h="8982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MaHoaDon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FK to HoaDon(MaHoaDon), 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249771"/>
                  </a:ext>
                </a:extLst>
              </a:tr>
              <a:tr h="89823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FK to MatHang(MaHang), 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024525"/>
                  </a:ext>
                </a:extLst>
              </a:tr>
              <a:tr h="59195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45233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23E47A-4CFA-9C59-A018-29FAF052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057242"/>
              </p:ext>
            </p:extLst>
          </p:nvPr>
        </p:nvGraphicFramePr>
        <p:xfrm>
          <a:off x="1876926" y="3645568"/>
          <a:ext cx="6918157" cy="25412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5559">
                  <a:extLst>
                    <a:ext uri="{9D8B030D-6E8A-4147-A177-3AD203B41FA5}">
                      <a16:colId xmlns:a16="http://schemas.microsoft.com/office/drawing/2014/main" val="1580220519"/>
                    </a:ext>
                  </a:extLst>
                </a:gridCol>
                <a:gridCol w="2306299">
                  <a:extLst>
                    <a:ext uri="{9D8B030D-6E8A-4147-A177-3AD203B41FA5}">
                      <a16:colId xmlns:a16="http://schemas.microsoft.com/office/drawing/2014/main" val="1974263487"/>
                    </a:ext>
                  </a:extLst>
                </a:gridCol>
                <a:gridCol w="2306299">
                  <a:extLst>
                    <a:ext uri="{9D8B030D-6E8A-4147-A177-3AD203B41FA5}">
                      <a16:colId xmlns:a16="http://schemas.microsoft.com/office/drawing/2014/main" val="2180303948"/>
                    </a:ext>
                  </a:extLst>
                </a:gridCol>
              </a:tblGrid>
              <a:tr h="11973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916048"/>
                  </a:ext>
                </a:extLst>
              </a:tr>
              <a:tr h="553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585675"/>
                  </a:ext>
                </a:extLst>
              </a:tr>
              <a:tr h="553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9957247"/>
                  </a:ext>
                </a:extLst>
              </a:tr>
              <a:tr h="553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TenBan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UNIQUE, 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2710246"/>
                  </a:ext>
                </a:extLst>
              </a:tr>
              <a:tr h="5535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DonGia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988552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82C7EE8-6EA4-CC79-8256-9A3EB888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66" y="3530600"/>
            <a:ext cx="1416680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77140"/>
      </p:ext>
    </p:extLst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124135-AFD7-C89D-3B87-075FE2CB7B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344233"/>
              </p:ext>
            </p:extLst>
          </p:nvPr>
        </p:nvGraphicFramePr>
        <p:xfrm>
          <a:off x="1130969" y="181358"/>
          <a:ext cx="8771020" cy="20544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048">
                  <a:extLst>
                    <a:ext uri="{9D8B030D-6E8A-4147-A177-3AD203B41FA5}">
                      <a16:colId xmlns:a16="http://schemas.microsoft.com/office/drawing/2014/main" val="3395406143"/>
                    </a:ext>
                  </a:extLst>
                </a:gridCol>
                <a:gridCol w="2923986">
                  <a:extLst>
                    <a:ext uri="{9D8B030D-6E8A-4147-A177-3AD203B41FA5}">
                      <a16:colId xmlns:a16="http://schemas.microsoft.com/office/drawing/2014/main" val="931542173"/>
                    </a:ext>
                  </a:extLst>
                </a:gridCol>
                <a:gridCol w="2923986">
                  <a:extLst>
                    <a:ext uri="{9D8B030D-6E8A-4147-A177-3AD203B41FA5}">
                      <a16:colId xmlns:a16="http://schemas.microsoft.com/office/drawing/2014/main" val="3927465323"/>
                    </a:ext>
                  </a:extLst>
                </a:gridCol>
              </a:tblGrid>
              <a:tr h="166942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BanBida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95088"/>
                  </a:ext>
                </a:extLst>
              </a:tr>
              <a:tr h="166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6232589"/>
                  </a:ext>
                </a:extLst>
              </a:tr>
              <a:tr h="1669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900400"/>
                  </a:ext>
                </a:extLst>
              </a:tr>
              <a:tr h="340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TrangThai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DEFAULT(0),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(0, 1, 2)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0518487"/>
                  </a:ext>
                </a:extLst>
              </a:tr>
              <a:tr h="3402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 to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NOT NULL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15319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45F453-1303-2AF2-3D10-DD0A9F0F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31382"/>
              </p:ext>
            </p:extLst>
          </p:nvPr>
        </p:nvGraphicFramePr>
        <p:xfrm>
          <a:off x="1130969" y="2329599"/>
          <a:ext cx="8771021" cy="4402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23049">
                  <a:extLst>
                    <a:ext uri="{9D8B030D-6E8A-4147-A177-3AD203B41FA5}">
                      <a16:colId xmlns:a16="http://schemas.microsoft.com/office/drawing/2014/main" val="892870794"/>
                    </a:ext>
                  </a:extLst>
                </a:gridCol>
                <a:gridCol w="2923986">
                  <a:extLst>
                    <a:ext uri="{9D8B030D-6E8A-4147-A177-3AD203B41FA5}">
                      <a16:colId xmlns:a16="http://schemas.microsoft.com/office/drawing/2014/main" val="1593587225"/>
                    </a:ext>
                  </a:extLst>
                </a:gridCol>
                <a:gridCol w="2923986">
                  <a:extLst>
                    <a:ext uri="{9D8B030D-6E8A-4147-A177-3AD203B41FA5}">
                      <a16:colId xmlns:a16="http://schemas.microsoft.com/office/drawing/2014/main" val="1258736808"/>
                    </a:ext>
                  </a:extLst>
                </a:gridCol>
              </a:tblGrid>
              <a:tr h="257837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HoiVien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55213"/>
                  </a:ext>
                </a:extLst>
              </a:tr>
              <a:tr h="257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070579"/>
                  </a:ext>
                </a:extLst>
              </a:tr>
              <a:tr h="257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0313211"/>
                  </a:ext>
                </a:extLst>
              </a:tr>
              <a:tr h="257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5534974"/>
                  </a:ext>
                </a:extLst>
              </a:tr>
              <a:tr h="257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9833037"/>
                  </a:ext>
                </a:extLst>
              </a:tr>
              <a:tr h="534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SoDienThoai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có đúng 10 chữ số và bắt đầu bằng số 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601702"/>
                  </a:ext>
                </a:extLst>
              </a:tr>
              <a:tr h="534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SoCCCD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UNIQUE, có đúng 12 chữ số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858284"/>
                  </a:ext>
                </a:extLst>
              </a:tr>
              <a:tr h="257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SoGioChoi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DEFAULT(0)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6266909"/>
                  </a:ext>
                </a:extLst>
              </a:tr>
              <a:tr h="534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NgayDangKy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DEFAULT(GETDATE())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215441"/>
                  </a:ext>
                </a:extLst>
              </a:tr>
              <a:tr h="8107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FK to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NOT NULL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999158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3B0B88B-3A4B-9222-DE58-1596DFDB4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14227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07101"/>
      </p:ext>
    </p:extLst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D9F279-0E9A-0145-3869-5BC88D9117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768453"/>
              </p:ext>
            </p:extLst>
          </p:nvPr>
        </p:nvGraphicFramePr>
        <p:xfrm>
          <a:off x="1600200" y="228600"/>
          <a:ext cx="8879305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9135">
                  <a:extLst>
                    <a:ext uri="{9D8B030D-6E8A-4147-A177-3AD203B41FA5}">
                      <a16:colId xmlns:a16="http://schemas.microsoft.com/office/drawing/2014/main" val="523964544"/>
                    </a:ext>
                  </a:extLst>
                </a:gridCol>
                <a:gridCol w="2960085">
                  <a:extLst>
                    <a:ext uri="{9D8B030D-6E8A-4147-A177-3AD203B41FA5}">
                      <a16:colId xmlns:a16="http://schemas.microsoft.com/office/drawing/2014/main" val="126454985"/>
                    </a:ext>
                  </a:extLst>
                </a:gridCol>
                <a:gridCol w="2960085">
                  <a:extLst>
                    <a:ext uri="{9D8B030D-6E8A-4147-A177-3AD203B41FA5}">
                      <a16:colId xmlns:a16="http://schemas.microsoft.com/office/drawing/2014/main" val="3135950266"/>
                    </a:ext>
                  </a:extLst>
                </a:gridCol>
              </a:tblGrid>
              <a:tr h="24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5131385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CapDo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1676980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TenCapDo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3251247"/>
                  </a:ext>
                </a:extLst>
              </a:tr>
              <a:tr h="5091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SoGioChoi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UNIQUE, SoGioChoi &gt;= 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015144"/>
                  </a:ext>
                </a:extLst>
              </a:tr>
              <a:tr h="2456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UuDai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UuDai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05988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2AF2F-FB84-8F8B-D6CA-BAB46A9D7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88662"/>
              </p:ext>
            </p:extLst>
          </p:nvPr>
        </p:nvGraphicFramePr>
        <p:xfrm>
          <a:off x="1600200" y="2098513"/>
          <a:ext cx="8879305" cy="4402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59135">
                  <a:extLst>
                    <a:ext uri="{9D8B030D-6E8A-4147-A177-3AD203B41FA5}">
                      <a16:colId xmlns:a16="http://schemas.microsoft.com/office/drawing/2014/main" val="524013349"/>
                    </a:ext>
                  </a:extLst>
                </a:gridCol>
                <a:gridCol w="2960085">
                  <a:extLst>
                    <a:ext uri="{9D8B030D-6E8A-4147-A177-3AD203B41FA5}">
                      <a16:colId xmlns:a16="http://schemas.microsoft.com/office/drawing/2014/main" val="2335088187"/>
                    </a:ext>
                  </a:extLst>
                </a:gridCol>
                <a:gridCol w="2960085">
                  <a:extLst>
                    <a:ext uri="{9D8B030D-6E8A-4147-A177-3AD203B41FA5}">
                      <a16:colId xmlns:a16="http://schemas.microsoft.com/office/drawing/2014/main" val="2513278677"/>
                    </a:ext>
                  </a:extLst>
                </a:gridCol>
              </a:tblGrid>
              <a:tr h="6301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ThuNgan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50268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7635516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MaThuNgan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6135492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HoTen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7422804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2271373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GioiTinh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2956475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695144"/>
                  </a:ext>
                </a:extLst>
              </a:tr>
              <a:tr h="164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SoDienThoai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có đúng 10 chữ số và bắt đầu bằng số 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1716502"/>
                  </a:ext>
                </a:extLst>
              </a:tr>
              <a:tr h="164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SoCCCD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NVARCHAR(50)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UNIQUE, có đúng 12 chữ số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717972"/>
                  </a:ext>
                </a:extLst>
              </a:tr>
              <a:tr h="164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TenDangNhap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UNIQUE, độ dài ký tự &gt;=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8145922"/>
                  </a:ext>
                </a:extLst>
              </a:tr>
              <a:tr h="806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056478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63A3D66-F37C-A27D-9F82-7901D17E9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255"/>
      </p:ext>
    </p:extLst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C1E2BB-9F2A-0E97-1F76-C174E05D09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258472"/>
              </p:ext>
            </p:extLst>
          </p:nvPr>
        </p:nvGraphicFramePr>
        <p:xfrm>
          <a:off x="1756612" y="1467852"/>
          <a:ext cx="8518357" cy="34079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8845">
                  <a:extLst>
                    <a:ext uri="{9D8B030D-6E8A-4147-A177-3AD203B41FA5}">
                      <a16:colId xmlns:a16="http://schemas.microsoft.com/office/drawing/2014/main" val="600089939"/>
                    </a:ext>
                  </a:extLst>
                </a:gridCol>
                <a:gridCol w="2839756">
                  <a:extLst>
                    <a:ext uri="{9D8B030D-6E8A-4147-A177-3AD203B41FA5}">
                      <a16:colId xmlns:a16="http://schemas.microsoft.com/office/drawing/2014/main" val="2675701656"/>
                    </a:ext>
                  </a:extLst>
                </a:gridCol>
                <a:gridCol w="2839756">
                  <a:extLst>
                    <a:ext uri="{9D8B030D-6E8A-4147-A177-3AD203B41FA5}">
                      <a16:colId xmlns:a16="http://schemas.microsoft.com/office/drawing/2014/main" val="2715002244"/>
                    </a:ext>
                  </a:extLst>
                </a:gridCol>
              </a:tblGrid>
              <a:tr h="559928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ChuQuan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65026"/>
                  </a:ext>
                </a:extLst>
              </a:tr>
              <a:tr h="559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Thuộc tính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Kiểu dữ liệu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Ràng buộc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874122"/>
                  </a:ext>
                </a:extLst>
              </a:tr>
              <a:tr h="559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MaChuQuan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PK, IDENTITY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282212"/>
                  </a:ext>
                </a:extLst>
              </a:tr>
              <a:tr h="114116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TenDangNhap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UNIQUE, độ dài ký tự &gt;= 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313453"/>
                  </a:ext>
                </a:extLst>
              </a:tr>
              <a:tr h="5599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MatKhau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NVARCHAR(100)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NULL,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&gt;= 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98844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DFBC3BF-353A-1F73-1AB9-0E75693C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99858" y="120315"/>
            <a:ext cx="1749224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6261"/>
      </p:ext>
    </p:extLst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A0DE-608C-62E6-57AE-89BA0F68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132347"/>
            <a:ext cx="10980821" cy="1558341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VIII.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584D99-2ABD-9F8F-6A87-A1C6E3121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300" y="1376643"/>
            <a:ext cx="9047399" cy="513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467658"/>
      </p:ext>
    </p:extLst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62C9-4BDE-C943-FF8C-A75F32EA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u="sng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endParaRPr lang="en-US" sz="3200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3ABD9-9F52-9358-8782-4E8BA66D1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đen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Use case “Xem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them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095E-D970-4B90-B5B3-1E5D0D44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07504"/>
              </p:ext>
            </p:extLst>
          </p:nvPr>
        </p:nvGraphicFramePr>
        <p:xfrm>
          <a:off x="601580" y="3152275"/>
          <a:ext cx="10752219" cy="34374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03542">
                  <a:extLst>
                    <a:ext uri="{9D8B030D-6E8A-4147-A177-3AD203B41FA5}">
                      <a16:colId xmlns:a16="http://schemas.microsoft.com/office/drawing/2014/main" val="182727986"/>
                    </a:ext>
                  </a:extLst>
                </a:gridCol>
                <a:gridCol w="3703542">
                  <a:extLst>
                    <a:ext uri="{9D8B030D-6E8A-4147-A177-3AD203B41FA5}">
                      <a16:colId xmlns:a16="http://schemas.microsoft.com/office/drawing/2014/main" val="4103194476"/>
                    </a:ext>
                  </a:extLst>
                </a:gridCol>
                <a:gridCol w="3345135">
                  <a:extLst>
                    <a:ext uri="{9D8B030D-6E8A-4147-A177-3AD203B41FA5}">
                      <a16:colId xmlns:a16="http://schemas.microsoft.com/office/drawing/2014/main" val="874658303"/>
                    </a:ext>
                  </a:extLst>
                </a:gridCol>
              </a:tblGrid>
              <a:tr h="3998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629781171"/>
                  </a:ext>
                </a:extLst>
              </a:tr>
              <a:tr h="2066983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Nhập ID loại bàn tồn tại (VD: 1) (1)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Nằm trong khoảng ID hợp lệ (2)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ID âm(3)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ID không tồn tại(4)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loaiBan : null (5)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007675129"/>
                  </a:ext>
                </a:extLst>
              </a:tr>
              <a:tr h="69275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CSDL có danh sách bàn(6)</a:t>
                      </a:r>
                    </a:p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Danh sách có các bàn hợp lệ với đầy đủ thông tin (7)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CSDL không có bàn nào (8)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0469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541183"/>
      </p:ext>
    </p:extLst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FB55-C104-DA90-DF1F-45597363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216568"/>
            <a:ext cx="11028947" cy="59603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u="none" strike="noStrike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76EABF-C879-93AF-E876-47FEDD1BC0DF}"/>
              </a:ext>
            </a:extLst>
          </p:cNvPr>
          <p:cNvSpPr txBox="1"/>
          <p:nvPr/>
        </p:nvSpPr>
        <p:spPr>
          <a:xfrm>
            <a:off x="324853" y="681037"/>
            <a:ext cx="11721373" cy="5657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ca kiểm thử: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Các ca kiểm thử hợp lệ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(2), (6),(7)</a:t>
            </a:r>
            <a:b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Ví dụ giá trị nhập: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Nhập ID loại bàn tồn tại (VD: 1) – ID này có trong danh sách loại bàn của hệ thống, ví dụ ID = 1.(1)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Nằm trong khoảng ID hợp lệ (VD: từ 1 đến 10) – ID được nhập vào nằm trong phạm vi hợp lệ của hệ thống.(2)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CSDL có danh sách bàn – Cơ sở dữ liệu có ít nhất một bàn được liệt kê và có thể truy xuất.(6)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Danh sách có các bàn hợp lệ với đầy đủ thông tin – Các bàn trong danh sách có thông tin hợp lệ (tên bàn, trạng thái, số lượng chỗ ngồi, v.v.).(7)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 ca kiểm thử không hợp lệ </a:t>
            </a:r>
            <a:r>
              <a:rPr lang="en-US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(3),(5), (6), (8)</a:t>
            </a:r>
            <a:b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Ví dụ giá trị nhập: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ID âm – ID được nhập vào là số âm, ví dụ ID = -1.(3)</a:t>
            </a:r>
            <a:endParaRPr lang="en-US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228600" fontAlgn="base">
              <a:lnSpc>
                <a:spcPct val="107000"/>
              </a:lnSpc>
              <a:spcAft>
                <a:spcPts val="1200"/>
              </a:spcAft>
              <a:buNone/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ID không tồn tại – ID được nhập không có trong hệ thống, ví dụ ID = 999.(5)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fontAlgn="base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loaiBan : null – Giá trị loại bàn không được cung cấp hoặc không xác định, ví dụ loaiBan = null.(6)</a:t>
            </a:r>
          </a:p>
          <a:p>
            <a:pPr marL="228600" marR="0" fontAlgn="base">
              <a:lnSpc>
                <a:spcPct val="107000"/>
              </a:lnSpc>
              <a:spcAft>
                <a:spcPts val="800"/>
              </a:spcAft>
            </a:pPr>
            <a:r>
              <a:rPr lang="en-US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CSDL không có bàn nào – Cơ sở dữ liệu không có bàn nào trong danh sách, không thể truy xuất thông tin.(8)</a:t>
            </a:r>
            <a:endParaRPr lang="en-US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91412"/>
      </p:ext>
    </p:extLst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C7FE-1D86-120B-BCE4-57255BF15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20316"/>
            <a:ext cx="11161295" cy="60566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+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ngân,Tìm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ngân,Cập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ngân,Xem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b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AC9C9A-48FB-5C96-A6A0-5186DF601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226970"/>
              </p:ext>
            </p:extLst>
          </p:nvPr>
        </p:nvGraphicFramePr>
        <p:xfrm>
          <a:off x="192506" y="1379317"/>
          <a:ext cx="11641686" cy="59936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706">
                  <a:extLst>
                    <a:ext uri="{9D8B030D-6E8A-4147-A177-3AD203B41FA5}">
                      <a16:colId xmlns:a16="http://schemas.microsoft.com/office/drawing/2014/main" val="2936429082"/>
                    </a:ext>
                  </a:extLst>
                </a:gridCol>
                <a:gridCol w="4993881">
                  <a:extLst>
                    <a:ext uri="{9D8B030D-6E8A-4147-A177-3AD203B41FA5}">
                      <a16:colId xmlns:a16="http://schemas.microsoft.com/office/drawing/2014/main" val="1561011822"/>
                    </a:ext>
                  </a:extLst>
                </a:gridCol>
                <a:gridCol w="4496099">
                  <a:extLst>
                    <a:ext uri="{9D8B030D-6E8A-4147-A177-3AD203B41FA5}">
                      <a16:colId xmlns:a16="http://schemas.microsoft.com/office/drawing/2014/main" val="2687003743"/>
                    </a:ext>
                  </a:extLst>
                </a:gridCol>
              </a:tblGrid>
              <a:tr h="34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thử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2559278924"/>
                  </a:ext>
                </a:extLst>
              </a:tr>
              <a:tr h="10183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Họ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khoảng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trắng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giữa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Việt (3)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 rỗng (4)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 hơn 30 ký tự (5)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tự đầu không phải tiếng Việt (6)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1208435695"/>
                  </a:ext>
                </a:extLst>
              </a:tr>
              <a:tr h="679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sinh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-MM-dd),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định dạng (8)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Ngày không tồn tại (9)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3181375427"/>
                  </a:ext>
                </a:extLst>
              </a:tr>
              <a:tr h="34023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 (10)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 hoặc không đúng kiểu boolean (11)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3560360828"/>
                  </a:ext>
                </a:extLst>
              </a:tr>
              <a:tr h="59211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abc@gmail.com (12)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@,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miền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 (13)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888547606"/>
                  </a:ext>
                </a:extLst>
              </a:tr>
              <a:tr h="679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điện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thoại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 10 số, bắt đầu bằng 0 (14)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đủ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(16)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4262547185"/>
                  </a:ext>
                </a:extLst>
              </a:tr>
              <a:tr h="679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Đúng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duy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nhất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12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(18)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CCCD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3362692088"/>
                  </a:ext>
                </a:extLst>
              </a:tr>
              <a:tr h="67931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Mật khẩu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thiểu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Chỉ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chữ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(22)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350" marR="61350" marT="61350" marB="61350"/>
                </a:tc>
                <a:extLst>
                  <a:ext uri="{0D108BD9-81ED-4DB2-BD59-A6C34878D82A}">
                    <a16:rowId xmlns:a16="http://schemas.microsoft.com/office/drawing/2014/main" val="504289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302485"/>
      </p:ext>
    </p:extLst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FC38-C89F-DD26-C504-4BCA480D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252663"/>
            <a:ext cx="11016916" cy="5924300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*Các ca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ca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(2), (3), (7), (10), (12), (14), (17), (20)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+ 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"Nguyễn Văn Huy"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"Nguyễn Văn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Huyên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"Đặng Văn Châu" –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  <a:b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 "2001-12-15"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-MM-dd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(10) true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(true/false)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(12) "huy123@gmail.com" – Email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(14) "0979246111"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(17) "046204001111" – CCCD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(20) "abc123" –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thiểu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99098"/>
      </p:ext>
    </p:extLst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BABB5-AA15-40E5-6044-04047384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204537"/>
            <a:ext cx="11101137" cy="5972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(5), (6), (8), (9), (11), (13), (15), (16), (18), (19), (21), (22)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(4) ""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"Nguyễn Văn Anh" – Dài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 "@Nguyễn Văn Huy"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(8) "01-01-2000" – Sai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-MM-dd)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(9) "2023-02-30"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(11) "maybe"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Boolean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(13) "abc.com" – Email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@)</a:t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(15) "09abc56789"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(16) "091234567"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(18) "01234567890" – CCCD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(19) "012345678912" – CCCD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CCCD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(21) "abc1" –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(22) "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"123456" –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0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endParaRPr lang="en-US" sz="20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u="none" strike="noStrike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u="none" strike="noStrike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3601460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AF3E-6E49-AB43-0A96-4A4256519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56411"/>
            <a:ext cx="11149263" cy="6020552"/>
          </a:xfrm>
        </p:spPr>
        <p:txBody>
          <a:bodyPr/>
          <a:lstStyle/>
          <a:p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use case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mối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liên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giữa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VIP Billiards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bên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ngoài</a:t>
            </a:r>
            <a:r>
              <a:rPr lang="en-US" sz="20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46C0A-D148-271A-F659-52B11C2D6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87" y="1004285"/>
            <a:ext cx="5587617" cy="535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22035"/>
      </p:ext>
    </p:extLst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89F3-8B4B-77A4-F2F5-A44154761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92505"/>
            <a:ext cx="11233484" cy="598445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“Xem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đơn,Tìm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A957D7-F898-5763-1321-BB454E09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95256"/>
              </p:ext>
            </p:extLst>
          </p:nvPr>
        </p:nvGraphicFramePr>
        <p:xfrm>
          <a:off x="505327" y="1094874"/>
          <a:ext cx="10672009" cy="54375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7201">
                  <a:extLst>
                    <a:ext uri="{9D8B030D-6E8A-4147-A177-3AD203B41FA5}">
                      <a16:colId xmlns:a16="http://schemas.microsoft.com/office/drawing/2014/main" val="2281532714"/>
                    </a:ext>
                  </a:extLst>
                </a:gridCol>
                <a:gridCol w="4563204">
                  <a:extLst>
                    <a:ext uri="{9D8B030D-6E8A-4147-A177-3AD203B41FA5}">
                      <a16:colId xmlns:a16="http://schemas.microsoft.com/office/drawing/2014/main" val="2878225082"/>
                    </a:ext>
                  </a:extLst>
                </a:gridCol>
                <a:gridCol w="4121604">
                  <a:extLst>
                    <a:ext uri="{9D8B030D-6E8A-4147-A177-3AD203B41FA5}">
                      <a16:colId xmlns:a16="http://schemas.microsoft.com/office/drawing/2014/main" val="4040353151"/>
                    </a:ext>
                  </a:extLst>
                </a:gridCol>
              </a:tblGrid>
              <a:tr h="399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651113682"/>
                  </a:ext>
                </a:extLst>
              </a:tr>
              <a:tr h="692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bàn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 Số nguyên dương, tồn tại trong hệ thống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 Số âm, không tồn tại, chuỗi ký tự ("abc", -1)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361558685"/>
                  </a:ext>
                </a:extLst>
              </a:tr>
              <a:tr h="692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thu ngân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Không tồn tại, chuỗi không hợp lệ (null, "tn01")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061086175"/>
                  </a:ext>
                </a:extLst>
              </a:tr>
              <a:tr h="692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vào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 Định dạng đúng yyyy-MM-dd HH:mm:ss,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(6) Sai định dạng hoặc ngày không tồn tại ("32/13/2025")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55032908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điểm ra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(7) Lớn hơn thời điểm vào, định dạng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 Nhỏ hơn hoặc bằng thời điểm vào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231244074"/>
                  </a:ext>
                </a:extLst>
              </a:tr>
              <a:tr h="3999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giờ chơi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 Số dương, có thể là số thực (1.5, 3)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Âm hoặc chữ ("hai giờ", -3)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4270578322"/>
                  </a:ext>
                </a:extLst>
              </a:tr>
              <a:tr h="692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tiền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(11) Số dương hợp lệ (50000, 75000.5)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(12) Âm hoặc sai kiểu dữ liệu ("một trăm ngàn")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571235327"/>
                  </a:ext>
                </a:extLst>
              </a:tr>
              <a:tr h="692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(13) true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(14) Không phải boolean, null, "đã thanh toán"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654756688"/>
                  </a:ext>
                </a:extLst>
              </a:tr>
              <a:tr h="6061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 viên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 Mã hợp lệ hoặc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định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("@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83552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54101"/>
      </p:ext>
    </p:extLst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5D286-480A-FD72-9C80-D0E2EE07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56411"/>
            <a:ext cx="11233484" cy="6020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*Các ca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(2), (3), (4), (5), (6), (7), (8), (9)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5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101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"2025-04-10"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-MM-dd</a:t>
            </a:r>
          </a:p>
          <a:p>
            <a:pPr marL="0" indent="0">
              <a:buNone/>
            </a:pP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"2025-04-10 09:30:00"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(5) "2025-04-10 10:45:00"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(6) 2.25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(7) 100000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(8) true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(9) "HV2025001"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ca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(10), (11), (12), (13), (14), (15), (16), (17), (18), (19), (20)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	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(10) ""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(11) -1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(12) 9999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(13) "10/04/2025"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-MM-dd)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(14) "2025-02-30"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(15) "maybe"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Boolean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(16) -2.5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(17)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(18) -50000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(19) "HV0000001"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(20) "2025-04-10 07:00:00" (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1800" u="none" strike="noStrike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673057"/>
      </p:ext>
    </p:extLst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4E8B-D7DB-8683-2CD3-127B274F1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6253"/>
            <a:ext cx="11125200" cy="6080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hàng,Thêm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hàng,Xem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729B6-0183-5757-69BF-66CA1040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03229"/>
              </p:ext>
            </p:extLst>
          </p:nvPr>
        </p:nvGraphicFramePr>
        <p:xfrm>
          <a:off x="745958" y="1395663"/>
          <a:ext cx="9802772" cy="42497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344">
                  <a:extLst>
                    <a:ext uri="{9D8B030D-6E8A-4147-A177-3AD203B41FA5}">
                      <a16:colId xmlns:a16="http://schemas.microsoft.com/office/drawing/2014/main" val="1201333559"/>
                    </a:ext>
                  </a:extLst>
                </a:gridCol>
                <a:gridCol w="4191530">
                  <a:extLst>
                    <a:ext uri="{9D8B030D-6E8A-4147-A177-3AD203B41FA5}">
                      <a16:colId xmlns:a16="http://schemas.microsoft.com/office/drawing/2014/main" val="3622116119"/>
                    </a:ext>
                  </a:extLst>
                </a:gridCol>
                <a:gridCol w="3785898">
                  <a:extLst>
                    <a:ext uri="{9D8B030D-6E8A-4147-A177-3AD203B41FA5}">
                      <a16:colId xmlns:a16="http://schemas.microsoft.com/office/drawing/2014/main" val="1632273283"/>
                    </a:ext>
                  </a:extLst>
                </a:gridCol>
              </a:tblGrid>
              <a:tr h="6591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803408214"/>
                  </a:ext>
                </a:extLst>
              </a:tr>
              <a:tr h="23102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mặt hàng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Việt,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 rỗng (4), dài hơn 30 ký tự (5)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 tự đầu không phải tiếng Việt hoặc chứa ký tự đặc biệt (6)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 với tên mặt hàng đã tồn tại (7)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64095545"/>
                  </a:ext>
                </a:extLst>
              </a:tr>
              <a:tr h="12803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 giá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số nguyên ≥ 1000 (ví dụ: 10000) (8))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âm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nhỏ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1000 (9)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(10),null (11).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71035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177011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227DB-C988-3A7E-5693-C437B985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20316"/>
            <a:ext cx="11089105" cy="6056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Các ca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(1),(2),(3)(8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(1)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ndika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ndika"/>
                <a:cs typeface="Times New Roman" panose="02020603050405020304" pitchFamily="18" charset="0"/>
              </a:rPr>
              <a:t>Nước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ndika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ndika"/>
                <a:cs typeface="Times New Roman" panose="02020603050405020304" pitchFamily="18" charset="0"/>
              </a:rPr>
              <a:t>suối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ndika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"Bánh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mì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trứng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Kẹo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(3)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"Trà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sữa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(8)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1000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15000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khong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(4),(5),(6),(7),(8),(9),(10),(11)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(4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""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(5)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(6) "@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(7)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(9)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500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1000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(9)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-2000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(10)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(11)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null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5625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E461-D7C0-781C-9E82-36A4AE23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11" y="180474"/>
            <a:ext cx="11197389" cy="5996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bàn,Cập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*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A23A8-C6E7-AFA8-C02D-09E68E957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357059"/>
              </p:ext>
            </p:extLst>
          </p:nvPr>
        </p:nvGraphicFramePr>
        <p:xfrm>
          <a:off x="745958" y="1347537"/>
          <a:ext cx="9683502" cy="4350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135">
                  <a:extLst>
                    <a:ext uri="{9D8B030D-6E8A-4147-A177-3AD203B41FA5}">
                      <a16:colId xmlns:a16="http://schemas.microsoft.com/office/drawing/2014/main" val="531071516"/>
                    </a:ext>
                  </a:extLst>
                </a:gridCol>
                <a:gridCol w="4140532">
                  <a:extLst>
                    <a:ext uri="{9D8B030D-6E8A-4147-A177-3AD203B41FA5}">
                      <a16:colId xmlns:a16="http://schemas.microsoft.com/office/drawing/2014/main" val="1319164416"/>
                    </a:ext>
                  </a:extLst>
                </a:gridCol>
                <a:gridCol w="3739835">
                  <a:extLst>
                    <a:ext uri="{9D8B030D-6E8A-4147-A177-3AD203B41FA5}">
                      <a16:colId xmlns:a16="http://schemas.microsoft.com/office/drawing/2014/main" val="3513971421"/>
                    </a:ext>
                  </a:extLst>
                </a:gridCol>
              </a:tblGrid>
              <a:tr h="9658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823859416"/>
                  </a:ext>
                </a:extLst>
              </a:tr>
              <a:tr h="33850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Việt,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(3)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rỗng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(4),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dài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Việt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(6)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369774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764600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BC4B2-1881-7577-DD9D-9B77453F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37" y="156411"/>
            <a:ext cx="11149263" cy="6020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Các ca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(1),(2),(3)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VIP"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Cá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 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(4),(5),(6),(7)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+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rỗng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(5)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cực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mươi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Dài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(6)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"@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–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Việt,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VIP"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VIP"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349474"/>
      </p:ext>
    </p:extLst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EDEB-1D09-E654-65A5-7E7E8945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56411"/>
            <a:ext cx="11065042" cy="6020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Case “Xem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viên,Thêm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độ,Cập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B5BAC8-C974-76D4-1C35-36A1F80C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0186"/>
              </p:ext>
            </p:extLst>
          </p:nvPr>
        </p:nvGraphicFramePr>
        <p:xfrm>
          <a:off x="838200" y="1094875"/>
          <a:ext cx="10227365" cy="5082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4405">
                  <a:extLst>
                    <a:ext uri="{9D8B030D-6E8A-4147-A177-3AD203B41FA5}">
                      <a16:colId xmlns:a16="http://schemas.microsoft.com/office/drawing/2014/main" val="544595495"/>
                    </a:ext>
                  </a:extLst>
                </a:gridCol>
                <a:gridCol w="4373081">
                  <a:extLst>
                    <a:ext uri="{9D8B030D-6E8A-4147-A177-3AD203B41FA5}">
                      <a16:colId xmlns:a16="http://schemas.microsoft.com/office/drawing/2014/main" val="3655907471"/>
                    </a:ext>
                  </a:extLst>
                </a:gridCol>
                <a:gridCol w="3949879">
                  <a:extLst>
                    <a:ext uri="{9D8B030D-6E8A-4147-A177-3AD203B41FA5}">
                      <a16:colId xmlns:a16="http://schemas.microsoft.com/office/drawing/2014/main" val="3368100617"/>
                    </a:ext>
                  </a:extLst>
                </a:gridCol>
              </a:tblGrid>
              <a:tr h="4972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98636892"/>
                  </a:ext>
                </a:extLst>
              </a:tr>
              <a:tr h="17427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 cấp độ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đến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độ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 rỗng hoặc &gt; 30 ký tự(4)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 với tên cấp độ đã tồn tại(5)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 đầu bằng ký tự không phải tiếng Việt hoặc chứa ký tự đặc biệt(6)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94280861"/>
                  </a:ext>
                </a:extLst>
              </a:tr>
              <a:tr h="1421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giờ chơi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số nguyên ≥ 1, không trùng với số giờ đã có trong hệ thống(2)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số âm, bằng 0, không phải số(7)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Trùng với số giờ chơi đã tồn tại(8)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971675519"/>
                  </a:ext>
                </a:extLst>
              </a:tr>
              <a:tr h="142103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 đãi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Là chuỗi mô tả không chứa ký tự đặc biệt nguy hiểm, độ dài ≤ 100 ký tự(3)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Chuỗi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biệt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ví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&lt;, &gt;, script, ...)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100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tự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839601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49281"/>
      </p:ext>
    </p:extLst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FE65-2425-BD9C-7CC1-7C2C683A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9" y="264695"/>
            <a:ext cx="11016916" cy="5912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Các ca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(1),(2),(3)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(2)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(3)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  <a:t>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Roboto Mono" panose="00000009000000000000" pitchFamily="49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(4),(5),(6)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(4)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Chuỗi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rỗng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1234567890123456789012345678901"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	→ Dài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30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"@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Việt,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(7)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VIP"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 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70546"/>
      </p:ext>
    </p:extLst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1C380-2C2E-8DA5-FC94-090C5BA7F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168442"/>
            <a:ext cx="11089105" cy="6008521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đơn,Thanh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đơn,Xem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b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đương</a:t>
            </a:r>
            <a:r>
              <a:rPr lang="en-US" sz="1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i="1" dirty="0"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7DD9F-42A4-1B87-479B-7CE02829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66051"/>
              </p:ext>
            </p:extLst>
          </p:nvPr>
        </p:nvGraphicFramePr>
        <p:xfrm>
          <a:off x="306804" y="927652"/>
          <a:ext cx="11578391" cy="60135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2500">
                  <a:extLst>
                    <a:ext uri="{9D8B030D-6E8A-4147-A177-3AD203B41FA5}">
                      <a16:colId xmlns:a16="http://schemas.microsoft.com/office/drawing/2014/main" val="3951241294"/>
                    </a:ext>
                  </a:extLst>
                </a:gridCol>
                <a:gridCol w="4889536">
                  <a:extLst>
                    <a:ext uri="{9D8B030D-6E8A-4147-A177-3AD203B41FA5}">
                      <a16:colId xmlns:a16="http://schemas.microsoft.com/office/drawing/2014/main" val="1141771254"/>
                    </a:ext>
                  </a:extLst>
                </a:gridCol>
                <a:gridCol w="4416355">
                  <a:extLst>
                    <a:ext uri="{9D8B030D-6E8A-4147-A177-3AD203B41FA5}">
                      <a16:colId xmlns:a16="http://schemas.microsoft.com/office/drawing/2014/main" val="570557168"/>
                    </a:ext>
                  </a:extLst>
                </a:gridCol>
              </a:tblGrid>
              <a:tr h="33130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kiểm thử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lệ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Lớp tương đương không hợp lệ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1994627470"/>
                  </a:ext>
                </a:extLst>
              </a:tr>
              <a:tr h="6874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 đơn tồn tại, chưa thanh toán(1)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 Hóa đơn không tồn tại, hoặc đã thanh toán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3469663650"/>
                  </a:ext>
                </a:extLst>
              </a:tr>
              <a:tr h="34767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hội viên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để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(4) Hội viên không tồn tại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3354212623"/>
                  </a:ext>
                </a:extLst>
              </a:tr>
              <a:tr h="5318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 sách mặt hàng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 mặt hàng, số lượng hợp lệ (&gt; 0) hoặc không chọn(5)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Mặt hàng không tồn tại, số lượng bằng 0 hoặc âm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2216050274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 bàn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”(7)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(8) Bàn ở trạng thái “khả dụng” hoặc “đang chờ”, hoặc không tồn tại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2950305138"/>
                  </a:ext>
                </a:extLst>
              </a:tr>
              <a:tr h="3315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 thu ngân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ngân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trong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(9)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(10) Mã thu ngân không tồn tại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3810155428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 gian vào - ra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thời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số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giờ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(11)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(12) Thời gian không hợp lệ (ra trước vào, null khi thanh toán)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2732737672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ưu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Tổng tiền = giờ chơi * đơn giá + mặt hàng - ưu đãi (nếu có)(13)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(14) Tính sai tổng tiền hoặc áp dụng ưu đãi sai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2384605943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 thái hóa đơn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Chưa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“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(16)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867704544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Trạng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thái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bida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Chuyển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bận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 → “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”(17)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(18) Không cập nhật hoặc sai trạng thái bàn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3310301888"/>
                  </a:ext>
                </a:extLst>
              </a:tr>
              <a:tr h="5876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xuất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Hiển thị đầy đủ hóa đơn (đã và chưa thanh toán)</a:t>
                      </a:r>
                      <a:b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(19)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thiếu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dữ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liệu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221" marR="47221" marT="47221" marB="47221"/>
                </a:tc>
                <a:extLst>
                  <a:ext uri="{0D108BD9-81ED-4DB2-BD59-A6C34878D82A}">
                    <a16:rowId xmlns:a16="http://schemas.microsoft.com/office/drawing/2014/main" val="4286359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139280"/>
      </p:ext>
    </p:extLst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6D293-ABA9-14A1-87CE-C8C9A88C6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90236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*Các ca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 ca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(1), (3), (5), (7), (9), (11), (13), (15), (17), (19):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"HD005"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(3)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"HV01"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(5)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(&gt; 0)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ngọt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"2"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"3"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(9)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"TN01“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Thu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(11)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"10:00“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"12:30”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2.5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●"/>
            </a:pPr>
            <a:endParaRPr lang="en-US" sz="1800" u="none" strike="noStrike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74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60952-3AA7-5512-9EB9-BE3BEF2D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79" y="204537"/>
            <a:ext cx="10752221" cy="6421550"/>
          </a:xfrm>
        </p:spPr>
        <p:txBody>
          <a:bodyPr/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quầy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case:</a:t>
            </a:r>
            <a:b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case “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bida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case “Thanh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quầy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Use case “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”: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Khách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ký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hội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quầy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ngân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*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Đặc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tả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chi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 </a:t>
            </a:r>
          </a:p>
          <a:p>
            <a:pPr marL="0" indent="0">
              <a:buNone/>
            </a:pP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8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D27762-75B1-0C08-0EE7-E6A3D2B53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41496"/>
            <a:ext cx="12709123" cy="53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C81147-EDE8-2309-8481-15941578D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04217"/>
              </p:ext>
            </p:extLst>
          </p:nvPr>
        </p:nvGraphicFramePr>
        <p:xfrm>
          <a:off x="2719137" y="2863089"/>
          <a:ext cx="5986535" cy="3451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784">
                  <a:extLst>
                    <a:ext uri="{9D8B030D-6E8A-4147-A177-3AD203B41FA5}">
                      <a16:colId xmlns:a16="http://schemas.microsoft.com/office/drawing/2014/main" val="3364529546"/>
                    </a:ext>
                  </a:extLst>
                </a:gridCol>
                <a:gridCol w="4606751">
                  <a:extLst>
                    <a:ext uri="{9D8B030D-6E8A-4147-A177-3AD203B41FA5}">
                      <a16:colId xmlns:a16="http://schemas.microsoft.com/office/drawing/2014/main" val="2501137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“Chơi bida”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9203081"/>
                  </a:ext>
                </a:extLst>
              </a:tr>
              <a:tr h="3016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078227"/>
                  </a:ext>
                </a:extLst>
              </a:tr>
              <a:tr h="268052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còn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trống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2.1: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mở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2.2: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9567216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1F5E7D0A-380F-3AF0-250D-ABA313DDD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070" y="2962380"/>
            <a:ext cx="12293204" cy="46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15881"/>
      </p:ext>
    </p:extLst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0ADC0-7EE0-344D-CB2F-35826F57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448926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(13)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60.000đ</a:t>
            </a:r>
            <a:b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ngọt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10.000đ</a:t>
            </a:r>
            <a:b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10%</a:t>
            </a:r>
            <a:b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→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u="none" strike="noStrike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(2 * 60.000) + 20.000 - 10% = 128.000đ</a:t>
            </a:r>
            <a:b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u="none" strike="noStrike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(15)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Sau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(17)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→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→ Sau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(19) Hiển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Hiển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"HD005"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"HD002"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240569"/>
      </p:ext>
    </p:extLst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E14D7-8E44-B0F5-8667-E13F5335D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92504"/>
            <a:ext cx="11233484" cy="66654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ca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(2), (4), (6), (8), (10), (12), (14), (16), (18):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"HD999"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"HD002"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(4)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hội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viên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"HV999“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thống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báo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lỗi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Hội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viên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tồn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tại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“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(6)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0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"Bia Tiger"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mặt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hàng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Nước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ngọt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với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lượng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"0“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thống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báo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lỗi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Mặt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hàng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không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hợp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lệ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hoặc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lượng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phải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lớn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0"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bida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"4"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"Bảo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(10)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thu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trong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/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mã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"TN999"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: "Thu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ngân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tồn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tại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udex"/>
                <a:cs typeface="Times New Roman" panose="02020603050405020304" pitchFamily="18" charset="0"/>
              </a:rPr>
              <a:t>	+ 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(12)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"14:00",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"13:30“</a:t>
            </a:r>
            <a:b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	→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lỗi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phải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sau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gian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vào</a:t>
            </a:r>
            <a:r>
              <a:rPr lang="en-US" sz="18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"</a:t>
            </a:r>
            <a:endParaRPr lang="en-US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45720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22417"/>
      </p:ext>
    </p:extLst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0B4C-F7A4-4F10-C37A-47FEFDDA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0"/>
            <a:ext cx="11149263" cy="6068679"/>
          </a:xfrm>
        </p:spPr>
        <p:txBody>
          <a:bodyPr/>
          <a:lstStyle/>
          <a:p>
            <a:pPr mar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0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mặt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...)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: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hợp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lệ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“</a:t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rdo"/>
                <a:cs typeface="Times New Roman" panose="02020603050405020304" pitchFamily="18" charset="0"/>
              </a:rPr>
              <a:t>+ 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(16)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(18)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5"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bận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20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8482"/>
      </p:ext>
    </p:extLst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BDBF-A9A1-E27F-5B8F-C1C795FB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92505"/>
            <a:ext cx="11004884" cy="602055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</a:t>
            </a:r>
            <a:r>
              <a:rPr lang="en-GB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thừa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ngân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trắng</a:t>
            </a: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“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”:</a:t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* Code 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4D5EF960-5157-461E-4B0F-02AF9793BFC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77963" y="2117840"/>
            <a:ext cx="9636073" cy="420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15466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91BE-4210-56F7-5E2F-82520C71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474" y="108284"/>
            <a:ext cx="11173326" cy="60686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 đường kiểm thử là : V(G)=</a:t>
            </a:r>
            <a:r>
              <a:rPr lang="en-US" sz="18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Đường số 1 :</a:t>
            </a:r>
            <a:r>
              <a:rPr lang="en-US" sz="18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1-&gt;2-&gt;3-&gt;7-&gt;8</a:t>
            </a:r>
            <a:br>
              <a:rPr lang="en-US" sz="18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Đường số 2:</a:t>
            </a:r>
            <a:r>
              <a:rPr lang="en-US" sz="180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1-&gt;2-&gt;4-&gt;5-&gt;6-&gt;7-&gt;8</a:t>
            </a:r>
            <a:endParaRPr lang="en-US" sz="180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B0BA2AF-1556-6DF4-C3B9-AE18A7E46C1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18791" y="349731"/>
            <a:ext cx="5891464" cy="39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50720"/>
      </p:ext>
    </p:extLst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272C-B5AE-8284-0E85-E8EBE1CA3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663" y="336884"/>
            <a:ext cx="11101137" cy="584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Các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895528-0242-FDE6-F87E-D398B7DA2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265444"/>
              </p:ext>
            </p:extLst>
          </p:nvPr>
        </p:nvGraphicFramePr>
        <p:xfrm>
          <a:off x="1204727" y="1387844"/>
          <a:ext cx="9197007" cy="37381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6710">
                  <a:extLst>
                    <a:ext uri="{9D8B030D-6E8A-4147-A177-3AD203B41FA5}">
                      <a16:colId xmlns:a16="http://schemas.microsoft.com/office/drawing/2014/main" val="3818624993"/>
                    </a:ext>
                  </a:extLst>
                </a:gridCol>
                <a:gridCol w="3855032">
                  <a:extLst>
                    <a:ext uri="{9D8B030D-6E8A-4147-A177-3AD203B41FA5}">
                      <a16:colId xmlns:a16="http://schemas.microsoft.com/office/drawing/2014/main" val="2156731846"/>
                    </a:ext>
                  </a:extLst>
                </a:gridCol>
                <a:gridCol w="2685265">
                  <a:extLst>
                    <a:ext uri="{9D8B030D-6E8A-4147-A177-3AD203B41FA5}">
                      <a16:colId xmlns:a16="http://schemas.microsoft.com/office/drawing/2014/main" val="1324912436"/>
                    </a:ext>
                  </a:extLst>
                </a:gridCol>
              </a:tblGrid>
              <a:tr h="7364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 Đường Kiểm Thử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Giá Trị Đầu Vào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 Quả Mong Muốn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7722273"/>
                  </a:ext>
                </a:extLst>
              </a:tr>
              <a:tr h="1500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đường 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= 1,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tồn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maHoiVien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null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 đơn được cập nhật với hội viên = null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94414"/>
                  </a:ext>
                </a:extLst>
              </a:tr>
              <a:tr h="15008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đường 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= 1, hóa đơn tồn tại, maHoiVien = 123, hội viên có mã 123 tồn tại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với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tương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416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742149"/>
      </p:ext>
    </p:extLst>
  </p:cSld>
  <p:clrMapOvr>
    <a:masterClrMapping/>
  </p:clrMapOvr>
  <p:transition spd="slow">
    <p:push dir="u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14A-664E-F5ED-3DBC-510A8309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809" y="-721386"/>
            <a:ext cx="12651889" cy="292670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X.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3" y="988566"/>
            <a:ext cx="4229548" cy="26701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65" y="1076339"/>
            <a:ext cx="3546638" cy="25823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94" y="794679"/>
            <a:ext cx="3056558" cy="3056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25" y="3658735"/>
            <a:ext cx="4840941" cy="28364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15" y="3851237"/>
            <a:ext cx="4615030" cy="242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2830"/>
      </p:ext>
    </p:extLst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14A-664E-F5ED-3DBC-510A8309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687"/>
            <a:ext cx="10515600" cy="3193774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112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67C6E2-6F33-0782-FC9F-19ED19DF1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636342"/>
              </p:ext>
            </p:extLst>
          </p:nvPr>
        </p:nvGraphicFramePr>
        <p:xfrm>
          <a:off x="2658981" y="59899"/>
          <a:ext cx="6874038" cy="2937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337">
                  <a:extLst>
                    <a:ext uri="{9D8B030D-6E8A-4147-A177-3AD203B41FA5}">
                      <a16:colId xmlns:a16="http://schemas.microsoft.com/office/drawing/2014/main" val="1317915937"/>
                    </a:ext>
                  </a:extLst>
                </a:gridCol>
                <a:gridCol w="5289701">
                  <a:extLst>
                    <a:ext uri="{9D8B030D-6E8A-4147-A177-3AD203B41FA5}">
                      <a16:colId xmlns:a16="http://schemas.microsoft.com/office/drawing/2014/main" val="3513261297"/>
                    </a:ext>
                  </a:extLst>
                </a:gridCol>
              </a:tblGrid>
              <a:tr h="209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“Thanh toán”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4384576"/>
                  </a:ext>
                </a:extLst>
              </a:tr>
              <a:tr h="20909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4136913"/>
                  </a:ext>
                </a:extLst>
              </a:tr>
              <a:tr h="248141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 bản chính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tiền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loại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bàn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chơi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dịch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vụ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kiểm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phải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hay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ghi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hóa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đơn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toán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thành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383315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C82050-1DBE-AD30-0D58-DF94F6F39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319708"/>
              </p:ext>
            </p:extLst>
          </p:nvPr>
        </p:nvGraphicFramePr>
        <p:xfrm>
          <a:off x="2658981" y="3429000"/>
          <a:ext cx="6874038" cy="3421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337">
                  <a:extLst>
                    <a:ext uri="{9D8B030D-6E8A-4147-A177-3AD203B41FA5}">
                      <a16:colId xmlns:a16="http://schemas.microsoft.com/office/drawing/2014/main" val="1742920329"/>
                    </a:ext>
                  </a:extLst>
                </a:gridCol>
                <a:gridCol w="5289701">
                  <a:extLst>
                    <a:ext uri="{9D8B030D-6E8A-4147-A177-3AD203B41FA5}">
                      <a16:colId xmlns:a16="http://schemas.microsoft.com/office/drawing/2014/main" val="3772432737"/>
                    </a:ext>
                  </a:extLst>
                </a:gridCol>
              </a:tblGrid>
              <a:tr h="42785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“Đăng ký hội viên”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3743956"/>
                  </a:ext>
                </a:extLst>
              </a:tr>
              <a:tr h="1885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 hàng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2555580"/>
                  </a:ext>
                </a:extLst>
              </a:tr>
              <a:tr h="24349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Kịch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bản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chính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1: Use case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bắt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cấp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lại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tin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thông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báo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(200k).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nộp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xác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phí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ký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hội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viên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khách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hàng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Bước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8: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Kết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thúc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case.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20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3672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8798</Words>
  <Application>Microsoft Office PowerPoint</Application>
  <PresentationFormat>Widescreen</PresentationFormat>
  <Paragraphs>1206</Paragraphs>
  <Slides>87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9" baseType="lpstr">
      <vt:lpstr>Andika</vt:lpstr>
      <vt:lpstr>Aptos</vt:lpstr>
      <vt:lpstr>Aptos Display</vt:lpstr>
      <vt:lpstr>Arial</vt:lpstr>
      <vt:lpstr>Calibri</vt:lpstr>
      <vt:lpstr>Calibri Light</vt:lpstr>
      <vt:lpstr>Cardo</vt:lpstr>
      <vt:lpstr>Caudex</vt:lpstr>
      <vt:lpstr>Roboto Mono</vt:lpstr>
      <vt:lpstr>Times New Roman</vt:lpstr>
      <vt:lpstr>Wingdings</vt:lpstr>
      <vt:lpstr>Office Theme</vt:lpstr>
      <vt:lpstr>PowerPoint Presentation</vt:lpstr>
      <vt:lpstr>Danh sách thành viên:</vt:lpstr>
      <vt:lpstr>I. Giới Thiệu</vt:lpstr>
      <vt:lpstr>II. Mô tả tình trạng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* Quy trình nghiệp vụ:</vt:lpstr>
      <vt:lpstr>* Nhận xét về hiện trạng: </vt:lpstr>
      <vt:lpstr>III. Đặc tả yêu cầu hệ thống</vt:lpstr>
      <vt:lpstr>PowerPoint Presentation</vt:lpstr>
      <vt:lpstr>PowerPoint Presentation</vt:lpstr>
      <vt:lpstr>IV. Các lớp phân tích</vt:lpstr>
      <vt:lpstr>V. Các biểu đồ trạng thái</vt:lpstr>
      <vt:lpstr>PowerPoint Presentation</vt:lpstr>
      <vt:lpstr>VI. Phân tích chức năng</vt:lpstr>
      <vt:lpstr>VII. Các yêu cầu chức năng</vt:lpstr>
      <vt:lpstr>PowerPoint Presentation</vt:lpstr>
      <vt:lpstr>PowerPoint Presentation</vt:lpstr>
      <vt:lpstr>PowerPoint Presentation</vt:lpstr>
      <vt:lpstr>- Nhóm chức năng của chủ quán: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- Chức năng của Thu ngân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VIII. Thiết kế cơ sở dữ liệu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VIII. Biểu đồ ERD</vt:lpstr>
      <vt:lpstr>IX. Kiểm thử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X. Các kiến thức được sử dụng để thực hiện dự án: </vt:lpstr>
      <vt:lpstr>Kết thúc bài thuyết trình và báo cáo, cảm ơn thầy và mọi người đã lắng nghe 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 van hao</dc:creator>
  <cp:lastModifiedBy>ASUS</cp:lastModifiedBy>
  <cp:revision>15</cp:revision>
  <dcterms:created xsi:type="dcterms:W3CDTF">2025-04-13T01:16:37Z</dcterms:created>
  <dcterms:modified xsi:type="dcterms:W3CDTF">2025-04-14T15:35:26Z</dcterms:modified>
</cp:coreProperties>
</file>