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3" r:id="rId1"/>
    <p:sldMasterId id="2147483711" r:id="rId2"/>
  </p:sldMasterIdLst>
  <p:notesMasterIdLst>
    <p:notesMasterId r:id="rId13"/>
  </p:notesMasterIdLst>
  <p:sldIdLst>
    <p:sldId id="263" r:id="rId3"/>
    <p:sldId id="264" r:id="rId4"/>
    <p:sldId id="272" r:id="rId5"/>
    <p:sldId id="273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655A5-5EB7-4C3C-8C41-8ACEA3440BEE}">
  <a:tblStyle styleId="{E11655A5-5EB7-4C3C-8C41-8ACEA3440B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879-2AFB-557C-A19D-C18EC83AC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FEEDA-4082-3BFD-B834-428C8EE2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671B-16E4-AA73-FB08-DFE942D0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F26B-CD7C-8479-48E3-566F313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F21-1071-FBEC-BF74-DC8DB43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A14-396A-6065-BF03-F790398C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98F6-3754-B91B-A65B-1F39035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8CB1-0533-185D-5BA3-AEC6433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A2C7-4AEC-7B23-143C-F13E238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CFA7-F47D-DA3B-6496-16A2B3D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520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93B5C-CD19-BE10-0DA1-7632FCC54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E531F-5105-3622-C7BE-7BFC5C9B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260A-FB34-638D-9EB5-D738A32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AFAC-1A35-FB76-9FCB-50C513B0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61C3-F87C-1013-04D8-026B0A4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40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515938" y="1825625"/>
            <a:ext cx="10837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ldNum" idx="12"/>
          </p:nvPr>
        </p:nvSpPr>
        <p:spPr>
          <a:xfrm>
            <a:off x="11363325" y="6456363"/>
            <a:ext cx="29527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5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16" name="Google Shape;116;p8"/>
            <p:cNvSpPr/>
            <p:nvPr/>
          </p:nvSpPr>
          <p:spPr>
            <a:xfrm>
              <a:off x="11114088" y="2241550"/>
              <a:ext cx="1905000" cy="2354263"/>
            </a:xfrm>
            <a:custGeom>
              <a:avLst/>
              <a:gdLst/>
              <a:ahLst/>
              <a:cxnLst/>
              <a:rect l="l" t="t" r="r" b="b"/>
              <a:pathLst>
                <a:path w="447" h="553" extrusionOk="0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1412538" y="2590800"/>
              <a:ext cx="835025" cy="1673225"/>
            </a:xfrm>
            <a:custGeom>
              <a:avLst/>
              <a:gdLst/>
              <a:ahLst/>
              <a:cxnLst/>
              <a:rect l="l" t="t" r="r" b="b"/>
              <a:pathLst>
                <a:path w="196" h="393" extrusionOk="0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1728451" y="3071813"/>
              <a:ext cx="306388" cy="719138"/>
            </a:xfrm>
            <a:custGeom>
              <a:avLst/>
              <a:gdLst/>
              <a:ahLst/>
              <a:cxnLst/>
              <a:rect l="l" t="t" r="r" b="b"/>
              <a:pathLst>
                <a:path w="72" h="169" extrusionOk="0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8"/>
          <p:cNvSpPr/>
          <p:nvPr/>
        </p:nvSpPr>
        <p:spPr>
          <a:xfrm rot="10800000">
            <a:off x="515938" y="-17463"/>
            <a:ext cx="1258887" cy="111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575" y="6261100"/>
            <a:ext cx="690563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/>
          <p:nvPr/>
        </p:nvSpPr>
        <p:spPr>
          <a:xfrm>
            <a:off x="11371263" y="6408738"/>
            <a:ext cx="280987" cy="2809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363325" y="6456363"/>
            <a:ext cx="29527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46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879-2AFB-557C-A19D-C18EC83AC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FEEDA-4082-3BFD-B834-428C8EE2D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671B-16E4-AA73-FB08-DFE942D0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F26B-CD7C-8479-48E3-566F3136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F21-1071-FBEC-BF74-DC8DB43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82D-7189-B822-EABB-2DFA3F49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26A-353C-09CB-B71B-E62C1F1D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C704-595A-0DF6-7D05-8C659943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CE0C-A1D4-CDA2-2FD0-679C87C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B791-3B28-8111-2202-B2BC7E0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0AE-F43E-BC47-D078-18DD324B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1388-7D9E-3F13-9103-BD6DF9BA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8194-E96D-93DE-C0B6-83AFBA39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BC74-733F-25AD-33F6-49BEF3D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3C4F-1C36-BFAF-7C30-CBA7874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19E6-0087-0DB0-D726-E75AF411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4068-2FBC-0C21-729C-C56EC677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998C-52F1-1042-CF10-A7435BD5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B00F-20DE-7AC4-C7F2-2EBEC46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453B-C184-9BAF-158B-7BC5FD7E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F61-8ACD-3117-ACA0-1FE8D38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5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7174-C19F-D207-8BE3-D0B20688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CA30-0068-5D4F-2A96-613FEE7B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104E-42B4-5D90-0F19-3C4A032A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EC7A2-7008-F73E-F433-79C5D615F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0E9E6-C984-E0AF-8893-C924A03E1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48BE0-4B24-1693-9CA8-E379E05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5EC8B-B6A6-2C4C-C529-9B518D3D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1FE92-EDDB-86B6-78BD-E33E249A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4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550-71CF-D189-6309-FEBC26FD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3879-AAB9-F268-79E8-81FEE8A8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0577B-0F90-D649-22E7-1A7521A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0287-EE1F-ECF9-6082-D58A8F6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982D-7189-B822-EABB-2DFA3F49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526A-353C-09CB-B71B-E62C1F1D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C704-595A-0DF6-7D05-8C659943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CE0C-A1D4-CDA2-2FD0-679C87C9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B791-3B28-8111-2202-B2BC7E0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3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36349-D9A1-BE8F-1B3F-FD1795FD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8C2D7-EA02-C46F-1BC8-0E3FF85E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4062-0F04-DB08-2044-743DEB4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40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15E5-7DC1-A956-A3C5-4B473DE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5319-4095-CD51-53F4-2EA1EBD9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5289C-BB17-1BFE-1419-7057969D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C42A-0EB9-32AB-A248-5235934B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D4B9-C4F2-C263-24B1-6F1A6700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702B-6B8F-C021-FDC8-C3434C9C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6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F61C-1F5F-B01B-DB83-BBEB3922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54B35-3648-F0C5-3408-F2DE0B8A2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E342-6120-8014-C971-3652040E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0091C-F249-4994-55D7-1C0DC8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CEEE-E44D-95B1-FF20-3B6246FA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0D7-78C4-EEC4-8949-C85B82B3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557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7A14-396A-6065-BF03-F790398C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F98F6-3754-B91B-A65B-1F39035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8CB1-0533-185D-5BA3-AEC6433C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A2C7-4AEC-7B23-143C-F13E238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CFA7-F47D-DA3B-6496-16A2B3DE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08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93B5C-CD19-BE10-0DA1-7632FCC54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E531F-5105-3622-C7BE-7BFC5C9B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260A-FB34-638D-9EB5-D738A32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AFAC-1A35-FB76-9FCB-50C513B0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61C3-F87C-1013-04D8-026B0A4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058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363325" y="6456363"/>
            <a:ext cx="29527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1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20AE-F43E-BC47-D078-18DD324B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1388-7D9E-3F13-9103-BD6DF9BA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8194-E96D-93DE-C0B6-83AFBA39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BC74-733F-25AD-33F6-49BEF3D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23C4F-1C36-BFAF-7C30-CBA7874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19E6-0087-0DB0-D726-E75AF411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4068-2FBC-0C21-729C-C56EC677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998C-52F1-1042-CF10-A7435BD5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B00F-20DE-7AC4-C7F2-2EBEC469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7453B-C184-9BAF-158B-7BC5FD7E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CEF61-8ACD-3117-ACA0-1FE8D386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7174-C19F-D207-8BE3-D0B20688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CA30-0068-5D4F-2A96-613FEE7B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104E-42B4-5D90-0F19-3C4A032A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EC7A2-7008-F73E-F433-79C5D615F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0E9E6-C984-E0AF-8893-C924A03E1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48BE0-4B24-1693-9CA8-E379E051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5EC8B-B6A6-2C4C-C529-9B518D3D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1FE92-EDDB-86B6-78BD-E33E249A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550-71CF-D189-6309-FEBC26FD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33879-AAB9-F268-79E8-81FEE8A8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0577B-0F90-D649-22E7-1A7521A0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0287-EE1F-ECF9-6082-D58A8F6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4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36349-D9A1-BE8F-1B3F-FD1795FD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8C2D7-EA02-C46F-1BC8-0E3FF85E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4062-0F04-DB08-2044-743DEB4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39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15E5-7DC1-A956-A3C5-4B473DE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5319-4095-CD51-53F4-2EA1EBD9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5289C-BB17-1BFE-1419-7057969D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C42A-0EB9-32AB-A248-5235934B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D4B9-C4F2-C263-24B1-6F1A6700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702B-6B8F-C021-FDC8-C3434C9C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F61C-1F5F-B01B-DB83-BBEB3922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54B35-3648-F0C5-3408-F2DE0B8A2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E342-6120-8014-C971-3652040E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0091C-F249-4994-55D7-1C0DC8C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CEEE-E44D-95B1-FF20-3B6246FA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C0D7-78C4-EEC4-8949-C85B82B3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32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9B0D-F65A-34F6-CF7C-961A0358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60C2-8D18-F6E0-1A7C-CDDC37F6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A953-23C8-1ED6-5DB6-3C08401CC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86F9-0A79-6A68-E085-E2B225899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48D-F969-92F5-B464-971F618AF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9" r:id="rId12"/>
    <p:sldLayoutId id="214748371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F9B0D-F65A-34F6-CF7C-961A0358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60C2-8D18-F6E0-1A7C-CDDC37F63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A953-23C8-1ED6-5DB6-3C08401CC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86F9-0A79-6A68-E085-E2B225899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48D-F969-92F5-B464-971F618AF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title"/>
          </p:nvPr>
        </p:nvSpPr>
        <p:spPr>
          <a:xfrm>
            <a:off x="520700" y="206375"/>
            <a:ext cx="111506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PRESENTATION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7"/>
          <p:cNvSpPr txBox="1"/>
          <p:nvPr/>
        </p:nvSpPr>
        <p:spPr>
          <a:xfrm>
            <a:off x="11363325" y="6456363"/>
            <a:ext cx="29527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1381125" y="1804988"/>
            <a:ext cx="344487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data</a:t>
            </a:r>
            <a:endParaRPr/>
          </a:p>
        </p:txBody>
      </p:sp>
      <p:pic>
        <p:nvPicPr>
          <p:cNvPr id="374" name="Google Shape;374;p27" descr="Single ge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8075" y="1989138"/>
            <a:ext cx="503238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00" y="1754188"/>
            <a:ext cx="5127625" cy="22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4625" y="4446588"/>
            <a:ext cx="86995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7"/>
          <p:cNvSpPr txBox="1"/>
          <p:nvPr/>
        </p:nvSpPr>
        <p:spPr>
          <a:xfrm>
            <a:off x="4826000" y="2263775"/>
            <a:ext cx="344646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/>
          </a:p>
        </p:txBody>
      </p:sp>
      <p:sp>
        <p:nvSpPr>
          <p:cNvPr id="380" name="Google Shape;380;p27"/>
          <p:cNvSpPr txBox="1"/>
          <p:nvPr/>
        </p:nvSpPr>
        <p:spPr>
          <a:xfrm>
            <a:off x="1381125" y="4879975"/>
            <a:ext cx="344487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6863" y="1166813"/>
            <a:ext cx="9048750" cy="493553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EXPLORATION</a:t>
            </a:r>
            <a:endParaRPr/>
          </a:p>
        </p:txBody>
      </p:sp>
      <p:sp>
        <p:nvSpPr>
          <p:cNvPr id="451" name="Google Shape;451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/>
          </p:nvPr>
        </p:nvSpPr>
        <p:spPr>
          <a:xfrm>
            <a:off x="520700" y="206375"/>
            <a:ext cx="111506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PRESENTATION</a:t>
            </a:r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419225" y="2092325"/>
            <a:ext cx="344487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/>
          </a:p>
        </p:txBody>
      </p:sp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875" y="1439863"/>
            <a:ext cx="5319713" cy="224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8113" y="4049713"/>
            <a:ext cx="8062912" cy="223361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 txBox="1"/>
          <p:nvPr/>
        </p:nvSpPr>
        <p:spPr>
          <a:xfrm>
            <a:off x="1450975" y="5014913"/>
            <a:ext cx="344487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/>
          </a:p>
        </p:txBody>
      </p:sp>
      <p:sp>
        <p:nvSpPr>
          <p:cNvPr id="392" name="Google Shape;392;p28"/>
          <p:cNvSpPr txBox="1"/>
          <p:nvPr/>
        </p:nvSpPr>
        <p:spPr>
          <a:xfrm>
            <a:off x="3944938" y="2493963"/>
            <a:ext cx="344646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F19F-F0EF-45A4-A044-2BFF040C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8BD52-CEC9-8551-30C1-C0FB053A38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7327-90AD-1143-F894-B4034D20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33" y="353681"/>
            <a:ext cx="11239206" cy="61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8A28-D5FB-A4A9-4F21-E7AC1F61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6564A-5DEE-78F3-ED71-1E9421E689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3C2B8-8894-77E3-2D5D-DD880999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9" y="135467"/>
            <a:ext cx="11314084" cy="658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438" y="1801813"/>
            <a:ext cx="11164887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1BC4B3-511D-F7BA-165B-9715CE5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1679575"/>
            <a:ext cx="11234738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057F2A-78B0-B696-488C-00085DF7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800" y="1201738"/>
            <a:ext cx="10939463" cy="44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2"/>
          <p:cNvSpPr txBox="1"/>
          <p:nvPr/>
        </p:nvSpPr>
        <p:spPr>
          <a:xfrm>
            <a:off x="4122738" y="5605463"/>
            <a:ext cx="39370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distribution</a:t>
            </a: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06CF04-8F18-CDC3-FFAC-71730A9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>
            <a:spLocks noGrp="1"/>
          </p:cNvSpPr>
          <p:nvPr>
            <p:ph type="title"/>
          </p:nvPr>
        </p:nvSpPr>
        <p:spPr>
          <a:xfrm>
            <a:off x="515938" y="109538"/>
            <a:ext cx="11150600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EXPLORATION</a:t>
            </a:r>
            <a:endParaRPr/>
          </a:p>
        </p:txBody>
      </p:sp>
      <p:sp>
        <p:nvSpPr>
          <p:cNvPr id="437" name="Google Shape;43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9400" y="962025"/>
            <a:ext cx="9083675" cy="496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DATA EXPLORATION</a:t>
            </a:r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713" y="1166813"/>
            <a:ext cx="9163050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32</Words>
  <Application>Microsoft Office PowerPoint</Application>
  <PresentationFormat>Widescreen</PresentationFormat>
  <Paragraphs>24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DATA PRESENTATION</vt:lpstr>
      <vt:lpstr>DATA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DATA EXPLORATION</vt:lpstr>
      <vt:lpstr>DATA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BELIEVE ANALYSIS -2022</dc:title>
  <dc:creator>O'RISE</dc:creator>
  <cp:lastModifiedBy>Ibude Ugochukwu Orisemeke</cp:lastModifiedBy>
  <cp:revision>4</cp:revision>
  <dcterms:modified xsi:type="dcterms:W3CDTF">2022-12-07T09:07:06Z</dcterms:modified>
</cp:coreProperties>
</file>