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2" r:id="rId4"/>
    <p:sldMasterId id="2147483665" r:id="rId5"/>
  </p:sldMasterIdLst>
  <p:notesMasterIdLst>
    <p:notesMasterId r:id="rId48"/>
  </p:notesMasterIdLst>
  <p:handoutMasterIdLst>
    <p:handoutMasterId r:id="rId49"/>
  </p:handoutMasterIdLst>
  <p:sldIdLst>
    <p:sldId id="362" r:id="rId6"/>
    <p:sldId id="799" r:id="rId7"/>
    <p:sldId id="801" r:id="rId8"/>
    <p:sldId id="814" r:id="rId9"/>
    <p:sldId id="812" r:id="rId10"/>
    <p:sldId id="813" r:id="rId11"/>
    <p:sldId id="815" r:id="rId12"/>
    <p:sldId id="802" r:id="rId13"/>
    <p:sldId id="817" r:id="rId14"/>
    <p:sldId id="816" r:id="rId15"/>
    <p:sldId id="818" r:id="rId16"/>
    <p:sldId id="819" r:id="rId17"/>
    <p:sldId id="820" r:id="rId18"/>
    <p:sldId id="821" r:id="rId19"/>
    <p:sldId id="822" r:id="rId20"/>
    <p:sldId id="823" r:id="rId21"/>
    <p:sldId id="824" r:id="rId22"/>
    <p:sldId id="825" r:id="rId23"/>
    <p:sldId id="826" r:id="rId24"/>
    <p:sldId id="827" r:id="rId25"/>
    <p:sldId id="828" r:id="rId26"/>
    <p:sldId id="829" r:id="rId27"/>
    <p:sldId id="830" r:id="rId28"/>
    <p:sldId id="831" r:id="rId29"/>
    <p:sldId id="832" r:id="rId30"/>
    <p:sldId id="833" r:id="rId31"/>
    <p:sldId id="834" r:id="rId32"/>
    <p:sldId id="835" r:id="rId33"/>
    <p:sldId id="836" r:id="rId34"/>
    <p:sldId id="838" r:id="rId35"/>
    <p:sldId id="840" r:id="rId36"/>
    <p:sldId id="841" r:id="rId37"/>
    <p:sldId id="842" r:id="rId38"/>
    <p:sldId id="843" r:id="rId39"/>
    <p:sldId id="844" r:id="rId40"/>
    <p:sldId id="845" r:id="rId41"/>
    <p:sldId id="846" r:id="rId42"/>
    <p:sldId id="847" r:id="rId43"/>
    <p:sldId id="848" r:id="rId44"/>
    <p:sldId id="851" r:id="rId45"/>
    <p:sldId id="849" r:id="rId46"/>
    <p:sldId id="850" r:id="rId47"/>
  </p:sldIdLst>
  <p:sldSz cx="9144000" cy="5143500" type="screen16x9"/>
  <p:notesSz cx="6858000" cy="9144000"/>
  <p:defaultTextStyle>
    <a:defPPr>
      <a:defRPr lang="en-US"/>
    </a:defPPr>
    <a:lvl1pPr algn="l" rtl="0" eaLnBrk="0" fontAlgn="base" hangingPunct="0">
      <a:spcBef>
        <a:spcPct val="0"/>
      </a:spcBef>
      <a:spcAft>
        <a:spcPct val="0"/>
      </a:spcAft>
      <a:defRPr sz="1800" kern="1200">
        <a:solidFill>
          <a:schemeClr val="tx1"/>
        </a:solidFill>
        <a:latin typeface="Times" charset="0"/>
        <a:ea typeface="ＭＳ Ｐゴシック" charset="0"/>
        <a:cs typeface="ＭＳ Ｐゴシック" charset="0"/>
      </a:defRPr>
    </a:lvl1pPr>
    <a:lvl2pPr marL="342900" algn="l" rtl="0" eaLnBrk="0" fontAlgn="base" hangingPunct="0">
      <a:spcBef>
        <a:spcPct val="0"/>
      </a:spcBef>
      <a:spcAft>
        <a:spcPct val="0"/>
      </a:spcAft>
      <a:defRPr sz="1800" kern="1200">
        <a:solidFill>
          <a:schemeClr val="tx1"/>
        </a:solidFill>
        <a:latin typeface="Times" charset="0"/>
        <a:ea typeface="ＭＳ Ｐゴシック" charset="0"/>
        <a:cs typeface="ＭＳ Ｐゴシック" charset="0"/>
      </a:defRPr>
    </a:lvl2pPr>
    <a:lvl3pPr marL="685800" algn="l" rtl="0" eaLnBrk="0" fontAlgn="base" hangingPunct="0">
      <a:spcBef>
        <a:spcPct val="0"/>
      </a:spcBef>
      <a:spcAft>
        <a:spcPct val="0"/>
      </a:spcAft>
      <a:defRPr sz="1800" kern="1200">
        <a:solidFill>
          <a:schemeClr val="tx1"/>
        </a:solidFill>
        <a:latin typeface="Times" charset="0"/>
        <a:ea typeface="ＭＳ Ｐゴシック" charset="0"/>
        <a:cs typeface="ＭＳ Ｐゴシック" charset="0"/>
      </a:defRPr>
    </a:lvl3pPr>
    <a:lvl4pPr marL="1028700" algn="l" rtl="0" eaLnBrk="0" fontAlgn="base" hangingPunct="0">
      <a:spcBef>
        <a:spcPct val="0"/>
      </a:spcBef>
      <a:spcAft>
        <a:spcPct val="0"/>
      </a:spcAft>
      <a:defRPr sz="1800" kern="1200">
        <a:solidFill>
          <a:schemeClr val="tx1"/>
        </a:solidFill>
        <a:latin typeface="Times" charset="0"/>
        <a:ea typeface="ＭＳ Ｐゴシック" charset="0"/>
        <a:cs typeface="ＭＳ Ｐゴシック" charset="0"/>
      </a:defRPr>
    </a:lvl4pPr>
    <a:lvl5pPr marL="1371600" algn="l" rtl="0" eaLnBrk="0" fontAlgn="base" hangingPunct="0">
      <a:spcBef>
        <a:spcPct val="0"/>
      </a:spcBef>
      <a:spcAft>
        <a:spcPct val="0"/>
      </a:spcAft>
      <a:defRPr sz="1800" kern="1200">
        <a:solidFill>
          <a:schemeClr val="tx1"/>
        </a:solidFill>
        <a:latin typeface="Times" charset="0"/>
        <a:ea typeface="ＭＳ Ｐゴシック" charset="0"/>
        <a:cs typeface="ＭＳ Ｐゴシック" charset="0"/>
      </a:defRPr>
    </a:lvl5pPr>
    <a:lvl6pPr marL="1714500" algn="l" defTabSz="342900" rtl="0" eaLnBrk="1" latinLnBrk="0" hangingPunct="1">
      <a:defRPr sz="1800" kern="1200">
        <a:solidFill>
          <a:schemeClr val="tx1"/>
        </a:solidFill>
        <a:latin typeface="Times" charset="0"/>
        <a:ea typeface="ＭＳ Ｐゴシック" charset="0"/>
        <a:cs typeface="ＭＳ Ｐゴシック" charset="0"/>
      </a:defRPr>
    </a:lvl6pPr>
    <a:lvl7pPr marL="2057400" algn="l" defTabSz="342900" rtl="0" eaLnBrk="1" latinLnBrk="0" hangingPunct="1">
      <a:defRPr sz="1800" kern="1200">
        <a:solidFill>
          <a:schemeClr val="tx1"/>
        </a:solidFill>
        <a:latin typeface="Times" charset="0"/>
        <a:ea typeface="ＭＳ Ｐゴシック" charset="0"/>
        <a:cs typeface="ＭＳ Ｐゴシック" charset="0"/>
      </a:defRPr>
    </a:lvl7pPr>
    <a:lvl8pPr marL="2400300" algn="l" defTabSz="342900" rtl="0" eaLnBrk="1" latinLnBrk="0" hangingPunct="1">
      <a:defRPr sz="1800" kern="1200">
        <a:solidFill>
          <a:schemeClr val="tx1"/>
        </a:solidFill>
        <a:latin typeface="Times" charset="0"/>
        <a:ea typeface="ＭＳ Ｐゴシック" charset="0"/>
        <a:cs typeface="ＭＳ Ｐゴシック" charset="0"/>
      </a:defRPr>
    </a:lvl8pPr>
    <a:lvl9pPr marL="2743200" algn="l" defTabSz="342900" rtl="0" eaLnBrk="1" latinLnBrk="0" hangingPunct="1">
      <a:defRPr sz="1800" kern="1200">
        <a:solidFill>
          <a:schemeClr val="tx1"/>
        </a:solidFill>
        <a:latin typeface="Time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17" userDrawn="1">
          <p15:clr>
            <a:srgbClr val="A4A3A4"/>
          </p15:clr>
        </p15:guide>
        <p15:guide id="2" pos="136" userDrawn="1">
          <p15:clr>
            <a:srgbClr val="A4A3A4"/>
          </p15:clr>
        </p15:guide>
        <p15:guide id="3" pos="5602" userDrawn="1">
          <p15:clr>
            <a:srgbClr val="A4A3A4"/>
          </p15:clr>
        </p15:guide>
        <p15:guide id="4" orient="horz" pos="146" userDrawn="1">
          <p15:clr>
            <a:srgbClr val="A4A3A4"/>
          </p15:clr>
        </p15:guide>
        <p15:guide id="5" pos="43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B3B6"/>
    <a:srgbClr val="5BBDBE"/>
    <a:srgbClr val="D88A41"/>
    <a:srgbClr val="FFAD0E"/>
    <a:srgbClr val="5658FC"/>
    <a:srgbClr val="F8EC00"/>
    <a:srgbClr val="9981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8" autoAdjust="0"/>
    <p:restoredTop sz="95782" autoAdjust="0"/>
  </p:normalViewPr>
  <p:slideViewPr>
    <p:cSldViewPr snapToGrid="0" snapToObjects="1">
      <p:cViewPr varScale="1">
        <p:scale>
          <a:sx n="163" d="100"/>
          <a:sy n="163" d="100"/>
        </p:scale>
        <p:origin x="656" y="184"/>
      </p:cViewPr>
      <p:guideLst>
        <p:guide orient="horz" pos="3117"/>
        <p:guide pos="136"/>
        <p:guide pos="5602"/>
        <p:guide orient="horz" pos="146"/>
        <p:guide pos="431"/>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246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4AB01AAD-A3D2-4A93-9C04-6CDC5D85F2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a:extLst>
              <a:ext uri="{FF2B5EF4-FFF2-40B4-BE49-F238E27FC236}">
                <a16:creationId xmlns:a16="http://schemas.microsoft.com/office/drawing/2014/main" id="{4B124A7C-FEA3-496B-8C61-7BD1BD58D3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A1D1A7-F201-4452-ADB1-A15EE3D3E9E9}" type="datetimeFigureOut">
              <a:rPr lang="en-GB" smtClean="0"/>
              <a:t>06/01/2021</a:t>
            </a:fld>
            <a:endParaRPr lang="en-GB"/>
          </a:p>
        </p:txBody>
      </p:sp>
      <p:sp>
        <p:nvSpPr>
          <p:cNvPr id="4" name="Espace réservé du pied de page 3">
            <a:extLst>
              <a:ext uri="{FF2B5EF4-FFF2-40B4-BE49-F238E27FC236}">
                <a16:creationId xmlns:a16="http://schemas.microsoft.com/office/drawing/2014/main" id="{6E5FD487-8632-400D-974C-3CAF98975C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a:extLst>
              <a:ext uri="{FF2B5EF4-FFF2-40B4-BE49-F238E27FC236}">
                <a16:creationId xmlns:a16="http://schemas.microsoft.com/office/drawing/2014/main" id="{48493332-CFAB-475D-9B93-376BE43329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A8FD4-9FD9-444B-A4D5-624F76ECDFC4}" type="slidenum">
              <a:rPr lang="en-GB" smtClean="0"/>
              <a:t>‹#›</a:t>
            </a:fld>
            <a:endParaRPr lang="en-GB"/>
          </a:p>
        </p:txBody>
      </p:sp>
    </p:spTree>
    <p:extLst>
      <p:ext uri="{BB962C8B-B14F-4D97-AF65-F5344CB8AC3E}">
        <p14:creationId xmlns:p14="http://schemas.microsoft.com/office/powerpoint/2010/main" val="511187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0816C-24F7-0543-9CE3-687CDF503D9B}" type="datetimeFigureOut">
              <a:rPr lang="en-GB" smtClean="0"/>
              <a:t>06/01/2021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9383E-8368-3C44-8B83-4E6A3C83FCEA}" type="slidenum">
              <a:rPr lang="en-GB" smtClean="0"/>
              <a:t>‹#›</a:t>
            </a:fld>
            <a:endParaRPr lang="en-GB"/>
          </a:p>
        </p:txBody>
      </p:sp>
    </p:spTree>
    <p:extLst>
      <p:ext uri="{BB962C8B-B14F-4D97-AF65-F5344CB8AC3E}">
        <p14:creationId xmlns:p14="http://schemas.microsoft.com/office/powerpoint/2010/main" val="315846444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10</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11</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12</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13</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14</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15</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16</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17</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18</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19</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20</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21</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22</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23</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24</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25</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26</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27</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28</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29</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30</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31</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32</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33</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34</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35</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36</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37</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38</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39</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4</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40</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41</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42</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5</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6</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7</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8</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9</a:t>
            </a:fld>
            <a:endParaRPr lang="en-GB"/>
          </a:p>
        </p:txBody>
      </p:sp>
    </p:spTree>
    <p:extLst>
      <p:ext uri="{BB962C8B-B14F-4D97-AF65-F5344CB8AC3E}">
        <p14:creationId xmlns:p14="http://schemas.microsoft.com/office/powerpoint/2010/main" val="1548238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75123"/>
            <a:ext cx="7772400" cy="1368028"/>
          </a:xfrm>
          <a:ln>
            <a:solidFill>
              <a:srgbClr val="0070C0"/>
            </a:solidFill>
          </a:ln>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a:ln>
            <a:solidFill>
              <a:srgbClr val="0070C0"/>
            </a:solidFill>
          </a:ln>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127240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xfrm>
            <a:off x="4724400" y="4800600"/>
            <a:ext cx="1555750" cy="3429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975C66-FC5C-6D4A-AC50-C8F04BD343FA}" type="slidenum">
              <a:rPr lang="en-US"/>
              <a:pPr>
                <a:defRPr/>
              </a:pPr>
              <a:t>‹#›</a:t>
            </a:fld>
            <a:endParaRPr lang="en-US" sz="900"/>
          </a:p>
        </p:txBody>
      </p:sp>
    </p:spTree>
    <p:extLst>
      <p:ext uri="{BB962C8B-B14F-4D97-AF65-F5344CB8AC3E}">
        <p14:creationId xmlns:p14="http://schemas.microsoft.com/office/powerpoint/2010/main" val="308390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4114800"/>
          </a:xfrm>
        </p:spPr>
        <p:txBody>
          <a:bodyPr vert="eaVert"/>
          <a:lstStyle>
            <a:lvl1pPr>
              <a:defRPr sz="33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457200"/>
            <a:ext cx="5676900" cy="4114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724400" y="4800600"/>
            <a:ext cx="1555750" cy="3429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6A85CD6-E164-174D-8307-E4DD891DA706}" type="slidenum">
              <a:rPr lang="en-US"/>
              <a:pPr>
                <a:defRPr/>
              </a:pPr>
              <a:t>‹#›</a:t>
            </a:fld>
            <a:endParaRPr lang="en-US" sz="900"/>
          </a:p>
        </p:txBody>
      </p:sp>
    </p:spTree>
    <p:extLst>
      <p:ext uri="{BB962C8B-B14F-4D97-AF65-F5344CB8AC3E}">
        <p14:creationId xmlns:p14="http://schemas.microsoft.com/office/powerpoint/2010/main" val="1351326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75123"/>
            <a:ext cx="7772400" cy="1368028"/>
          </a:xfrm>
          <a:ln>
            <a:solidFill>
              <a:srgbClr val="0070C0"/>
            </a:solidFill>
          </a:ln>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a:ln>
            <a:solidFill>
              <a:srgbClr val="0070C0"/>
            </a:solidFill>
          </a:ln>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FCE3242-81D9-0048-842F-4D2554D9DD08}" type="slidenum">
              <a:rPr lang="en-US"/>
              <a:pPr>
                <a:defRPr/>
              </a:pPr>
              <a:t>‹#›</a:t>
            </a:fld>
            <a:endParaRPr lang="en-US" sz="900"/>
          </a:p>
        </p:txBody>
      </p:sp>
    </p:spTree>
    <p:extLst>
      <p:ext uri="{BB962C8B-B14F-4D97-AF65-F5344CB8AC3E}">
        <p14:creationId xmlns:p14="http://schemas.microsoft.com/office/powerpoint/2010/main" val="2162301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863" y="85725"/>
            <a:ext cx="7780337" cy="572198"/>
          </a:xfrm>
        </p:spPr>
        <p:txBody>
          <a:bodyPr/>
          <a:lstStyle>
            <a:lvl1pPr>
              <a:defRPr sz="3300"/>
            </a:lvl1pPr>
          </a:lstStyle>
          <a:p>
            <a:r>
              <a:rPr lang="en-US"/>
              <a:t>Click to edit Master title style</a:t>
            </a:r>
            <a:endParaRPr lang="en-US" dirty="0"/>
          </a:p>
        </p:txBody>
      </p:sp>
      <p:sp>
        <p:nvSpPr>
          <p:cNvPr id="3" name="Content Placeholder 2"/>
          <p:cNvSpPr>
            <a:spLocks noGrp="1"/>
          </p:cNvSpPr>
          <p:nvPr>
            <p:ph idx="1"/>
          </p:nvPr>
        </p:nvSpPr>
        <p:spPr>
          <a:xfrm>
            <a:off x="677862" y="844705"/>
            <a:ext cx="7772400" cy="3518210"/>
          </a:xfrm>
          <a:ln>
            <a:solidFill>
              <a:srgbClr val="0070C0"/>
            </a:solidFill>
          </a:ln>
        </p:spPr>
        <p:txBody>
          <a:bodyPr/>
          <a:lstStyle>
            <a:lvl2pPr>
              <a:defRPr sz="2700"/>
            </a:lvl2pPr>
            <a:lvl3pPr>
              <a:defRPr sz="2550"/>
            </a:lvl3pPr>
            <a:lvl4pPr>
              <a:defRPr sz="2400"/>
            </a:lvl4pPr>
            <a:lvl5pPr>
              <a:defRPr sz="22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C0FD41-F38C-0E45-A34A-2AEE6C802EDF}" type="slidenum">
              <a:rPr lang="en-US"/>
              <a:pPr>
                <a:defRPr/>
              </a:pPr>
              <a:t>‹#›</a:t>
            </a:fld>
            <a:endParaRPr lang="en-US" sz="900"/>
          </a:p>
        </p:txBody>
      </p:sp>
    </p:spTree>
    <p:extLst>
      <p:ext uri="{BB962C8B-B14F-4D97-AF65-F5344CB8AC3E}">
        <p14:creationId xmlns:p14="http://schemas.microsoft.com/office/powerpoint/2010/main" val="2497672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9E73245-DA14-4944-AFD4-69DCA4745CE2}" type="slidenum">
              <a:rPr lang="en-US"/>
              <a:pPr>
                <a:defRPr/>
              </a:pPr>
              <a:t>‹#›</a:t>
            </a:fld>
            <a:endParaRPr lang="en-US" sz="900"/>
          </a:p>
        </p:txBody>
      </p:sp>
    </p:spTree>
    <p:extLst>
      <p:ext uri="{BB962C8B-B14F-4D97-AF65-F5344CB8AC3E}">
        <p14:creationId xmlns:p14="http://schemas.microsoft.com/office/powerpoint/2010/main" val="4102011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85726"/>
            <a:ext cx="7772400" cy="717163"/>
          </a:xfrm>
        </p:spPr>
        <p:txBody>
          <a:bodyPr/>
          <a:lstStyle>
            <a:lvl1pPr>
              <a:defRPr sz="3300"/>
            </a:lvl1pPr>
          </a:lstStyle>
          <a:p>
            <a:r>
              <a:rPr lang="en-US"/>
              <a:t>Click to edit Master title style</a:t>
            </a:r>
            <a:endParaRPr lang="en-US" dirty="0"/>
          </a:p>
        </p:txBody>
      </p:sp>
      <p:sp>
        <p:nvSpPr>
          <p:cNvPr id="3" name="Content Placeholder 2"/>
          <p:cNvSpPr>
            <a:spLocks noGrp="1"/>
          </p:cNvSpPr>
          <p:nvPr>
            <p:ph sz="half" idx="1"/>
          </p:nvPr>
        </p:nvSpPr>
        <p:spPr>
          <a:xfrm>
            <a:off x="677863" y="917188"/>
            <a:ext cx="3810000" cy="3514725"/>
          </a:xfrm>
          <a:ln>
            <a:solidFill>
              <a:srgbClr val="0070C0"/>
            </a:solidFill>
          </a:ln>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917189"/>
            <a:ext cx="3810000" cy="3654812"/>
          </a:xfrm>
          <a:ln>
            <a:solidFill>
              <a:srgbClr val="0070C0"/>
            </a:solidFill>
          </a:ln>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dt" sz="half" idx="10"/>
          </p:nvPr>
        </p:nvSpPr>
        <p:spPr>
          <a:xfrm>
            <a:off x="4902819" y="4686300"/>
            <a:ext cx="1555750" cy="342900"/>
          </a:xfrm>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6ABC840-BB9F-C646-8209-68D4A315ED2A}" type="slidenum">
              <a:rPr lang="en-US"/>
              <a:pPr>
                <a:defRPr/>
              </a:pPr>
              <a:t>‹#›</a:t>
            </a:fld>
            <a:endParaRPr lang="en-US" sz="900"/>
          </a:p>
        </p:txBody>
      </p:sp>
    </p:spTree>
    <p:extLst>
      <p:ext uri="{BB962C8B-B14F-4D97-AF65-F5344CB8AC3E}">
        <p14:creationId xmlns:p14="http://schemas.microsoft.com/office/powerpoint/2010/main" val="1293238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6907"/>
            <a:ext cx="8229600" cy="493442"/>
          </a:xfrm>
        </p:spPr>
        <p:txBody>
          <a:bodyPr/>
          <a:lstStyle>
            <a:lvl1pPr>
              <a:defRPr sz="3300"/>
            </a:lvl1pPr>
          </a:lstStyle>
          <a:p>
            <a:r>
              <a:rPr lang="en-US"/>
              <a:t>Click to edit Master title style</a:t>
            </a:r>
            <a:endParaRPr lang="en-US" dirty="0"/>
          </a:p>
        </p:txBody>
      </p:sp>
      <p:sp>
        <p:nvSpPr>
          <p:cNvPr id="3" name="Text Placeholder 2"/>
          <p:cNvSpPr>
            <a:spLocks noGrp="1"/>
          </p:cNvSpPr>
          <p:nvPr>
            <p:ph type="body" idx="1"/>
          </p:nvPr>
        </p:nvSpPr>
        <p:spPr>
          <a:xfrm>
            <a:off x="457200" y="783344"/>
            <a:ext cx="4040188" cy="479822"/>
          </a:xfrm>
          <a:ln>
            <a:solidFill>
              <a:srgbClr val="0070C0"/>
            </a:solidFill>
          </a:ln>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1263166"/>
            <a:ext cx="4040188" cy="2963466"/>
          </a:xfrm>
          <a:ln>
            <a:solidFill>
              <a:srgbClr val="0070C0"/>
            </a:solidFill>
          </a:ln>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783344"/>
            <a:ext cx="4041775" cy="479822"/>
          </a:xfrm>
          <a:ln>
            <a:solidFill>
              <a:srgbClr val="0070C0"/>
            </a:solidFill>
          </a:ln>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1263166"/>
            <a:ext cx="4041775" cy="2963466"/>
          </a:xfrm>
          <a:ln>
            <a:solidFill>
              <a:srgbClr val="0070C0"/>
            </a:solidFill>
          </a:ln>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xfrm>
            <a:off x="4802459" y="4706453"/>
            <a:ext cx="1555750" cy="342900"/>
          </a:xfrm>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26E98EE-DB53-B445-BEF9-C35D778F4777}" type="slidenum">
              <a:rPr lang="en-US"/>
              <a:pPr>
                <a:defRPr/>
              </a:pPr>
              <a:t>‹#›</a:t>
            </a:fld>
            <a:endParaRPr lang="en-US" sz="900"/>
          </a:p>
        </p:txBody>
      </p:sp>
    </p:spTree>
    <p:extLst>
      <p:ext uri="{BB962C8B-B14F-4D97-AF65-F5344CB8AC3E}">
        <p14:creationId xmlns:p14="http://schemas.microsoft.com/office/powerpoint/2010/main" val="3630472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7970D7-E8D7-6740-9677-24251E0AF62E}" type="slidenum">
              <a:rPr lang="en-US"/>
              <a:pPr>
                <a:defRPr/>
              </a:pPr>
              <a:t>‹#›</a:t>
            </a:fld>
            <a:endParaRPr lang="en-US" sz="900"/>
          </a:p>
        </p:txBody>
      </p:sp>
    </p:spTree>
    <p:extLst>
      <p:ext uri="{BB962C8B-B14F-4D97-AF65-F5344CB8AC3E}">
        <p14:creationId xmlns:p14="http://schemas.microsoft.com/office/powerpoint/2010/main" val="4003379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067471F-FCA2-4148-AB06-9F585443BA33}" type="slidenum">
              <a:rPr lang="en-US"/>
              <a:pPr>
                <a:defRPr/>
              </a:pPr>
              <a:t>‹#›</a:t>
            </a:fld>
            <a:endParaRPr lang="en-US" sz="900"/>
          </a:p>
        </p:txBody>
      </p:sp>
    </p:spTree>
    <p:extLst>
      <p:ext uri="{BB962C8B-B14F-4D97-AF65-F5344CB8AC3E}">
        <p14:creationId xmlns:p14="http://schemas.microsoft.com/office/powerpoint/2010/main" val="996363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C38022-35F2-7145-A3EE-8E4789463E6F}" type="slidenum">
              <a:rPr lang="en-US"/>
              <a:pPr>
                <a:defRPr/>
              </a:pPr>
              <a:t>‹#›</a:t>
            </a:fld>
            <a:endParaRPr lang="en-US" sz="900"/>
          </a:p>
        </p:txBody>
      </p:sp>
    </p:spTree>
    <p:extLst>
      <p:ext uri="{BB962C8B-B14F-4D97-AF65-F5344CB8AC3E}">
        <p14:creationId xmlns:p14="http://schemas.microsoft.com/office/powerpoint/2010/main" val="243340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863" y="85725"/>
            <a:ext cx="7780337" cy="572198"/>
          </a:xfrm>
        </p:spPr>
        <p:txBody>
          <a:bodyPr/>
          <a:lstStyle>
            <a:lvl1pPr>
              <a:defRPr sz="3300"/>
            </a:lvl1pPr>
          </a:lstStyle>
          <a:p>
            <a:r>
              <a:rPr lang="en-US"/>
              <a:t>Click to edit Master title style</a:t>
            </a:r>
            <a:endParaRPr lang="en-US" dirty="0"/>
          </a:p>
        </p:txBody>
      </p:sp>
      <p:sp>
        <p:nvSpPr>
          <p:cNvPr id="3" name="Content Placeholder 2"/>
          <p:cNvSpPr>
            <a:spLocks noGrp="1"/>
          </p:cNvSpPr>
          <p:nvPr>
            <p:ph idx="1"/>
          </p:nvPr>
        </p:nvSpPr>
        <p:spPr>
          <a:xfrm>
            <a:off x="677862" y="844705"/>
            <a:ext cx="7772400" cy="3518210"/>
          </a:xfrm>
          <a:ln>
            <a:solidFill>
              <a:srgbClr val="0070C0"/>
            </a:solidFill>
          </a:ln>
        </p:spPr>
        <p:txBody>
          <a:bodyPr/>
          <a:lstStyle>
            <a:lvl2pPr>
              <a:defRPr sz="2700"/>
            </a:lvl2pPr>
            <a:lvl3pPr>
              <a:defRPr sz="2550"/>
            </a:lvl3pPr>
            <a:lvl4pPr>
              <a:defRPr sz="2400"/>
            </a:lvl4pPr>
            <a:lvl5pPr>
              <a:defRPr sz="22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82638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307C2B-04F7-084C-829C-DEC6A49A27F7}" type="slidenum">
              <a:rPr lang="en-US"/>
              <a:pPr>
                <a:defRPr/>
              </a:pPr>
              <a:t>‹#›</a:t>
            </a:fld>
            <a:endParaRPr lang="en-US" sz="900"/>
          </a:p>
        </p:txBody>
      </p:sp>
    </p:spTree>
    <p:extLst>
      <p:ext uri="{BB962C8B-B14F-4D97-AF65-F5344CB8AC3E}">
        <p14:creationId xmlns:p14="http://schemas.microsoft.com/office/powerpoint/2010/main" val="3388939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975C66-FC5C-6D4A-AC50-C8F04BD343FA}" type="slidenum">
              <a:rPr lang="en-US"/>
              <a:pPr>
                <a:defRPr/>
              </a:pPr>
              <a:t>‹#›</a:t>
            </a:fld>
            <a:endParaRPr lang="en-US" sz="900"/>
          </a:p>
        </p:txBody>
      </p:sp>
    </p:spTree>
    <p:extLst>
      <p:ext uri="{BB962C8B-B14F-4D97-AF65-F5344CB8AC3E}">
        <p14:creationId xmlns:p14="http://schemas.microsoft.com/office/powerpoint/2010/main" val="1663319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4114800"/>
          </a:xfrm>
        </p:spPr>
        <p:txBody>
          <a:bodyPr vert="eaVert"/>
          <a:lstStyle>
            <a:lvl1pPr>
              <a:defRPr sz="33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457200"/>
            <a:ext cx="5676900" cy="4114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6A85CD6-E164-174D-8307-E4DD891DA706}" type="slidenum">
              <a:rPr lang="en-US"/>
              <a:pPr>
                <a:defRPr/>
              </a:pPr>
              <a:t>‹#›</a:t>
            </a:fld>
            <a:endParaRPr lang="en-US" sz="900"/>
          </a:p>
        </p:txBody>
      </p:sp>
    </p:spTree>
    <p:extLst>
      <p:ext uri="{BB962C8B-B14F-4D97-AF65-F5344CB8AC3E}">
        <p14:creationId xmlns:p14="http://schemas.microsoft.com/office/powerpoint/2010/main" val="357613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Tree>
    <p:extLst>
      <p:ext uri="{BB962C8B-B14F-4D97-AF65-F5344CB8AC3E}">
        <p14:creationId xmlns:p14="http://schemas.microsoft.com/office/powerpoint/2010/main" val="110551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85726"/>
            <a:ext cx="7772400" cy="717163"/>
          </a:xfrm>
        </p:spPr>
        <p:txBody>
          <a:bodyPr/>
          <a:lstStyle>
            <a:lvl1pPr>
              <a:defRPr sz="3300"/>
            </a:lvl1pPr>
          </a:lstStyle>
          <a:p>
            <a:r>
              <a:rPr lang="en-US"/>
              <a:t>Click to edit Master title style</a:t>
            </a:r>
            <a:endParaRPr lang="en-US" dirty="0"/>
          </a:p>
        </p:txBody>
      </p:sp>
      <p:sp>
        <p:nvSpPr>
          <p:cNvPr id="3" name="Content Placeholder 2"/>
          <p:cNvSpPr>
            <a:spLocks noGrp="1"/>
          </p:cNvSpPr>
          <p:nvPr>
            <p:ph sz="half" idx="1"/>
          </p:nvPr>
        </p:nvSpPr>
        <p:spPr>
          <a:xfrm>
            <a:off x="677863" y="917188"/>
            <a:ext cx="3810000" cy="3514725"/>
          </a:xfrm>
          <a:ln>
            <a:solidFill>
              <a:srgbClr val="0070C0"/>
            </a:solidFill>
          </a:ln>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917189"/>
            <a:ext cx="3810000" cy="3654812"/>
          </a:xfrm>
          <a:ln>
            <a:solidFill>
              <a:srgbClr val="0070C0"/>
            </a:solidFill>
          </a:ln>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108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6907"/>
            <a:ext cx="8229600" cy="493442"/>
          </a:xfrm>
        </p:spPr>
        <p:txBody>
          <a:bodyPr/>
          <a:lstStyle>
            <a:lvl1pPr>
              <a:defRPr sz="3300"/>
            </a:lvl1pPr>
          </a:lstStyle>
          <a:p>
            <a:r>
              <a:rPr lang="en-US"/>
              <a:t>Click to edit Master title style</a:t>
            </a:r>
            <a:endParaRPr lang="en-US" dirty="0"/>
          </a:p>
        </p:txBody>
      </p:sp>
      <p:sp>
        <p:nvSpPr>
          <p:cNvPr id="3" name="Text Placeholder 2"/>
          <p:cNvSpPr>
            <a:spLocks noGrp="1"/>
          </p:cNvSpPr>
          <p:nvPr>
            <p:ph type="body" idx="1"/>
          </p:nvPr>
        </p:nvSpPr>
        <p:spPr>
          <a:xfrm>
            <a:off x="457200" y="783344"/>
            <a:ext cx="4040188" cy="479822"/>
          </a:xfrm>
          <a:ln>
            <a:solidFill>
              <a:srgbClr val="0070C0"/>
            </a:solidFill>
          </a:ln>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1263166"/>
            <a:ext cx="4040188" cy="2963466"/>
          </a:xfrm>
          <a:ln>
            <a:solidFill>
              <a:srgbClr val="0070C0"/>
            </a:solidFill>
          </a:ln>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783344"/>
            <a:ext cx="4041775" cy="479822"/>
          </a:xfrm>
          <a:ln>
            <a:solidFill>
              <a:srgbClr val="0070C0"/>
            </a:solidFill>
          </a:ln>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1263166"/>
            <a:ext cx="4041775" cy="2963466"/>
          </a:xfrm>
          <a:ln>
            <a:solidFill>
              <a:srgbClr val="0070C0"/>
            </a:solidFill>
          </a:ln>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xfrm>
            <a:off x="4802459" y="4706453"/>
            <a:ext cx="1555750" cy="34290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26E98EE-DB53-B445-BEF9-C35D778F4777}" type="slidenum">
              <a:rPr lang="en-US"/>
              <a:pPr>
                <a:defRPr/>
              </a:pPr>
              <a:t>‹#›</a:t>
            </a:fld>
            <a:endParaRPr lang="en-US" sz="900"/>
          </a:p>
        </p:txBody>
      </p:sp>
    </p:spTree>
    <p:extLst>
      <p:ext uri="{BB962C8B-B14F-4D97-AF65-F5344CB8AC3E}">
        <p14:creationId xmlns:p14="http://schemas.microsoft.com/office/powerpoint/2010/main" val="2012818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endParaRPr lang="en-US" dirty="0"/>
          </a:p>
        </p:txBody>
      </p:sp>
      <p:sp>
        <p:nvSpPr>
          <p:cNvPr id="3" name="Rectangle 4"/>
          <p:cNvSpPr>
            <a:spLocks noGrp="1" noChangeArrowheads="1"/>
          </p:cNvSpPr>
          <p:nvPr>
            <p:ph type="dt" sz="half" idx="10"/>
          </p:nvPr>
        </p:nvSpPr>
        <p:spPr>
          <a:xfrm>
            <a:off x="4724400" y="4800600"/>
            <a:ext cx="1555750" cy="3429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7970D7-E8D7-6740-9677-24251E0AF62E}" type="slidenum">
              <a:rPr lang="en-US"/>
              <a:pPr>
                <a:defRPr/>
              </a:pPr>
              <a:t>‹#›</a:t>
            </a:fld>
            <a:endParaRPr lang="en-US" sz="900"/>
          </a:p>
        </p:txBody>
      </p:sp>
    </p:spTree>
    <p:extLst>
      <p:ext uri="{BB962C8B-B14F-4D97-AF65-F5344CB8AC3E}">
        <p14:creationId xmlns:p14="http://schemas.microsoft.com/office/powerpoint/2010/main" val="2129640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724400" y="4800600"/>
            <a:ext cx="1555750" cy="3429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067471F-FCA2-4148-AB06-9F585443BA33}" type="slidenum">
              <a:rPr lang="en-US"/>
              <a:pPr>
                <a:defRPr/>
              </a:pPr>
              <a:t>‹#›</a:t>
            </a:fld>
            <a:endParaRPr lang="en-US" sz="900"/>
          </a:p>
        </p:txBody>
      </p:sp>
    </p:spTree>
    <p:extLst>
      <p:ext uri="{BB962C8B-B14F-4D97-AF65-F5344CB8AC3E}">
        <p14:creationId xmlns:p14="http://schemas.microsoft.com/office/powerpoint/2010/main" val="4244477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noChangeArrowheads="1"/>
          </p:cNvSpPr>
          <p:nvPr>
            <p:ph type="dt" sz="half" idx="10"/>
          </p:nvPr>
        </p:nvSpPr>
        <p:spPr>
          <a:xfrm>
            <a:off x="4724400" y="4800600"/>
            <a:ext cx="1555750" cy="342900"/>
          </a:xfrm>
          <a:prstGeom prst="rect">
            <a:avLst/>
          </a:prstGeom>
          <a:ln/>
        </p:spPr>
        <p:txBody>
          <a:bodyPr/>
          <a:lstStyle>
            <a:lvl1pPr>
              <a:defRPr/>
            </a:lvl1pPr>
          </a:lstStyle>
          <a:p>
            <a:pPr>
              <a:defRPr/>
            </a:pPr>
            <a:endParaRPr lang="en-US"/>
          </a:p>
        </p:txBody>
      </p:sp>
      <p:sp>
        <p:nvSpPr>
          <p:cNvPr id="6" name="Espace réservé du pied de pag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C38022-35F2-7145-A3EE-8E4789463E6F}" type="slidenum">
              <a:rPr lang="en-US"/>
              <a:pPr>
                <a:defRPr/>
              </a:pPr>
              <a:t>‹#›</a:t>
            </a:fld>
            <a:endParaRPr lang="en-US" sz="900"/>
          </a:p>
        </p:txBody>
      </p:sp>
    </p:spTree>
    <p:extLst>
      <p:ext uri="{BB962C8B-B14F-4D97-AF65-F5344CB8AC3E}">
        <p14:creationId xmlns:p14="http://schemas.microsoft.com/office/powerpoint/2010/main" val="349536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noChangeArrowheads="1"/>
          </p:cNvSpPr>
          <p:nvPr>
            <p:ph type="dt" sz="half" idx="10"/>
          </p:nvPr>
        </p:nvSpPr>
        <p:spPr>
          <a:xfrm>
            <a:off x="4724400" y="4800600"/>
            <a:ext cx="1555750" cy="342900"/>
          </a:xfrm>
          <a:prstGeom prst="rect">
            <a:avLst/>
          </a:prstGeom>
          <a:ln/>
        </p:spPr>
        <p:txBody>
          <a:bodyPr/>
          <a:lstStyle>
            <a:lvl1pPr>
              <a:defRPr/>
            </a:lvl1pPr>
          </a:lstStyle>
          <a:p>
            <a:pPr>
              <a:defRPr/>
            </a:pPr>
            <a:endParaRPr lang="en-US"/>
          </a:p>
        </p:txBody>
      </p:sp>
      <p:sp>
        <p:nvSpPr>
          <p:cNvPr id="6" name="Espace réservé du pied de pag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307C2B-04F7-084C-829C-DEC6A49A27F7}" type="slidenum">
              <a:rPr lang="en-US"/>
              <a:pPr>
                <a:defRPr/>
              </a:pPr>
              <a:t>‹#›</a:t>
            </a:fld>
            <a:endParaRPr lang="en-US" sz="900"/>
          </a:p>
        </p:txBody>
      </p:sp>
    </p:spTree>
    <p:extLst>
      <p:ext uri="{BB962C8B-B14F-4D97-AF65-F5344CB8AC3E}">
        <p14:creationId xmlns:p14="http://schemas.microsoft.com/office/powerpoint/2010/main" val="352311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585439" y="85725"/>
            <a:ext cx="7872761" cy="5582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82947" name="Rectangle 3"/>
          <p:cNvSpPr>
            <a:spLocks noGrp="1" noChangeAspect="1" noChangeArrowheads="1"/>
          </p:cNvSpPr>
          <p:nvPr>
            <p:ph type="body" idx="1"/>
          </p:nvPr>
        </p:nvSpPr>
        <p:spPr bwMode="auto">
          <a:xfrm>
            <a:off x="585440" y="677977"/>
            <a:ext cx="7872761" cy="3894023"/>
          </a:xfrm>
          <a:prstGeom prst="rect">
            <a:avLst/>
          </a:prstGeom>
          <a:noFill/>
          <a:ln>
            <a:solidFill>
              <a:srgbClr val="0070C0"/>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2950" name="Rectangle 6"/>
          <p:cNvSpPr>
            <a:spLocks noGrp="1" noChangeArrowheads="1"/>
          </p:cNvSpPr>
          <p:nvPr>
            <p:ph type="sldNum" sz="quarter" idx="4"/>
          </p:nvPr>
        </p:nvSpPr>
        <p:spPr bwMode="auto">
          <a:xfrm>
            <a:off x="677863" y="4686300"/>
            <a:ext cx="588962" cy="342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675" smtClean="0">
                <a:latin typeface="+mn-lt"/>
                <a:cs typeface="+mn-cs"/>
              </a:defRPr>
            </a:lvl1pPr>
          </a:lstStyle>
          <a:p>
            <a:pPr>
              <a:defRPr/>
            </a:pPr>
            <a:fld id="{D75A3B15-4CEA-F444-A6FF-B3B11CF5D91F}" type="slidenum">
              <a:rPr lang="en-US"/>
              <a:pPr>
                <a:defRPr/>
              </a:pPr>
              <a:t>‹#›</a:t>
            </a:fld>
            <a:endParaRPr lang="en-US" sz="90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l" rtl="0" eaLnBrk="1" fontAlgn="base" hangingPunct="1">
        <a:spcBef>
          <a:spcPct val="0"/>
        </a:spcBef>
        <a:spcAft>
          <a:spcPct val="0"/>
        </a:spcAft>
        <a:defRPr sz="3300">
          <a:solidFill>
            <a:srgbClr val="998146"/>
          </a:solidFill>
          <a:latin typeface="+mj-lt"/>
          <a:ea typeface="+mj-ea"/>
          <a:cs typeface="ＭＳ Ｐゴシック" charset="0"/>
        </a:defRPr>
      </a:lvl1pPr>
      <a:lvl2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2pPr>
      <a:lvl3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3pPr>
      <a:lvl4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4pPr>
      <a:lvl5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5pPr>
      <a:lvl6pPr marL="342900" algn="l" rtl="0" eaLnBrk="1" fontAlgn="base" hangingPunct="1">
        <a:spcBef>
          <a:spcPct val="0"/>
        </a:spcBef>
        <a:spcAft>
          <a:spcPct val="0"/>
        </a:spcAft>
        <a:defRPr sz="4500">
          <a:solidFill>
            <a:srgbClr val="998146"/>
          </a:solidFill>
          <a:latin typeface="Georgia" charset="0"/>
          <a:ea typeface="ＭＳ Ｐゴシック" charset="0"/>
        </a:defRPr>
      </a:lvl6pPr>
      <a:lvl7pPr marL="685800" algn="l" rtl="0" eaLnBrk="1" fontAlgn="base" hangingPunct="1">
        <a:spcBef>
          <a:spcPct val="0"/>
        </a:spcBef>
        <a:spcAft>
          <a:spcPct val="0"/>
        </a:spcAft>
        <a:defRPr sz="4500">
          <a:solidFill>
            <a:srgbClr val="998146"/>
          </a:solidFill>
          <a:latin typeface="Georgia" charset="0"/>
          <a:ea typeface="ＭＳ Ｐゴシック" charset="0"/>
        </a:defRPr>
      </a:lvl7pPr>
      <a:lvl8pPr marL="1028700" algn="l" rtl="0" eaLnBrk="1" fontAlgn="base" hangingPunct="1">
        <a:spcBef>
          <a:spcPct val="0"/>
        </a:spcBef>
        <a:spcAft>
          <a:spcPct val="0"/>
        </a:spcAft>
        <a:defRPr sz="4500">
          <a:solidFill>
            <a:srgbClr val="998146"/>
          </a:solidFill>
          <a:latin typeface="Georgia" charset="0"/>
          <a:ea typeface="ＭＳ Ｐゴシック" charset="0"/>
        </a:defRPr>
      </a:lvl8pPr>
      <a:lvl9pPr marL="1371600" algn="l" rtl="0" eaLnBrk="1" fontAlgn="base" hangingPunct="1">
        <a:spcBef>
          <a:spcPct val="0"/>
        </a:spcBef>
        <a:spcAft>
          <a:spcPct val="0"/>
        </a:spcAft>
        <a:defRPr sz="4500">
          <a:solidFill>
            <a:srgbClr val="998146"/>
          </a:solidFill>
          <a:latin typeface="Georgia" charset="0"/>
          <a:ea typeface="ＭＳ Ｐゴシック" charset="0"/>
        </a:defRPr>
      </a:lvl9pPr>
    </p:titleStyle>
    <p:body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585439" y="85725"/>
            <a:ext cx="7872761" cy="5582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82947" name="Rectangle 3"/>
          <p:cNvSpPr>
            <a:spLocks noGrp="1" noChangeAspect="1" noChangeArrowheads="1"/>
          </p:cNvSpPr>
          <p:nvPr>
            <p:ph type="body" idx="1"/>
          </p:nvPr>
        </p:nvSpPr>
        <p:spPr bwMode="auto">
          <a:xfrm>
            <a:off x="585440" y="677977"/>
            <a:ext cx="7872761" cy="3894023"/>
          </a:xfrm>
          <a:prstGeom prst="rect">
            <a:avLst/>
          </a:prstGeom>
          <a:noFill/>
          <a:ln>
            <a:solidFill>
              <a:srgbClr val="0070C0"/>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2948" name="Rectangle 4"/>
          <p:cNvSpPr>
            <a:spLocks noGrp="1" noChangeArrowheads="1"/>
          </p:cNvSpPr>
          <p:nvPr>
            <p:ph type="dt" sz="half" idx="2"/>
          </p:nvPr>
        </p:nvSpPr>
        <p:spPr bwMode="auto">
          <a:xfrm>
            <a:off x="4724400" y="4800600"/>
            <a:ext cx="1555750" cy="342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675" smtClean="0">
                <a:latin typeface="+mn-lt"/>
                <a:cs typeface="+mn-cs"/>
              </a:defRPr>
            </a:lvl1pPr>
          </a:lstStyle>
          <a:p>
            <a:pPr>
              <a:defRPr/>
            </a:pPr>
            <a:endParaRPr lang="en-US"/>
          </a:p>
        </p:txBody>
      </p:sp>
      <p:sp>
        <p:nvSpPr>
          <p:cNvPr id="82949" name="Rectangle 5"/>
          <p:cNvSpPr>
            <a:spLocks noGrp="1" noChangeArrowheads="1"/>
          </p:cNvSpPr>
          <p:nvPr>
            <p:ph type="ftr" sz="quarter" idx="3"/>
          </p:nvPr>
        </p:nvSpPr>
        <p:spPr bwMode="auto">
          <a:xfrm>
            <a:off x="1295401" y="4686300"/>
            <a:ext cx="3395663" cy="342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675" smtClean="0">
                <a:latin typeface="+mn-lt"/>
                <a:cs typeface="+mn-cs"/>
              </a:defRPr>
            </a:lvl1pPr>
          </a:lstStyle>
          <a:p>
            <a:pPr>
              <a:defRPr/>
            </a:pPr>
            <a:endParaRPr lang="en-US"/>
          </a:p>
        </p:txBody>
      </p:sp>
      <p:sp>
        <p:nvSpPr>
          <p:cNvPr id="82950" name="Rectangle 6"/>
          <p:cNvSpPr>
            <a:spLocks noGrp="1" noChangeArrowheads="1"/>
          </p:cNvSpPr>
          <p:nvPr>
            <p:ph type="sldNum" sz="quarter" idx="4"/>
          </p:nvPr>
        </p:nvSpPr>
        <p:spPr bwMode="auto">
          <a:xfrm>
            <a:off x="677863" y="4686300"/>
            <a:ext cx="588962" cy="342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675" smtClean="0">
                <a:latin typeface="+mn-lt"/>
                <a:cs typeface="+mn-cs"/>
              </a:defRPr>
            </a:lvl1pPr>
          </a:lstStyle>
          <a:p>
            <a:pPr>
              <a:defRPr/>
            </a:pPr>
            <a:fld id="{D75A3B15-4CEA-F444-A6FF-B3B11CF5D91F}" type="slidenum">
              <a:rPr lang="en-US"/>
              <a:pPr>
                <a:defRPr/>
              </a:pPr>
              <a:t>‹#›</a:t>
            </a:fld>
            <a:endParaRPr lang="en-US" sz="900"/>
          </a:p>
        </p:txBody>
      </p:sp>
      <p:pic>
        <p:nvPicPr>
          <p:cNvPr id="1031" name="Picture 13" descr="Goldsmiths_2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10401" y="4742260"/>
            <a:ext cx="1457325" cy="252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388112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rtl="0" eaLnBrk="1" fontAlgn="base" hangingPunct="1">
        <a:spcBef>
          <a:spcPct val="0"/>
        </a:spcBef>
        <a:spcAft>
          <a:spcPct val="0"/>
        </a:spcAft>
        <a:defRPr sz="3300">
          <a:solidFill>
            <a:srgbClr val="998146"/>
          </a:solidFill>
          <a:latin typeface="+mj-lt"/>
          <a:ea typeface="+mj-ea"/>
          <a:cs typeface="ＭＳ Ｐゴシック" charset="0"/>
        </a:defRPr>
      </a:lvl1pPr>
      <a:lvl2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2pPr>
      <a:lvl3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3pPr>
      <a:lvl4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4pPr>
      <a:lvl5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5pPr>
      <a:lvl6pPr marL="342900" algn="l" rtl="0" eaLnBrk="1" fontAlgn="base" hangingPunct="1">
        <a:spcBef>
          <a:spcPct val="0"/>
        </a:spcBef>
        <a:spcAft>
          <a:spcPct val="0"/>
        </a:spcAft>
        <a:defRPr sz="4500">
          <a:solidFill>
            <a:srgbClr val="998146"/>
          </a:solidFill>
          <a:latin typeface="Georgia" charset="0"/>
          <a:ea typeface="ＭＳ Ｐゴシック" charset="0"/>
        </a:defRPr>
      </a:lvl6pPr>
      <a:lvl7pPr marL="685800" algn="l" rtl="0" eaLnBrk="1" fontAlgn="base" hangingPunct="1">
        <a:spcBef>
          <a:spcPct val="0"/>
        </a:spcBef>
        <a:spcAft>
          <a:spcPct val="0"/>
        </a:spcAft>
        <a:defRPr sz="4500">
          <a:solidFill>
            <a:srgbClr val="998146"/>
          </a:solidFill>
          <a:latin typeface="Georgia" charset="0"/>
          <a:ea typeface="ＭＳ Ｐゴシック" charset="0"/>
        </a:defRPr>
      </a:lvl7pPr>
      <a:lvl8pPr marL="1028700" algn="l" rtl="0" eaLnBrk="1" fontAlgn="base" hangingPunct="1">
        <a:spcBef>
          <a:spcPct val="0"/>
        </a:spcBef>
        <a:spcAft>
          <a:spcPct val="0"/>
        </a:spcAft>
        <a:defRPr sz="4500">
          <a:solidFill>
            <a:srgbClr val="998146"/>
          </a:solidFill>
          <a:latin typeface="Georgia" charset="0"/>
          <a:ea typeface="ＭＳ Ｐゴシック" charset="0"/>
        </a:defRPr>
      </a:lvl8pPr>
      <a:lvl9pPr marL="1371600" algn="l" rtl="0" eaLnBrk="1" fontAlgn="base" hangingPunct="1">
        <a:spcBef>
          <a:spcPct val="0"/>
        </a:spcBef>
        <a:spcAft>
          <a:spcPct val="0"/>
        </a:spcAft>
        <a:defRPr sz="4500">
          <a:solidFill>
            <a:srgbClr val="998146"/>
          </a:solidFill>
          <a:latin typeface="Georgia" charset="0"/>
          <a:ea typeface="ＭＳ Ｐゴシック" charset="0"/>
        </a:defRPr>
      </a:lvl9pPr>
    </p:titleStyle>
    <p:body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descr="Linked Lists Intro">
            <a:extLst>
              <a:ext uri="{FF2B5EF4-FFF2-40B4-BE49-F238E27FC236}">
                <a16:creationId xmlns:a16="http://schemas.microsoft.com/office/drawing/2014/main" id="{354E91E5-B8CB-4A13-B9B7-7E70D725F2F2}"/>
              </a:ext>
            </a:extLst>
          </p:cNvPr>
          <p:cNvSpPr>
            <a:spLocks noGrp="1"/>
          </p:cNvSpPr>
          <p:nvPr>
            <p:ph idx="1"/>
          </p:nvPr>
        </p:nvSpPr>
        <p:spPr>
          <a:xfrm>
            <a:off x="177810" y="812645"/>
            <a:ext cx="3745523" cy="3518210"/>
          </a:xfrm>
          <a:ln>
            <a:noFill/>
          </a:ln>
        </p:spPr>
        <p:txBody>
          <a:bodyPr anchor="t" anchorCtr="0"/>
          <a:lstStyle/>
          <a:p>
            <a:pPr marL="0" indent="0" algn="ctr">
              <a:buClrTx/>
              <a:buNone/>
            </a:pPr>
            <a:r>
              <a:rPr lang="en-GB" sz="2400" dirty="0">
                <a:latin typeface="Roboto Slab" pitchFamily="2" charset="0"/>
                <a:ea typeface="Roboto Slab" pitchFamily="2" charset="0"/>
              </a:rPr>
              <a:t>Linked lists</a:t>
            </a:r>
          </a:p>
          <a:p>
            <a:pPr marL="0" indent="0" algn="ctr">
              <a:buClrTx/>
              <a:buNone/>
            </a:pPr>
            <a:r>
              <a:rPr lang="en-GB" sz="2400" dirty="0">
                <a:latin typeface="Roboto Slab" pitchFamily="2" charset="0"/>
                <a:ea typeface="Roboto Slab" pitchFamily="2" charset="0"/>
              </a:rPr>
              <a:t>Introduction </a:t>
            </a:r>
          </a:p>
          <a:p>
            <a:pPr marL="0" indent="0" algn="ctr">
              <a:buClrTx/>
              <a:buNone/>
            </a:pPr>
            <a:endParaRPr lang="en-GB" sz="2400" b="1" dirty="0">
              <a:solidFill>
                <a:srgbClr val="D88A41"/>
              </a:solidFill>
              <a:latin typeface="Roboto Slab" pitchFamily="2" charset="0"/>
              <a:ea typeface="Roboto Slab" pitchFamily="2" charset="0"/>
            </a:endParaRPr>
          </a:p>
          <a:p>
            <a:pPr>
              <a:buClrTx/>
              <a:buFont typeface="Arial" panose="020B0604020202020204" pitchFamily="34" charset="0"/>
              <a:buChar char="•"/>
            </a:pPr>
            <a:endParaRPr lang="en-GB" sz="2000" dirty="0">
              <a:latin typeface="Roboto Slab" pitchFamily="2" charset="0"/>
              <a:ea typeface="Roboto Slab" pitchFamily="2" charset="0"/>
            </a:endParaRPr>
          </a:p>
          <a:p>
            <a:pPr marL="0" indent="0" algn="ctr">
              <a:buNone/>
            </a:pPr>
            <a:endParaRPr lang="en-GB" sz="2400" dirty="0"/>
          </a:p>
        </p:txBody>
      </p:sp>
    </p:spTree>
    <p:extLst>
      <p:ext uri="{BB962C8B-B14F-4D97-AF65-F5344CB8AC3E}">
        <p14:creationId xmlns:p14="http://schemas.microsoft.com/office/powerpoint/2010/main" val="3396589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descr="Image of memory shows new elements being created and a new memory position being allocated to it in any available memory position."/>
          <p:cNvGraphicFramePr>
            <a:graphicFrameLocks noGrp="1"/>
          </p:cNvGraphicFramePr>
          <p:nvPr>
            <p:extLst>
              <p:ext uri="{D42A27DB-BD31-4B8C-83A1-F6EECF244321}">
                <p14:modId xmlns:p14="http://schemas.microsoft.com/office/powerpoint/2010/main" val="470968406"/>
              </p:ext>
            </p:extLst>
          </p:nvPr>
        </p:nvGraphicFramePr>
        <p:xfrm>
          <a:off x="2527535" y="2046252"/>
          <a:ext cx="3539235" cy="297180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ADDE1"/>
                    </a:solid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26" name="Imagen 2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cxnSp>
        <p:nvCxnSpPr>
          <p:cNvPr id="43" name="Conector recto de flecha 42"/>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173175"/>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Linked list</a:t>
            </a:r>
            <a:endParaRPr lang="en-GB" sz="2400" dirty="0"/>
          </a:p>
        </p:txBody>
      </p:sp>
      <p:sp>
        <p:nvSpPr>
          <p:cNvPr id="4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grpSp>
        <p:nvGrpSpPr>
          <p:cNvPr id="49" name="Agrupar 48"/>
          <p:cNvGrpSpPr/>
          <p:nvPr/>
        </p:nvGrpSpPr>
        <p:grpSpPr>
          <a:xfrm>
            <a:off x="2908153" y="1130488"/>
            <a:ext cx="236505" cy="150213"/>
            <a:chOff x="5320311" y="1105149"/>
            <a:chExt cx="236505" cy="150213"/>
          </a:xfrm>
        </p:grpSpPr>
        <p:cxnSp>
          <p:nvCxnSpPr>
            <p:cNvPr id="50" name="Conector recto 49"/>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 name="Conector recto 50"/>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Conector recto 51"/>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2" name="TextBox 1">
            <a:extLst>
              <a:ext uri="{FF2B5EF4-FFF2-40B4-BE49-F238E27FC236}">
                <a16:creationId xmlns:a16="http://schemas.microsoft.com/office/drawing/2014/main" id="{F9026221-C7F8-324C-9EC9-BF068A36E3AC}"/>
              </a:ext>
            </a:extLst>
          </p:cNvPr>
          <p:cNvSpPr txBox="1"/>
          <p:nvPr/>
        </p:nvSpPr>
        <p:spPr>
          <a:xfrm>
            <a:off x="5571639" y="228507"/>
            <a:ext cx="3456123"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t>The 1</a:t>
            </a:r>
            <a:r>
              <a:rPr lang="en-GB" sz="1400" baseline="30000" dirty="0"/>
              <a:t>st</a:t>
            </a:r>
            <a:r>
              <a:rPr lang="en-GB" sz="1400" dirty="0"/>
              <a:t> difference to array is that a linked list is created one element at the time</a:t>
            </a:r>
          </a:p>
          <a:p>
            <a:pPr marL="285750" indent="-285750">
              <a:buFont typeface="Arial" panose="020B0604020202020204" pitchFamily="34" charset="0"/>
              <a:buChar char="•"/>
            </a:pPr>
            <a:r>
              <a:rPr lang="en-GB" sz="1400" dirty="0"/>
              <a:t>Every time a new element is created a new memory position is allocated to it in any memory position.</a:t>
            </a:r>
          </a:p>
        </p:txBody>
      </p:sp>
    </p:spTree>
    <p:extLst>
      <p:ext uri="{BB962C8B-B14F-4D97-AF65-F5344CB8AC3E}">
        <p14:creationId xmlns:p14="http://schemas.microsoft.com/office/powerpoint/2010/main" val="333185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descr="Image of memory shows new elements being created and a new memory position being allocated to it in any available memory position."/>
          <p:cNvGraphicFramePr>
            <a:graphicFrameLocks noGrp="1"/>
          </p:cNvGraphicFramePr>
          <p:nvPr>
            <p:extLst>
              <p:ext uri="{D42A27DB-BD31-4B8C-83A1-F6EECF244321}">
                <p14:modId xmlns:p14="http://schemas.microsoft.com/office/powerpoint/2010/main" val="256748077"/>
              </p:ext>
            </p:extLst>
          </p:nvPr>
        </p:nvGraphicFramePr>
        <p:xfrm>
          <a:off x="2527535" y="2046252"/>
          <a:ext cx="3539235" cy="297180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ADDE1"/>
                    </a:solid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0"/>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26" name="Imagen 2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28" name="Imagen 2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cxnSp>
        <p:nvCxnSpPr>
          <p:cNvPr id="31" name="Conector recto de flecha 3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3" name="Conector recto de flecha 42"/>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173175"/>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Linked list</a:t>
            </a:r>
            <a:endParaRPr lang="en-GB" sz="2400" dirty="0"/>
          </a:p>
        </p:txBody>
      </p:sp>
      <p:sp>
        <p:nvSpPr>
          <p:cNvPr id="4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4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grpSp>
        <p:nvGrpSpPr>
          <p:cNvPr id="49" name="Agrupar 48"/>
          <p:cNvGrpSpPr/>
          <p:nvPr/>
        </p:nvGrpSpPr>
        <p:grpSpPr>
          <a:xfrm>
            <a:off x="3523797" y="1129201"/>
            <a:ext cx="236505" cy="150213"/>
            <a:chOff x="5320311" y="1105149"/>
            <a:chExt cx="236505" cy="150213"/>
          </a:xfrm>
        </p:grpSpPr>
        <p:cxnSp>
          <p:nvCxnSpPr>
            <p:cNvPr id="50" name="Conector recto 49"/>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 name="Conector recto 50"/>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Conector recto 51"/>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1460546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descr="Image of memory shows new elements being created and a new memory position being allocated to it in any available memory position."/>
          <p:cNvGraphicFramePr>
            <a:graphicFrameLocks noGrp="1"/>
          </p:cNvGraphicFramePr>
          <p:nvPr>
            <p:extLst>
              <p:ext uri="{D42A27DB-BD31-4B8C-83A1-F6EECF244321}">
                <p14:modId xmlns:p14="http://schemas.microsoft.com/office/powerpoint/2010/main" val="1330692311"/>
              </p:ext>
            </p:extLst>
          </p:nvPr>
        </p:nvGraphicFramePr>
        <p:xfrm>
          <a:off x="2527535" y="2046252"/>
          <a:ext cx="3539235" cy="297180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90000"/>
                      </a:schemeClr>
                    </a:solid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0"/>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90000"/>
                      </a:schemeClr>
                    </a:solid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26" name="Imagen 2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28" name="Imagen 2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29" name="Imagen 2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cxnSp>
        <p:nvCxnSpPr>
          <p:cNvPr id="31" name="Conector recto de flecha 3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2" name="Conector recto de flecha 3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3" name="Conector recto de flecha 42"/>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173175"/>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Linked list</a:t>
            </a:r>
            <a:endParaRPr lang="en-GB" sz="2400" dirty="0"/>
          </a:p>
        </p:txBody>
      </p:sp>
      <p:sp>
        <p:nvSpPr>
          <p:cNvPr id="4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4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4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grpSp>
        <p:nvGrpSpPr>
          <p:cNvPr id="49" name="Agrupar 48"/>
          <p:cNvGrpSpPr/>
          <p:nvPr/>
        </p:nvGrpSpPr>
        <p:grpSpPr>
          <a:xfrm>
            <a:off x="4126979" y="1105149"/>
            <a:ext cx="236505" cy="150213"/>
            <a:chOff x="5320311" y="1105149"/>
            <a:chExt cx="236505" cy="150213"/>
          </a:xfrm>
        </p:grpSpPr>
        <p:cxnSp>
          <p:nvCxnSpPr>
            <p:cNvPr id="50" name="Conector recto 49"/>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 name="Conector recto 50"/>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Conector recto 51"/>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910257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2625296997"/>
              </p:ext>
            </p:extLst>
          </p:nvPr>
        </p:nvGraphicFramePr>
        <p:xfrm>
          <a:off x="2527535" y="2046252"/>
          <a:ext cx="3539235" cy="297180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90000"/>
                      </a:schemeClr>
                    </a:solid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0"/>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90000"/>
                      </a:schemeClr>
                    </a:solid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90000"/>
                      </a:schemeClr>
                    </a:solidFill>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77267" y="88294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6836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173175"/>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Linked list</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20417"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39" name="Agrupar 38"/>
          <p:cNvGrpSpPr/>
          <p:nvPr/>
        </p:nvGrpSpPr>
        <p:grpSpPr>
          <a:xfrm>
            <a:off x="4761963" y="1105149"/>
            <a:ext cx="236505" cy="150213"/>
            <a:chOff x="5320311" y="1105149"/>
            <a:chExt cx="236505" cy="150213"/>
          </a:xfrm>
        </p:grpSpPr>
        <p:cxnSp>
          <p:nvCxnSpPr>
            <p:cNvPr id="40" name="Conector recto 39"/>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 name="Conector recto 40"/>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2" name="Conector recto 41"/>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2" name="TextBox 1">
            <a:extLst>
              <a:ext uri="{FF2B5EF4-FFF2-40B4-BE49-F238E27FC236}">
                <a16:creationId xmlns:a16="http://schemas.microsoft.com/office/drawing/2014/main" id="{8D9E61E6-33C9-B743-82B7-5563B67B6CB4}"/>
              </a:ext>
            </a:extLst>
          </p:cNvPr>
          <p:cNvSpPr txBox="1"/>
          <p:nvPr/>
        </p:nvSpPr>
        <p:spPr>
          <a:xfrm>
            <a:off x="5572952" y="1216672"/>
            <a:ext cx="3537946" cy="523220"/>
          </a:xfrm>
          <a:prstGeom prst="rect">
            <a:avLst/>
          </a:prstGeom>
          <a:noFill/>
        </p:spPr>
        <p:txBody>
          <a:bodyPr wrap="square" rtlCol="0">
            <a:spAutoFit/>
          </a:bodyPr>
          <a:lstStyle/>
          <a:p>
            <a:r>
              <a:rPr lang="en-GB" sz="1400" dirty="0"/>
              <a:t>As you can see the element are not allocated to contiguous memory positions.</a:t>
            </a:r>
          </a:p>
        </p:txBody>
      </p:sp>
      <p:sp>
        <p:nvSpPr>
          <p:cNvPr id="3" name="TextBox 2">
            <a:extLst>
              <a:ext uri="{FF2B5EF4-FFF2-40B4-BE49-F238E27FC236}">
                <a16:creationId xmlns:a16="http://schemas.microsoft.com/office/drawing/2014/main" id="{AA40D652-2644-D146-BED4-722032E1838C}"/>
              </a:ext>
            </a:extLst>
          </p:cNvPr>
          <p:cNvSpPr txBox="1"/>
          <p:nvPr/>
        </p:nvSpPr>
        <p:spPr>
          <a:xfrm>
            <a:off x="6424046" y="2843939"/>
            <a:ext cx="2686851" cy="523220"/>
          </a:xfrm>
          <a:prstGeom prst="rect">
            <a:avLst/>
          </a:prstGeom>
          <a:noFill/>
        </p:spPr>
        <p:txBody>
          <a:bodyPr wrap="square" rtlCol="0">
            <a:spAutoFit/>
          </a:bodyPr>
          <a:lstStyle/>
          <a:p>
            <a:r>
              <a:rPr lang="en-GB" sz="1400" dirty="0"/>
              <a:t>The question is how will know where the next element is stored? </a:t>
            </a:r>
          </a:p>
        </p:txBody>
      </p:sp>
    </p:spTree>
    <p:extLst>
      <p:ext uri="{BB962C8B-B14F-4D97-AF65-F5344CB8AC3E}">
        <p14:creationId xmlns:p14="http://schemas.microsoft.com/office/powerpoint/2010/main" val="2336937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descr="Street 3">
            <a:extLst>
              <a:ext uri="{C183D7F6-B498-43B3-948B-1728B52AA6E4}">
                <adec:decorative xmlns:adec="http://schemas.microsoft.com/office/drawing/2017/decorative" val="0"/>
              </a:ext>
            </a:extLst>
          </p:cNvPr>
          <p:cNvSpPr/>
          <p:nvPr/>
        </p:nvSpPr>
        <p:spPr bwMode="auto">
          <a:xfrm>
            <a:off x="665375" y="4542650"/>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7" name="Rectángulo 36"/>
          <p:cNvSpPr/>
          <p:nvPr/>
        </p:nvSpPr>
        <p:spPr>
          <a:xfrm>
            <a:off x="7226486" y="4175751"/>
            <a:ext cx="91132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3</a:t>
            </a:r>
            <a:endParaRPr lang="en-GB" sz="1600" b="1" dirty="0">
              <a:solidFill>
                <a:srgbClr val="D88A41"/>
              </a:solidFill>
              <a:latin typeface="Roboto Slab" pitchFamily="2" charset="0"/>
              <a:ea typeface="Roboto Slab" pitchFamily="2" charset="0"/>
            </a:endParaRPr>
          </a:p>
        </p:txBody>
      </p:sp>
      <p:sp>
        <p:nvSpPr>
          <p:cNvPr id="34" name="Rectángulo 33" descr="Street 2">
            <a:extLst>
              <a:ext uri="{C183D7F6-B498-43B3-948B-1728B52AA6E4}">
                <adec:decorative xmlns:adec="http://schemas.microsoft.com/office/drawing/2017/decorative" val="0"/>
              </a:ext>
            </a:extLst>
          </p:cNvPr>
          <p:cNvSpPr/>
          <p:nvPr/>
        </p:nvSpPr>
        <p:spPr bwMode="auto">
          <a:xfrm>
            <a:off x="708752" y="2807413"/>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5" name="Rectángulo 34"/>
          <p:cNvSpPr/>
          <p:nvPr/>
        </p:nvSpPr>
        <p:spPr>
          <a:xfrm>
            <a:off x="7267709" y="2440514"/>
            <a:ext cx="915635"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2</a:t>
            </a:r>
            <a:endParaRPr lang="en-GB" sz="1600" b="1" dirty="0">
              <a:solidFill>
                <a:srgbClr val="D88A41"/>
              </a:solidFill>
              <a:latin typeface="Roboto Slab" pitchFamily="2" charset="0"/>
              <a:ea typeface="Roboto Slab" pitchFamily="2" charset="0"/>
            </a:endParaRPr>
          </a:p>
        </p:txBody>
      </p:sp>
      <p:sp>
        <p:nvSpPr>
          <p:cNvPr id="2" name="Rectángulo 1" descr="Street 1">
            <a:extLst>
              <a:ext uri="{C183D7F6-B498-43B3-948B-1728B52AA6E4}">
                <adec:decorative xmlns:adec="http://schemas.microsoft.com/office/drawing/2017/decorative" val="0"/>
              </a:ext>
            </a:extLst>
          </p:cNvPr>
          <p:cNvSpPr/>
          <p:nvPr/>
        </p:nvSpPr>
        <p:spPr bwMode="auto">
          <a:xfrm>
            <a:off x="736850" y="1129061"/>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pic>
        <p:nvPicPr>
          <p:cNvPr id="3" name="Imagen 2" descr="home number 13 to represent the first house on street 1 in the neighbourhood for the treasure hunt analogy."/>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1082574" y="-22455"/>
            <a:ext cx="1567912" cy="1644170"/>
          </a:xfrm>
          <a:prstGeom prst="rect">
            <a:avLst/>
          </a:prstGeom>
        </p:spPr>
      </p:pic>
      <p:pic>
        <p:nvPicPr>
          <p:cNvPr id="16" name="Imagen 15" descr="home number 14 to represent the second house on street 1 in the neighbourhood for the treasure hunt analogy."/>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679710" y="-22456"/>
            <a:ext cx="1567912" cy="1644170"/>
          </a:xfrm>
          <a:prstGeom prst="rect">
            <a:avLst/>
          </a:prstGeom>
        </p:spPr>
      </p:pic>
      <p:pic>
        <p:nvPicPr>
          <p:cNvPr id="17" name="Imagen 16" descr="home number 15 to represent the third house on street 1 in the neighbourhood for the treasure hunt analogy."/>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292125" y="-22454"/>
            <a:ext cx="1567912" cy="1644170"/>
          </a:xfrm>
          <a:prstGeom prst="rect">
            <a:avLst/>
          </a:prstGeom>
        </p:spPr>
      </p:pic>
      <p:pic>
        <p:nvPicPr>
          <p:cNvPr id="20" name="Imagen 19" descr="home number 16 to represent the fourth house on street 1 in the neighbourhood for the treasure hunt analogy."/>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889261" y="-22455"/>
            <a:ext cx="1567912" cy="1644170"/>
          </a:xfrm>
          <a:prstGeom prst="rect">
            <a:avLst/>
          </a:prstGeom>
        </p:spPr>
      </p:pic>
      <p:sp>
        <p:nvSpPr>
          <p:cNvPr id="23" name="Rectángulo 22"/>
          <p:cNvSpPr/>
          <p:nvPr/>
        </p:nvSpPr>
        <p:spPr>
          <a:xfrm>
            <a:off x="1883668" y="630764"/>
            <a:ext cx="380032"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13</a:t>
            </a:r>
            <a:endParaRPr lang="en-GB" sz="1600" b="1" dirty="0">
              <a:solidFill>
                <a:srgbClr val="D88A41"/>
              </a:solidFill>
              <a:latin typeface="Roboto Slab" pitchFamily="2" charset="0"/>
              <a:ea typeface="Roboto Slab" pitchFamily="2" charset="0"/>
            </a:endParaRPr>
          </a:p>
        </p:txBody>
      </p:sp>
      <p:sp>
        <p:nvSpPr>
          <p:cNvPr id="24" name="Rectángulo 23"/>
          <p:cNvSpPr/>
          <p:nvPr/>
        </p:nvSpPr>
        <p:spPr>
          <a:xfrm>
            <a:off x="3489181" y="61388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14</a:t>
            </a:r>
            <a:endParaRPr lang="en-GB" sz="1600" b="1" dirty="0">
              <a:solidFill>
                <a:srgbClr val="D88A41"/>
              </a:solidFill>
              <a:latin typeface="Roboto Slab" pitchFamily="2" charset="0"/>
              <a:ea typeface="Roboto Slab" pitchFamily="2" charset="0"/>
            </a:endParaRPr>
          </a:p>
        </p:txBody>
      </p:sp>
      <p:sp>
        <p:nvSpPr>
          <p:cNvPr id="25" name="Rectángulo 24"/>
          <p:cNvSpPr/>
          <p:nvPr/>
        </p:nvSpPr>
        <p:spPr>
          <a:xfrm>
            <a:off x="5172854" y="613887"/>
            <a:ext cx="37752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15</a:t>
            </a:r>
            <a:endParaRPr lang="en-GB" sz="1600" b="1" dirty="0">
              <a:solidFill>
                <a:srgbClr val="D88A41"/>
              </a:solidFill>
              <a:latin typeface="Roboto Slab" pitchFamily="2" charset="0"/>
              <a:ea typeface="Roboto Slab" pitchFamily="2" charset="0"/>
            </a:endParaRPr>
          </a:p>
        </p:txBody>
      </p:sp>
      <p:sp>
        <p:nvSpPr>
          <p:cNvPr id="26" name="Rectángulo 25"/>
          <p:cNvSpPr/>
          <p:nvPr/>
        </p:nvSpPr>
        <p:spPr>
          <a:xfrm>
            <a:off x="6765815" y="61388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16</a:t>
            </a:r>
            <a:endParaRPr lang="en-GB" sz="1600" b="1" dirty="0">
              <a:solidFill>
                <a:srgbClr val="D88A41"/>
              </a:solidFill>
              <a:latin typeface="Roboto Slab" pitchFamily="2" charset="0"/>
              <a:ea typeface="Roboto Slab" pitchFamily="2" charset="0"/>
            </a:endParaRPr>
          </a:p>
        </p:txBody>
      </p:sp>
      <p:pic>
        <p:nvPicPr>
          <p:cNvPr id="10" name="Imagen 9" descr="home number 17  to represent the first house on street 2 in the neighbourhood for the treasure hunt analogy."/>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1067578" y="1697858"/>
            <a:ext cx="1567912" cy="1644170"/>
          </a:xfrm>
          <a:prstGeom prst="rect">
            <a:avLst/>
          </a:prstGeom>
        </p:spPr>
      </p:pic>
      <p:pic>
        <p:nvPicPr>
          <p:cNvPr id="11" name="Imagen 10" descr="home number 18  to represent the second home on street 2 in the neighbourhood for the treasure hunt analogy."/>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664714" y="1697857"/>
            <a:ext cx="1567912" cy="1644170"/>
          </a:xfrm>
          <a:prstGeom prst="rect">
            <a:avLst/>
          </a:prstGeom>
        </p:spPr>
      </p:pic>
      <p:pic>
        <p:nvPicPr>
          <p:cNvPr id="12" name="Imagen 11" descr="home number 19  to represent the third home on street 2 in the neighbourhood for the treasure hunt analogy."/>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277129" y="1697859"/>
            <a:ext cx="1567912" cy="1644170"/>
          </a:xfrm>
          <a:prstGeom prst="rect">
            <a:avLst/>
          </a:prstGeom>
        </p:spPr>
      </p:pic>
      <p:pic>
        <p:nvPicPr>
          <p:cNvPr id="13" name="Imagen 12" descr="home number 20  to represent the fourth home on street 2 in the neighbourhood for the treasure hunt analogy."/>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874265" y="1697858"/>
            <a:ext cx="1567912" cy="1644170"/>
          </a:xfrm>
          <a:prstGeom prst="rect">
            <a:avLst/>
          </a:prstGeom>
        </p:spPr>
      </p:pic>
      <p:sp>
        <p:nvSpPr>
          <p:cNvPr id="14" name="Rectángulo 13"/>
          <p:cNvSpPr/>
          <p:nvPr/>
        </p:nvSpPr>
        <p:spPr>
          <a:xfrm>
            <a:off x="1863762" y="235107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17</a:t>
            </a:r>
            <a:endParaRPr lang="en-GB" sz="1600" b="1" dirty="0">
              <a:solidFill>
                <a:srgbClr val="D88A41"/>
              </a:solidFill>
              <a:latin typeface="Roboto Slab" pitchFamily="2" charset="0"/>
              <a:ea typeface="Roboto Slab" pitchFamily="2" charset="0"/>
            </a:endParaRPr>
          </a:p>
        </p:txBody>
      </p:sp>
      <p:sp>
        <p:nvSpPr>
          <p:cNvPr id="15" name="Rectángulo 14"/>
          <p:cNvSpPr/>
          <p:nvPr/>
        </p:nvSpPr>
        <p:spPr>
          <a:xfrm>
            <a:off x="3474185" y="2334200"/>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18</a:t>
            </a:r>
            <a:endParaRPr lang="en-GB" sz="1600" b="1" dirty="0">
              <a:solidFill>
                <a:srgbClr val="D88A41"/>
              </a:solidFill>
              <a:latin typeface="Roboto Slab" pitchFamily="2" charset="0"/>
              <a:ea typeface="Roboto Slab" pitchFamily="2" charset="0"/>
            </a:endParaRPr>
          </a:p>
        </p:txBody>
      </p:sp>
      <p:sp>
        <p:nvSpPr>
          <p:cNvPr id="18" name="Rectángulo 17"/>
          <p:cNvSpPr/>
          <p:nvPr/>
        </p:nvSpPr>
        <p:spPr>
          <a:xfrm>
            <a:off x="5154201" y="2334200"/>
            <a:ext cx="384841"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19</a:t>
            </a:r>
            <a:endParaRPr lang="en-GB" sz="1600" b="1" dirty="0">
              <a:solidFill>
                <a:srgbClr val="D88A41"/>
              </a:solidFill>
              <a:latin typeface="Roboto Slab" pitchFamily="2" charset="0"/>
              <a:ea typeface="Roboto Slab" pitchFamily="2" charset="0"/>
            </a:endParaRPr>
          </a:p>
        </p:txBody>
      </p:sp>
      <p:sp>
        <p:nvSpPr>
          <p:cNvPr id="19" name="Rectángulo 18"/>
          <p:cNvSpPr/>
          <p:nvPr/>
        </p:nvSpPr>
        <p:spPr>
          <a:xfrm>
            <a:off x="6737995" y="2334200"/>
            <a:ext cx="41549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20</a:t>
            </a:r>
            <a:endParaRPr lang="en-GB" sz="1600" b="1" dirty="0">
              <a:solidFill>
                <a:srgbClr val="D88A41"/>
              </a:solidFill>
              <a:latin typeface="Roboto Slab" pitchFamily="2" charset="0"/>
              <a:ea typeface="Roboto Slab" pitchFamily="2" charset="0"/>
            </a:endParaRPr>
          </a:p>
        </p:txBody>
      </p:sp>
      <p:pic>
        <p:nvPicPr>
          <p:cNvPr id="21" name="Imagen 20" descr="home number 21  to represent the first house on street 3 in the neighbourhood for the treasure hunt analogy."/>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989189" y="3418169"/>
            <a:ext cx="1567912" cy="1644170"/>
          </a:xfrm>
          <a:prstGeom prst="rect">
            <a:avLst/>
          </a:prstGeom>
        </p:spPr>
      </p:pic>
      <p:pic>
        <p:nvPicPr>
          <p:cNvPr id="22" name="Imagen 21" descr="home number 22  to represent the second house on street 3 in the neighbourhood for the treasure hunt analogy."/>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586325" y="3418168"/>
            <a:ext cx="1567912" cy="1644170"/>
          </a:xfrm>
          <a:prstGeom prst="rect">
            <a:avLst/>
          </a:prstGeom>
        </p:spPr>
      </p:pic>
      <p:pic>
        <p:nvPicPr>
          <p:cNvPr id="27" name="Imagen 26" descr="home number 23  to represent the third house on street 3 in the neighbourhood for the treasure hunt analogy."/>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198740" y="3418170"/>
            <a:ext cx="1567912" cy="1644170"/>
          </a:xfrm>
          <a:prstGeom prst="rect">
            <a:avLst/>
          </a:prstGeom>
        </p:spPr>
      </p:pic>
      <p:pic>
        <p:nvPicPr>
          <p:cNvPr id="28" name="Imagen 27" descr="home number 24  to represent the fourth house on street 3 in the neighbourhood for the treasure hunt analogy."/>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795876" y="3418169"/>
            <a:ext cx="1567912" cy="1644170"/>
          </a:xfrm>
          <a:prstGeom prst="rect">
            <a:avLst/>
          </a:prstGeom>
        </p:spPr>
      </p:pic>
      <p:sp>
        <p:nvSpPr>
          <p:cNvPr id="29" name="Rectángulo 28"/>
          <p:cNvSpPr/>
          <p:nvPr/>
        </p:nvSpPr>
        <p:spPr>
          <a:xfrm>
            <a:off x="1789030" y="4071388"/>
            <a:ext cx="38253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21</a:t>
            </a:r>
            <a:endParaRPr lang="en-GB" sz="1600" b="1" dirty="0">
              <a:solidFill>
                <a:srgbClr val="D88A41"/>
              </a:solidFill>
              <a:latin typeface="Roboto Slab" pitchFamily="2" charset="0"/>
              <a:ea typeface="Roboto Slab" pitchFamily="2" charset="0"/>
            </a:endParaRPr>
          </a:p>
        </p:txBody>
      </p:sp>
      <p:sp>
        <p:nvSpPr>
          <p:cNvPr id="30" name="Rectángulo 29"/>
          <p:cNvSpPr/>
          <p:nvPr/>
        </p:nvSpPr>
        <p:spPr>
          <a:xfrm>
            <a:off x="3382972" y="4054511"/>
            <a:ext cx="41549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22</a:t>
            </a:r>
            <a:endParaRPr lang="en-GB" sz="1600" b="1" dirty="0">
              <a:solidFill>
                <a:srgbClr val="D88A41"/>
              </a:solidFill>
              <a:latin typeface="Roboto Slab" pitchFamily="2" charset="0"/>
              <a:ea typeface="Roboto Slab" pitchFamily="2" charset="0"/>
            </a:endParaRPr>
          </a:p>
        </p:txBody>
      </p:sp>
      <p:sp>
        <p:nvSpPr>
          <p:cNvPr id="31" name="Rectángulo 30"/>
          <p:cNvSpPr/>
          <p:nvPr/>
        </p:nvSpPr>
        <p:spPr>
          <a:xfrm>
            <a:off x="5063839" y="4054511"/>
            <a:ext cx="408786"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23</a:t>
            </a:r>
            <a:endParaRPr lang="en-GB" sz="1600" b="1" dirty="0">
              <a:solidFill>
                <a:srgbClr val="D88A41"/>
              </a:solidFill>
              <a:latin typeface="Roboto Slab" pitchFamily="2" charset="0"/>
              <a:ea typeface="Roboto Slab" pitchFamily="2" charset="0"/>
            </a:endParaRPr>
          </a:p>
        </p:txBody>
      </p:sp>
      <p:sp>
        <p:nvSpPr>
          <p:cNvPr id="32" name="Rectángulo 31"/>
          <p:cNvSpPr/>
          <p:nvPr/>
        </p:nvSpPr>
        <p:spPr>
          <a:xfrm>
            <a:off x="6658904" y="4054511"/>
            <a:ext cx="416901"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24</a:t>
            </a:r>
            <a:endParaRPr lang="en-GB" sz="1600" b="1" dirty="0">
              <a:solidFill>
                <a:srgbClr val="D88A41"/>
              </a:solidFill>
              <a:latin typeface="Roboto Slab" pitchFamily="2" charset="0"/>
              <a:ea typeface="Roboto Slab" pitchFamily="2" charset="0"/>
            </a:endParaRPr>
          </a:p>
        </p:txBody>
      </p:sp>
      <p:sp>
        <p:nvSpPr>
          <p:cNvPr id="33" name="Rectángulo 32"/>
          <p:cNvSpPr/>
          <p:nvPr/>
        </p:nvSpPr>
        <p:spPr>
          <a:xfrm>
            <a:off x="7311085" y="762162"/>
            <a:ext cx="88507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1</a:t>
            </a:r>
            <a:endParaRPr lang="en-GB" sz="1600" b="1" dirty="0">
              <a:solidFill>
                <a:srgbClr val="D88A41"/>
              </a:solidFill>
              <a:latin typeface="Roboto Slab" pitchFamily="2" charset="0"/>
              <a:ea typeface="Roboto Slab" pitchFamily="2" charset="0"/>
            </a:endParaRPr>
          </a:p>
        </p:txBody>
      </p:sp>
      <p:sp>
        <p:nvSpPr>
          <p:cNvPr id="4" name="TextBox 3">
            <a:extLst>
              <a:ext uri="{FF2B5EF4-FFF2-40B4-BE49-F238E27FC236}">
                <a16:creationId xmlns:a16="http://schemas.microsoft.com/office/drawing/2014/main" id="{14D7D9EC-1444-7547-93D1-DD960C58E4B7}"/>
              </a:ext>
            </a:extLst>
          </p:cNvPr>
          <p:cNvSpPr txBox="1"/>
          <p:nvPr/>
        </p:nvSpPr>
        <p:spPr>
          <a:xfrm>
            <a:off x="37694" y="85941"/>
            <a:ext cx="1452642" cy="369332"/>
          </a:xfrm>
          <a:prstGeom prst="rect">
            <a:avLst/>
          </a:prstGeom>
          <a:noFill/>
        </p:spPr>
        <p:txBody>
          <a:bodyPr wrap="none" rtlCol="0">
            <a:spAutoFit/>
          </a:bodyPr>
          <a:lstStyle/>
          <a:p>
            <a:r>
              <a:rPr lang="en-GB" dirty="0"/>
              <a:t>Treasure hunt</a:t>
            </a:r>
          </a:p>
        </p:txBody>
      </p:sp>
    </p:spTree>
    <p:extLst>
      <p:ext uri="{BB962C8B-B14F-4D97-AF65-F5344CB8AC3E}">
        <p14:creationId xmlns:p14="http://schemas.microsoft.com/office/powerpoint/2010/main" val="3472661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a:extLst>
              <a:ext uri="{C183D7F6-B498-43B3-948B-1728B52AA6E4}">
                <adec:decorative xmlns:adec="http://schemas.microsoft.com/office/drawing/2017/decorative" val="0"/>
              </a:ext>
            </a:extLst>
          </p:cNvPr>
          <p:cNvSpPr/>
          <p:nvPr/>
        </p:nvSpPr>
        <p:spPr bwMode="auto">
          <a:xfrm>
            <a:off x="665375" y="4542650"/>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7" name="Rectángulo 36"/>
          <p:cNvSpPr/>
          <p:nvPr/>
        </p:nvSpPr>
        <p:spPr>
          <a:xfrm>
            <a:off x="7226486" y="4175751"/>
            <a:ext cx="91132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3</a:t>
            </a:r>
            <a:endParaRPr lang="en-GB" sz="1600" b="1" dirty="0">
              <a:solidFill>
                <a:srgbClr val="D88A41"/>
              </a:solidFill>
              <a:latin typeface="Roboto Slab" pitchFamily="2" charset="0"/>
              <a:ea typeface="Roboto Slab" pitchFamily="2" charset="0"/>
            </a:endParaRPr>
          </a:p>
        </p:txBody>
      </p:sp>
      <p:sp>
        <p:nvSpPr>
          <p:cNvPr id="34" name="Rectángulo 33">
            <a:extLst>
              <a:ext uri="{C183D7F6-B498-43B3-948B-1728B52AA6E4}">
                <adec:decorative xmlns:adec="http://schemas.microsoft.com/office/drawing/2017/decorative" val="0"/>
              </a:ext>
            </a:extLst>
          </p:cNvPr>
          <p:cNvSpPr/>
          <p:nvPr/>
        </p:nvSpPr>
        <p:spPr bwMode="auto">
          <a:xfrm>
            <a:off x="708752" y="2807413"/>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5" name="Rectángulo 34"/>
          <p:cNvSpPr/>
          <p:nvPr/>
        </p:nvSpPr>
        <p:spPr>
          <a:xfrm>
            <a:off x="7267709" y="2440514"/>
            <a:ext cx="915635"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2</a:t>
            </a:r>
            <a:endParaRPr lang="en-GB" sz="1600" b="1" dirty="0">
              <a:solidFill>
                <a:srgbClr val="D88A41"/>
              </a:solidFill>
              <a:latin typeface="Roboto Slab" pitchFamily="2" charset="0"/>
              <a:ea typeface="Roboto Slab" pitchFamily="2" charset="0"/>
            </a:endParaRPr>
          </a:p>
        </p:txBody>
      </p:sp>
      <p:sp>
        <p:nvSpPr>
          <p:cNvPr id="2" name="Rectángulo 1">
            <a:extLst>
              <a:ext uri="{C183D7F6-B498-43B3-948B-1728B52AA6E4}">
                <adec:decorative xmlns:adec="http://schemas.microsoft.com/office/drawing/2017/decorative" val="0"/>
              </a:ext>
            </a:extLst>
          </p:cNvPr>
          <p:cNvSpPr/>
          <p:nvPr/>
        </p:nvSpPr>
        <p:spPr bwMode="auto">
          <a:xfrm>
            <a:off x="736850" y="1129061"/>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pic>
        <p:nvPicPr>
          <p:cNvPr id="3" name="Imagen 2"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1082574" y="-22455"/>
            <a:ext cx="1567912" cy="1644170"/>
          </a:xfrm>
          <a:prstGeom prst="rect">
            <a:avLst/>
          </a:prstGeom>
        </p:spPr>
      </p:pic>
      <p:pic>
        <p:nvPicPr>
          <p:cNvPr id="16" name="Imagen 15"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679710" y="-22456"/>
            <a:ext cx="1567912" cy="1644170"/>
          </a:xfrm>
          <a:prstGeom prst="rect">
            <a:avLst/>
          </a:prstGeom>
        </p:spPr>
      </p:pic>
      <p:pic>
        <p:nvPicPr>
          <p:cNvPr id="17" name="Imagen 16"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292125" y="-22454"/>
            <a:ext cx="1567912" cy="1644170"/>
          </a:xfrm>
          <a:prstGeom prst="rect">
            <a:avLst/>
          </a:prstGeom>
        </p:spPr>
      </p:pic>
      <p:pic>
        <p:nvPicPr>
          <p:cNvPr id="20" name="Imagen 19"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889261" y="-22455"/>
            <a:ext cx="1567912" cy="1644170"/>
          </a:xfrm>
          <a:prstGeom prst="rect">
            <a:avLst/>
          </a:prstGeom>
        </p:spPr>
      </p:pic>
      <p:sp>
        <p:nvSpPr>
          <p:cNvPr id="23" name="Rectángulo 22"/>
          <p:cNvSpPr/>
          <p:nvPr/>
        </p:nvSpPr>
        <p:spPr>
          <a:xfrm>
            <a:off x="1883668" y="630764"/>
            <a:ext cx="380032"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13</a:t>
            </a:r>
            <a:endParaRPr lang="en-GB" sz="1600" b="1" dirty="0">
              <a:solidFill>
                <a:srgbClr val="D88A41"/>
              </a:solidFill>
              <a:latin typeface="Roboto Slab" pitchFamily="2" charset="0"/>
              <a:ea typeface="Roboto Slab" pitchFamily="2" charset="0"/>
            </a:endParaRPr>
          </a:p>
        </p:txBody>
      </p:sp>
      <p:sp>
        <p:nvSpPr>
          <p:cNvPr id="24" name="Rectángulo 23"/>
          <p:cNvSpPr/>
          <p:nvPr/>
        </p:nvSpPr>
        <p:spPr>
          <a:xfrm>
            <a:off x="3489181" y="61388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14</a:t>
            </a:r>
            <a:endParaRPr lang="en-GB" sz="1600" b="1" dirty="0">
              <a:solidFill>
                <a:srgbClr val="D88A41"/>
              </a:solidFill>
              <a:latin typeface="Roboto Slab" pitchFamily="2" charset="0"/>
              <a:ea typeface="Roboto Slab" pitchFamily="2" charset="0"/>
            </a:endParaRPr>
          </a:p>
        </p:txBody>
      </p:sp>
      <p:sp>
        <p:nvSpPr>
          <p:cNvPr id="25" name="Rectángulo 24"/>
          <p:cNvSpPr/>
          <p:nvPr/>
        </p:nvSpPr>
        <p:spPr>
          <a:xfrm>
            <a:off x="5172854" y="613887"/>
            <a:ext cx="37752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15</a:t>
            </a:r>
            <a:endParaRPr lang="en-GB" sz="1600" b="1" dirty="0">
              <a:solidFill>
                <a:srgbClr val="D88A41"/>
              </a:solidFill>
              <a:latin typeface="Roboto Slab" pitchFamily="2" charset="0"/>
              <a:ea typeface="Roboto Slab" pitchFamily="2" charset="0"/>
            </a:endParaRPr>
          </a:p>
        </p:txBody>
      </p:sp>
      <p:sp>
        <p:nvSpPr>
          <p:cNvPr id="26" name="Rectángulo 25"/>
          <p:cNvSpPr/>
          <p:nvPr/>
        </p:nvSpPr>
        <p:spPr>
          <a:xfrm>
            <a:off x="6765815" y="61388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16</a:t>
            </a:r>
            <a:endParaRPr lang="en-GB" sz="1600" b="1" dirty="0">
              <a:solidFill>
                <a:srgbClr val="D88A41"/>
              </a:solidFill>
              <a:latin typeface="Roboto Slab" pitchFamily="2" charset="0"/>
              <a:ea typeface="Roboto Slab" pitchFamily="2" charset="0"/>
            </a:endParaRPr>
          </a:p>
        </p:txBody>
      </p:sp>
      <p:pic>
        <p:nvPicPr>
          <p:cNvPr id="10" name="Imagen 9"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1067578" y="1697858"/>
            <a:ext cx="1567912" cy="1644170"/>
          </a:xfrm>
          <a:prstGeom prst="rect">
            <a:avLst/>
          </a:prstGeom>
        </p:spPr>
      </p:pic>
      <p:pic>
        <p:nvPicPr>
          <p:cNvPr id="11" name="Imagen 10"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664714" y="1697857"/>
            <a:ext cx="1567912" cy="1644170"/>
          </a:xfrm>
          <a:prstGeom prst="rect">
            <a:avLst/>
          </a:prstGeom>
        </p:spPr>
      </p:pic>
      <p:pic>
        <p:nvPicPr>
          <p:cNvPr id="12" name="Imagen 11"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277129" y="1697859"/>
            <a:ext cx="1567912" cy="1644170"/>
          </a:xfrm>
          <a:prstGeom prst="rect">
            <a:avLst/>
          </a:prstGeom>
        </p:spPr>
      </p:pic>
      <p:pic>
        <p:nvPicPr>
          <p:cNvPr id="13" name="Imagen 12"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874265" y="1697858"/>
            <a:ext cx="1567912" cy="1644170"/>
          </a:xfrm>
          <a:prstGeom prst="rect">
            <a:avLst/>
          </a:prstGeom>
        </p:spPr>
      </p:pic>
      <p:sp>
        <p:nvSpPr>
          <p:cNvPr id="14" name="Rectángulo 13"/>
          <p:cNvSpPr/>
          <p:nvPr/>
        </p:nvSpPr>
        <p:spPr>
          <a:xfrm>
            <a:off x="1863762" y="235107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17</a:t>
            </a:r>
            <a:endParaRPr lang="en-GB" sz="1600" b="1" dirty="0">
              <a:solidFill>
                <a:srgbClr val="D88A41"/>
              </a:solidFill>
              <a:latin typeface="Roboto Slab" pitchFamily="2" charset="0"/>
              <a:ea typeface="Roboto Slab" pitchFamily="2" charset="0"/>
            </a:endParaRPr>
          </a:p>
        </p:txBody>
      </p:sp>
      <p:sp>
        <p:nvSpPr>
          <p:cNvPr id="15" name="Rectángulo 14"/>
          <p:cNvSpPr/>
          <p:nvPr/>
        </p:nvSpPr>
        <p:spPr>
          <a:xfrm>
            <a:off x="3474185" y="2334200"/>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18</a:t>
            </a:r>
            <a:endParaRPr lang="en-GB" sz="1600" b="1" dirty="0">
              <a:solidFill>
                <a:srgbClr val="D88A41"/>
              </a:solidFill>
              <a:latin typeface="Roboto Slab" pitchFamily="2" charset="0"/>
              <a:ea typeface="Roboto Slab" pitchFamily="2" charset="0"/>
            </a:endParaRPr>
          </a:p>
        </p:txBody>
      </p:sp>
      <p:sp>
        <p:nvSpPr>
          <p:cNvPr id="18" name="Rectángulo 17"/>
          <p:cNvSpPr/>
          <p:nvPr/>
        </p:nvSpPr>
        <p:spPr>
          <a:xfrm>
            <a:off x="5154201" y="2334200"/>
            <a:ext cx="384841"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19</a:t>
            </a:r>
            <a:endParaRPr lang="en-GB" sz="1600" b="1" dirty="0">
              <a:solidFill>
                <a:srgbClr val="D88A41"/>
              </a:solidFill>
              <a:latin typeface="Roboto Slab" pitchFamily="2" charset="0"/>
              <a:ea typeface="Roboto Slab" pitchFamily="2" charset="0"/>
            </a:endParaRPr>
          </a:p>
        </p:txBody>
      </p:sp>
      <p:sp>
        <p:nvSpPr>
          <p:cNvPr id="19" name="Rectángulo 18"/>
          <p:cNvSpPr/>
          <p:nvPr/>
        </p:nvSpPr>
        <p:spPr>
          <a:xfrm>
            <a:off x="6737995" y="2334200"/>
            <a:ext cx="41549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20</a:t>
            </a:r>
            <a:endParaRPr lang="en-GB" sz="1600" b="1" dirty="0">
              <a:solidFill>
                <a:srgbClr val="D88A41"/>
              </a:solidFill>
              <a:latin typeface="Roboto Slab" pitchFamily="2" charset="0"/>
              <a:ea typeface="Roboto Slab" pitchFamily="2" charset="0"/>
            </a:endParaRPr>
          </a:p>
        </p:txBody>
      </p:sp>
      <p:pic>
        <p:nvPicPr>
          <p:cNvPr id="21" name="Imagen 20"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989189" y="3418169"/>
            <a:ext cx="1567912" cy="1644170"/>
          </a:xfrm>
          <a:prstGeom prst="rect">
            <a:avLst/>
          </a:prstGeom>
        </p:spPr>
      </p:pic>
      <p:pic>
        <p:nvPicPr>
          <p:cNvPr id="22" name="Imagen 21"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586325" y="3418168"/>
            <a:ext cx="1567912" cy="1644170"/>
          </a:xfrm>
          <a:prstGeom prst="rect">
            <a:avLst/>
          </a:prstGeom>
        </p:spPr>
      </p:pic>
      <p:pic>
        <p:nvPicPr>
          <p:cNvPr id="27" name="Imagen 26"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198740" y="3418170"/>
            <a:ext cx="1567912" cy="1644170"/>
          </a:xfrm>
          <a:prstGeom prst="rect">
            <a:avLst/>
          </a:prstGeom>
        </p:spPr>
      </p:pic>
      <p:pic>
        <p:nvPicPr>
          <p:cNvPr id="28" name="Imagen 27"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795876" y="3418169"/>
            <a:ext cx="1567912" cy="1644170"/>
          </a:xfrm>
          <a:prstGeom prst="rect">
            <a:avLst/>
          </a:prstGeom>
        </p:spPr>
      </p:pic>
      <p:sp>
        <p:nvSpPr>
          <p:cNvPr id="29" name="Rectángulo 28"/>
          <p:cNvSpPr/>
          <p:nvPr/>
        </p:nvSpPr>
        <p:spPr>
          <a:xfrm>
            <a:off x="1789030" y="4071388"/>
            <a:ext cx="38253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21</a:t>
            </a:r>
            <a:endParaRPr lang="en-GB" sz="1600" b="1" dirty="0">
              <a:solidFill>
                <a:srgbClr val="D88A41"/>
              </a:solidFill>
              <a:latin typeface="Roboto Slab" pitchFamily="2" charset="0"/>
              <a:ea typeface="Roboto Slab" pitchFamily="2" charset="0"/>
            </a:endParaRPr>
          </a:p>
        </p:txBody>
      </p:sp>
      <p:sp>
        <p:nvSpPr>
          <p:cNvPr id="30" name="Rectángulo 29"/>
          <p:cNvSpPr/>
          <p:nvPr/>
        </p:nvSpPr>
        <p:spPr>
          <a:xfrm>
            <a:off x="3382972" y="4054511"/>
            <a:ext cx="41549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22</a:t>
            </a:r>
            <a:endParaRPr lang="en-GB" sz="1600" b="1" dirty="0">
              <a:solidFill>
                <a:srgbClr val="D88A41"/>
              </a:solidFill>
              <a:latin typeface="Roboto Slab" pitchFamily="2" charset="0"/>
              <a:ea typeface="Roboto Slab" pitchFamily="2" charset="0"/>
            </a:endParaRPr>
          </a:p>
        </p:txBody>
      </p:sp>
      <p:sp>
        <p:nvSpPr>
          <p:cNvPr id="31" name="Rectángulo 30"/>
          <p:cNvSpPr/>
          <p:nvPr/>
        </p:nvSpPr>
        <p:spPr>
          <a:xfrm>
            <a:off x="5063839" y="4054511"/>
            <a:ext cx="408786"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23</a:t>
            </a:r>
            <a:endParaRPr lang="en-GB" sz="1600" b="1" dirty="0">
              <a:solidFill>
                <a:srgbClr val="D88A41"/>
              </a:solidFill>
              <a:latin typeface="Roboto Slab" pitchFamily="2" charset="0"/>
              <a:ea typeface="Roboto Slab" pitchFamily="2" charset="0"/>
            </a:endParaRPr>
          </a:p>
        </p:txBody>
      </p:sp>
      <p:sp>
        <p:nvSpPr>
          <p:cNvPr id="32" name="Rectángulo 31"/>
          <p:cNvSpPr/>
          <p:nvPr/>
        </p:nvSpPr>
        <p:spPr>
          <a:xfrm>
            <a:off x="6658904" y="4054511"/>
            <a:ext cx="416901"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24</a:t>
            </a:r>
            <a:endParaRPr lang="en-GB" sz="1600" b="1" dirty="0">
              <a:solidFill>
                <a:srgbClr val="D88A41"/>
              </a:solidFill>
              <a:latin typeface="Roboto Slab" pitchFamily="2" charset="0"/>
              <a:ea typeface="Roboto Slab" pitchFamily="2" charset="0"/>
            </a:endParaRPr>
          </a:p>
        </p:txBody>
      </p:sp>
      <p:sp>
        <p:nvSpPr>
          <p:cNvPr id="33" name="Rectángulo 32"/>
          <p:cNvSpPr/>
          <p:nvPr/>
        </p:nvSpPr>
        <p:spPr>
          <a:xfrm>
            <a:off x="7311085" y="762162"/>
            <a:ext cx="88507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1</a:t>
            </a:r>
            <a:endParaRPr lang="en-GB" sz="1600" b="1" dirty="0">
              <a:solidFill>
                <a:srgbClr val="D88A41"/>
              </a:solidFill>
              <a:latin typeface="Roboto Slab" pitchFamily="2" charset="0"/>
              <a:ea typeface="Roboto Slab" pitchFamily="2" charset="0"/>
            </a:endParaRPr>
          </a:p>
        </p:txBody>
      </p:sp>
      <p:sp>
        <p:nvSpPr>
          <p:cNvPr id="4" name="Rectángulo 3"/>
          <p:cNvSpPr/>
          <p:nvPr/>
        </p:nvSpPr>
        <p:spPr bwMode="auto">
          <a:xfrm>
            <a:off x="5125820" y="2334200"/>
            <a:ext cx="377527" cy="355431"/>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3499919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a:extLst>
              <a:ext uri="{C183D7F6-B498-43B3-948B-1728B52AA6E4}">
                <adec:decorative xmlns:adec="http://schemas.microsoft.com/office/drawing/2017/decorative" val="0"/>
              </a:ext>
            </a:extLst>
          </p:cNvPr>
          <p:cNvSpPr/>
          <p:nvPr/>
        </p:nvSpPr>
        <p:spPr bwMode="auto">
          <a:xfrm>
            <a:off x="665375" y="4542650"/>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7" name="Rectángulo 36"/>
          <p:cNvSpPr/>
          <p:nvPr/>
        </p:nvSpPr>
        <p:spPr>
          <a:xfrm>
            <a:off x="7226486" y="4175751"/>
            <a:ext cx="91132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3</a:t>
            </a:r>
            <a:endParaRPr lang="en-GB" sz="1600" b="1" dirty="0">
              <a:solidFill>
                <a:srgbClr val="D88A41"/>
              </a:solidFill>
              <a:latin typeface="Roboto Slab" pitchFamily="2" charset="0"/>
              <a:ea typeface="Roboto Slab" pitchFamily="2" charset="0"/>
            </a:endParaRPr>
          </a:p>
        </p:txBody>
      </p:sp>
      <p:sp>
        <p:nvSpPr>
          <p:cNvPr id="34" name="Rectángulo 33">
            <a:extLst>
              <a:ext uri="{C183D7F6-B498-43B3-948B-1728B52AA6E4}">
                <adec:decorative xmlns:adec="http://schemas.microsoft.com/office/drawing/2017/decorative" val="0"/>
              </a:ext>
            </a:extLst>
          </p:cNvPr>
          <p:cNvSpPr/>
          <p:nvPr/>
        </p:nvSpPr>
        <p:spPr bwMode="auto">
          <a:xfrm>
            <a:off x="708752" y="2807413"/>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5" name="Rectángulo 34"/>
          <p:cNvSpPr/>
          <p:nvPr/>
        </p:nvSpPr>
        <p:spPr>
          <a:xfrm>
            <a:off x="7267709" y="2440514"/>
            <a:ext cx="915635"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2</a:t>
            </a:r>
            <a:endParaRPr lang="en-GB" sz="1600" b="1" dirty="0">
              <a:solidFill>
                <a:srgbClr val="D88A41"/>
              </a:solidFill>
              <a:latin typeface="Roboto Slab" pitchFamily="2" charset="0"/>
              <a:ea typeface="Roboto Slab" pitchFamily="2" charset="0"/>
            </a:endParaRPr>
          </a:p>
        </p:txBody>
      </p:sp>
      <p:sp>
        <p:nvSpPr>
          <p:cNvPr id="2" name="Rectángulo 1">
            <a:extLst>
              <a:ext uri="{C183D7F6-B498-43B3-948B-1728B52AA6E4}">
                <adec:decorative xmlns:adec="http://schemas.microsoft.com/office/drawing/2017/decorative" val="0"/>
              </a:ext>
            </a:extLst>
          </p:cNvPr>
          <p:cNvSpPr/>
          <p:nvPr/>
        </p:nvSpPr>
        <p:spPr bwMode="auto">
          <a:xfrm>
            <a:off x="736850" y="1129061"/>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pic>
        <p:nvPicPr>
          <p:cNvPr id="3" name="Imagen 2"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1082574" y="-22455"/>
            <a:ext cx="1567912" cy="1644170"/>
          </a:xfrm>
          <a:prstGeom prst="rect">
            <a:avLst/>
          </a:prstGeom>
        </p:spPr>
      </p:pic>
      <p:pic>
        <p:nvPicPr>
          <p:cNvPr id="16" name="Imagen 15"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679710" y="-22456"/>
            <a:ext cx="1567912" cy="1644170"/>
          </a:xfrm>
          <a:prstGeom prst="rect">
            <a:avLst/>
          </a:prstGeom>
        </p:spPr>
      </p:pic>
      <p:pic>
        <p:nvPicPr>
          <p:cNvPr id="17" name="Imagen 16"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292125" y="-22454"/>
            <a:ext cx="1567912" cy="1644170"/>
          </a:xfrm>
          <a:prstGeom prst="rect">
            <a:avLst/>
          </a:prstGeom>
        </p:spPr>
      </p:pic>
      <p:pic>
        <p:nvPicPr>
          <p:cNvPr id="20" name="Imagen 19"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889261" y="-22455"/>
            <a:ext cx="1567912" cy="1644170"/>
          </a:xfrm>
          <a:prstGeom prst="rect">
            <a:avLst/>
          </a:prstGeom>
        </p:spPr>
      </p:pic>
      <p:sp>
        <p:nvSpPr>
          <p:cNvPr id="23" name="Rectángulo 22"/>
          <p:cNvSpPr/>
          <p:nvPr/>
        </p:nvSpPr>
        <p:spPr>
          <a:xfrm>
            <a:off x="1883668" y="630764"/>
            <a:ext cx="380032"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13</a:t>
            </a:r>
            <a:endParaRPr lang="en-GB" sz="1600" b="1" dirty="0">
              <a:solidFill>
                <a:srgbClr val="D88A41"/>
              </a:solidFill>
              <a:latin typeface="Roboto Slab" pitchFamily="2" charset="0"/>
              <a:ea typeface="Roboto Slab" pitchFamily="2" charset="0"/>
            </a:endParaRPr>
          </a:p>
        </p:txBody>
      </p:sp>
      <p:sp>
        <p:nvSpPr>
          <p:cNvPr id="24" name="Rectángulo 23"/>
          <p:cNvSpPr/>
          <p:nvPr/>
        </p:nvSpPr>
        <p:spPr>
          <a:xfrm>
            <a:off x="3489181" y="61388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14</a:t>
            </a:r>
            <a:endParaRPr lang="en-GB" sz="1600" b="1" dirty="0">
              <a:solidFill>
                <a:srgbClr val="D88A41"/>
              </a:solidFill>
              <a:latin typeface="Roboto Slab" pitchFamily="2" charset="0"/>
              <a:ea typeface="Roboto Slab" pitchFamily="2" charset="0"/>
            </a:endParaRPr>
          </a:p>
        </p:txBody>
      </p:sp>
      <p:sp>
        <p:nvSpPr>
          <p:cNvPr id="25" name="Rectángulo 24"/>
          <p:cNvSpPr/>
          <p:nvPr/>
        </p:nvSpPr>
        <p:spPr>
          <a:xfrm>
            <a:off x="5172854" y="613887"/>
            <a:ext cx="37752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15</a:t>
            </a:r>
            <a:endParaRPr lang="en-GB" sz="1600" b="1" dirty="0">
              <a:solidFill>
                <a:srgbClr val="D88A41"/>
              </a:solidFill>
              <a:latin typeface="Roboto Slab" pitchFamily="2" charset="0"/>
              <a:ea typeface="Roboto Slab" pitchFamily="2" charset="0"/>
            </a:endParaRPr>
          </a:p>
        </p:txBody>
      </p:sp>
      <p:sp>
        <p:nvSpPr>
          <p:cNvPr id="26" name="Rectángulo 25"/>
          <p:cNvSpPr/>
          <p:nvPr/>
        </p:nvSpPr>
        <p:spPr>
          <a:xfrm>
            <a:off x="6765815" y="61388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16</a:t>
            </a:r>
            <a:endParaRPr lang="en-GB" sz="1600" b="1" dirty="0">
              <a:solidFill>
                <a:srgbClr val="D88A41"/>
              </a:solidFill>
              <a:latin typeface="Roboto Slab" pitchFamily="2" charset="0"/>
              <a:ea typeface="Roboto Slab" pitchFamily="2" charset="0"/>
            </a:endParaRPr>
          </a:p>
        </p:txBody>
      </p:sp>
      <p:pic>
        <p:nvPicPr>
          <p:cNvPr id="10" name="Imagen 9"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1067578" y="1697858"/>
            <a:ext cx="1567912" cy="1644170"/>
          </a:xfrm>
          <a:prstGeom prst="rect">
            <a:avLst/>
          </a:prstGeom>
        </p:spPr>
      </p:pic>
      <p:pic>
        <p:nvPicPr>
          <p:cNvPr id="11" name="Imagen 10"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664714" y="1697857"/>
            <a:ext cx="1567912" cy="1644170"/>
          </a:xfrm>
          <a:prstGeom prst="rect">
            <a:avLst/>
          </a:prstGeom>
        </p:spPr>
      </p:pic>
      <p:pic>
        <p:nvPicPr>
          <p:cNvPr id="12" name="Imagen 11"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277129" y="1697859"/>
            <a:ext cx="1567912" cy="1644170"/>
          </a:xfrm>
          <a:prstGeom prst="rect">
            <a:avLst/>
          </a:prstGeom>
        </p:spPr>
      </p:pic>
      <p:pic>
        <p:nvPicPr>
          <p:cNvPr id="13" name="Imagen 12"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874265" y="1697858"/>
            <a:ext cx="1567912" cy="1644170"/>
          </a:xfrm>
          <a:prstGeom prst="rect">
            <a:avLst/>
          </a:prstGeom>
        </p:spPr>
      </p:pic>
      <p:sp>
        <p:nvSpPr>
          <p:cNvPr id="14" name="Rectángulo 13"/>
          <p:cNvSpPr/>
          <p:nvPr/>
        </p:nvSpPr>
        <p:spPr>
          <a:xfrm>
            <a:off x="1863762" y="235107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17</a:t>
            </a:r>
            <a:endParaRPr lang="en-GB" sz="1600" b="1" dirty="0">
              <a:solidFill>
                <a:srgbClr val="D88A41"/>
              </a:solidFill>
              <a:latin typeface="Roboto Slab" pitchFamily="2" charset="0"/>
              <a:ea typeface="Roboto Slab" pitchFamily="2" charset="0"/>
            </a:endParaRPr>
          </a:p>
        </p:txBody>
      </p:sp>
      <p:sp>
        <p:nvSpPr>
          <p:cNvPr id="15" name="Rectángulo 14"/>
          <p:cNvSpPr/>
          <p:nvPr/>
        </p:nvSpPr>
        <p:spPr>
          <a:xfrm>
            <a:off x="3474185" y="2334200"/>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18</a:t>
            </a:r>
            <a:endParaRPr lang="en-GB" sz="1600" b="1" dirty="0">
              <a:solidFill>
                <a:srgbClr val="D88A41"/>
              </a:solidFill>
              <a:latin typeface="Roboto Slab" pitchFamily="2" charset="0"/>
              <a:ea typeface="Roboto Slab" pitchFamily="2" charset="0"/>
            </a:endParaRPr>
          </a:p>
        </p:txBody>
      </p:sp>
      <p:sp>
        <p:nvSpPr>
          <p:cNvPr id="18" name="Rectángulo 17"/>
          <p:cNvSpPr/>
          <p:nvPr/>
        </p:nvSpPr>
        <p:spPr>
          <a:xfrm>
            <a:off x="5154201" y="2334200"/>
            <a:ext cx="384841"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19</a:t>
            </a:r>
            <a:endParaRPr lang="en-GB" sz="1600" b="1" dirty="0">
              <a:solidFill>
                <a:srgbClr val="D88A41"/>
              </a:solidFill>
              <a:latin typeface="Roboto Slab" pitchFamily="2" charset="0"/>
              <a:ea typeface="Roboto Slab" pitchFamily="2" charset="0"/>
            </a:endParaRPr>
          </a:p>
        </p:txBody>
      </p:sp>
      <p:sp>
        <p:nvSpPr>
          <p:cNvPr id="19" name="Rectángulo 18"/>
          <p:cNvSpPr/>
          <p:nvPr/>
        </p:nvSpPr>
        <p:spPr>
          <a:xfrm>
            <a:off x="6737995" y="2334200"/>
            <a:ext cx="41549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20</a:t>
            </a:r>
            <a:endParaRPr lang="en-GB" sz="1600" b="1" dirty="0">
              <a:solidFill>
                <a:srgbClr val="D88A41"/>
              </a:solidFill>
              <a:latin typeface="Roboto Slab" pitchFamily="2" charset="0"/>
              <a:ea typeface="Roboto Slab" pitchFamily="2" charset="0"/>
            </a:endParaRPr>
          </a:p>
        </p:txBody>
      </p:sp>
      <p:pic>
        <p:nvPicPr>
          <p:cNvPr id="21" name="Imagen 20"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989189" y="3418169"/>
            <a:ext cx="1567912" cy="1644170"/>
          </a:xfrm>
          <a:prstGeom prst="rect">
            <a:avLst/>
          </a:prstGeom>
        </p:spPr>
      </p:pic>
      <p:pic>
        <p:nvPicPr>
          <p:cNvPr id="22" name="Imagen 21"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586325" y="3418168"/>
            <a:ext cx="1567912" cy="1644170"/>
          </a:xfrm>
          <a:prstGeom prst="rect">
            <a:avLst/>
          </a:prstGeom>
        </p:spPr>
      </p:pic>
      <p:pic>
        <p:nvPicPr>
          <p:cNvPr id="27" name="Imagen 26"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198740" y="3418170"/>
            <a:ext cx="1567912" cy="1644170"/>
          </a:xfrm>
          <a:prstGeom prst="rect">
            <a:avLst/>
          </a:prstGeom>
        </p:spPr>
      </p:pic>
      <p:pic>
        <p:nvPicPr>
          <p:cNvPr id="28" name="Imagen 27"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795876" y="3418169"/>
            <a:ext cx="1567912" cy="1644170"/>
          </a:xfrm>
          <a:prstGeom prst="rect">
            <a:avLst/>
          </a:prstGeom>
        </p:spPr>
      </p:pic>
      <p:sp>
        <p:nvSpPr>
          <p:cNvPr id="29" name="Rectángulo 28"/>
          <p:cNvSpPr/>
          <p:nvPr/>
        </p:nvSpPr>
        <p:spPr>
          <a:xfrm>
            <a:off x="1789030" y="4071388"/>
            <a:ext cx="38253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21</a:t>
            </a:r>
            <a:endParaRPr lang="en-GB" sz="1600" b="1" dirty="0">
              <a:solidFill>
                <a:srgbClr val="D88A41"/>
              </a:solidFill>
              <a:latin typeface="Roboto Slab" pitchFamily="2" charset="0"/>
              <a:ea typeface="Roboto Slab" pitchFamily="2" charset="0"/>
            </a:endParaRPr>
          </a:p>
        </p:txBody>
      </p:sp>
      <p:sp>
        <p:nvSpPr>
          <p:cNvPr id="30" name="Rectángulo 29"/>
          <p:cNvSpPr/>
          <p:nvPr/>
        </p:nvSpPr>
        <p:spPr>
          <a:xfrm>
            <a:off x="3382972" y="4054511"/>
            <a:ext cx="41549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22</a:t>
            </a:r>
            <a:endParaRPr lang="en-GB" sz="1600" b="1" dirty="0">
              <a:solidFill>
                <a:srgbClr val="D88A41"/>
              </a:solidFill>
              <a:latin typeface="Roboto Slab" pitchFamily="2" charset="0"/>
              <a:ea typeface="Roboto Slab" pitchFamily="2" charset="0"/>
            </a:endParaRPr>
          </a:p>
        </p:txBody>
      </p:sp>
      <p:sp>
        <p:nvSpPr>
          <p:cNvPr id="31" name="Rectángulo 30"/>
          <p:cNvSpPr/>
          <p:nvPr/>
        </p:nvSpPr>
        <p:spPr>
          <a:xfrm>
            <a:off x="5063839" y="4054511"/>
            <a:ext cx="408786"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23</a:t>
            </a:r>
            <a:endParaRPr lang="en-GB" sz="1600" b="1" dirty="0">
              <a:solidFill>
                <a:srgbClr val="D88A41"/>
              </a:solidFill>
              <a:latin typeface="Roboto Slab" pitchFamily="2" charset="0"/>
              <a:ea typeface="Roboto Slab" pitchFamily="2" charset="0"/>
            </a:endParaRPr>
          </a:p>
        </p:txBody>
      </p:sp>
      <p:sp>
        <p:nvSpPr>
          <p:cNvPr id="32" name="Rectángulo 31"/>
          <p:cNvSpPr/>
          <p:nvPr/>
        </p:nvSpPr>
        <p:spPr>
          <a:xfrm>
            <a:off x="6658904" y="4054511"/>
            <a:ext cx="416901"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24</a:t>
            </a:r>
            <a:endParaRPr lang="en-GB" sz="1600" b="1" dirty="0">
              <a:solidFill>
                <a:srgbClr val="D88A41"/>
              </a:solidFill>
              <a:latin typeface="Roboto Slab" pitchFamily="2" charset="0"/>
              <a:ea typeface="Roboto Slab" pitchFamily="2" charset="0"/>
            </a:endParaRPr>
          </a:p>
        </p:txBody>
      </p:sp>
      <p:sp>
        <p:nvSpPr>
          <p:cNvPr id="33" name="Rectángulo 32"/>
          <p:cNvSpPr/>
          <p:nvPr/>
        </p:nvSpPr>
        <p:spPr>
          <a:xfrm>
            <a:off x="7311085" y="762162"/>
            <a:ext cx="88507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1</a:t>
            </a:r>
            <a:endParaRPr lang="en-GB" sz="1600" b="1" dirty="0">
              <a:solidFill>
                <a:srgbClr val="D88A41"/>
              </a:solidFill>
              <a:latin typeface="Roboto Slab" pitchFamily="2" charset="0"/>
              <a:ea typeface="Roboto Slab" pitchFamily="2" charset="0"/>
            </a:endParaRPr>
          </a:p>
        </p:txBody>
      </p:sp>
      <p:sp>
        <p:nvSpPr>
          <p:cNvPr id="4" name="Rectángulo 3"/>
          <p:cNvSpPr/>
          <p:nvPr/>
        </p:nvSpPr>
        <p:spPr bwMode="auto">
          <a:xfrm>
            <a:off x="5125820" y="2334200"/>
            <a:ext cx="377527" cy="355431"/>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pic>
        <p:nvPicPr>
          <p:cNvPr id="38" name="Imagen 37" descr="man.ai.pdf"/>
          <p:cNvPicPr>
            <a:picLocks noChangeAspect="1"/>
          </p:cNvPicPr>
          <p:nvPr/>
        </p:nvPicPr>
        <p:blipFill rotWithShape="1">
          <a:blip r:embed="rId4">
            <a:extLst>
              <a:ext uri="{28A0092B-C50C-407E-A947-70E740481C1C}">
                <a14:useLocalDpi xmlns:a14="http://schemas.microsoft.com/office/drawing/2010/main" val="0"/>
              </a:ext>
            </a:extLst>
          </a:blip>
          <a:srcRect l="32105" t="19174" r="19687" b="69395"/>
          <a:stretch/>
        </p:blipFill>
        <p:spPr>
          <a:xfrm rot="16200000">
            <a:off x="4404122" y="2692253"/>
            <a:ext cx="757725" cy="254247"/>
          </a:xfrm>
          <a:prstGeom prst="rect">
            <a:avLst/>
          </a:prstGeom>
        </p:spPr>
      </p:pic>
    </p:spTree>
    <p:extLst>
      <p:ext uri="{BB962C8B-B14F-4D97-AF65-F5344CB8AC3E}">
        <p14:creationId xmlns:p14="http://schemas.microsoft.com/office/powerpoint/2010/main" val="4094787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p:cNvSpPr/>
          <p:nvPr/>
        </p:nvSpPr>
        <p:spPr bwMode="auto">
          <a:xfrm>
            <a:off x="665375" y="4542650"/>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7" name="Rectángulo 36"/>
          <p:cNvSpPr/>
          <p:nvPr/>
        </p:nvSpPr>
        <p:spPr>
          <a:xfrm>
            <a:off x="7226486" y="4175751"/>
            <a:ext cx="91132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3</a:t>
            </a:r>
            <a:endParaRPr lang="en-GB" sz="1600" b="1" dirty="0">
              <a:solidFill>
                <a:srgbClr val="D88A41"/>
              </a:solidFill>
              <a:latin typeface="Roboto Slab" pitchFamily="2" charset="0"/>
              <a:ea typeface="Roboto Slab" pitchFamily="2" charset="0"/>
            </a:endParaRPr>
          </a:p>
        </p:txBody>
      </p:sp>
      <p:sp>
        <p:nvSpPr>
          <p:cNvPr id="34" name="Rectángulo 33"/>
          <p:cNvSpPr/>
          <p:nvPr/>
        </p:nvSpPr>
        <p:spPr bwMode="auto">
          <a:xfrm>
            <a:off x="708752" y="2807413"/>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5" name="Rectángulo 34"/>
          <p:cNvSpPr/>
          <p:nvPr/>
        </p:nvSpPr>
        <p:spPr>
          <a:xfrm>
            <a:off x="7267709" y="2440514"/>
            <a:ext cx="915635"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2</a:t>
            </a:r>
            <a:endParaRPr lang="en-GB" sz="1600" b="1" dirty="0">
              <a:solidFill>
                <a:srgbClr val="D88A41"/>
              </a:solidFill>
              <a:latin typeface="Roboto Slab" pitchFamily="2" charset="0"/>
              <a:ea typeface="Roboto Slab" pitchFamily="2" charset="0"/>
            </a:endParaRPr>
          </a:p>
        </p:txBody>
      </p:sp>
      <p:sp>
        <p:nvSpPr>
          <p:cNvPr id="2" name="Rectángulo 1"/>
          <p:cNvSpPr/>
          <p:nvPr/>
        </p:nvSpPr>
        <p:spPr bwMode="auto">
          <a:xfrm>
            <a:off x="736850" y="1129061"/>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pic>
        <p:nvPicPr>
          <p:cNvPr id="3" name="Imagen 2"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1082574" y="-22455"/>
            <a:ext cx="1567912" cy="1644170"/>
          </a:xfrm>
          <a:prstGeom prst="rect">
            <a:avLst/>
          </a:prstGeom>
        </p:spPr>
      </p:pic>
      <p:pic>
        <p:nvPicPr>
          <p:cNvPr id="16" name="Imagen 15"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679710" y="-22456"/>
            <a:ext cx="1567912" cy="1644170"/>
          </a:xfrm>
          <a:prstGeom prst="rect">
            <a:avLst/>
          </a:prstGeom>
        </p:spPr>
      </p:pic>
      <p:pic>
        <p:nvPicPr>
          <p:cNvPr id="17" name="Imagen 16"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292125" y="-22454"/>
            <a:ext cx="1567912" cy="1644170"/>
          </a:xfrm>
          <a:prstGeom prst="rect">
            <a:avLst/>
          </a:prstGeom>
        </p:spPr>
      </p:pic>
      <p:pic>
        <p:nvPicPr>
          <p:cNvPr id="20" name="Imagen 19"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889261" y="-22455"/>
            <a:ext cx="1567912" cy="1644170"/>
          </a:xfrm>
          <a:prstGeom prst="rect">
            <a:avLst/>
          </a:prstGeom>
        </p:spPr>
      </p:pic>
      <p:sp>
        <p:nvSpPr>
          <p:cNvPr id="23" name="Rectángulo 22"/>
          <p:cNvSpPr/>
          <p:nvPr/>
        </p:nvSpPr>
        <p:spPr>
          <a:xfrm>
            <a:off x="1883668" y="630764"/>
            <a:ext cx="380032"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13</a:t>
            </a:r>
            <a:endParaRPr lang="en-GB" sz="1600" b="1" dirty="0">
              <a:solidFill>
                <a:srgbClr val="D88A41"/>
              </a:solidFill>
              <a:latin typeface="Roboto Slab" pitchFamily="2" charset="0"/>
              <a:ea typeface="Roboto Slab" pitchFamily="2" charset="0"/>
            </a:endParaRPr>
          </a:p>
        </p:txBody>
      </p:sp>
      <p:sp>
        <p:nvSpPr>
          <p:cNvPr id="24" name="Rectángulo 23"/>
          <p:cNvSpPr/>
          <p:nvPr/>
        </p:nvSpPr>
        <p:spPr>
          <a:xfrm>
            <a:off x="3489181" y="61388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14</a:t>
            </a:r>
            <a:endParaRPr lang="en-GB" sz="1600" b="1" dirty="0">
              <a:solidFill>
                <a:srgbClr val="D88A41"/>
              </a:solidFill>
              <a:latin typeface="Roboto Slab" pitchFamily="2" charset="0"/>
              <a:ea typeface="Roboto Slab" pitchFamily="2" charset="0"/>
            </a:endParaRPr>
          </a:p>
        </p:txBody>
      </p:sp>
      <p:sp>
        <p:nvSpPr>
          <p:cNvPr id="25" name="Rectángulo 24"/>
          <p:cNvSpPr/>
          <p:nvPr/>
        </p:nvSpPr>
        <p:spPr>
          <a:xfrm>
            <a:off x="5172854" y="613887"/>
            <a:ext cx="37752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15</a:t>
            </a:r>
            <a:endParaRPr lang="en-GB" sz="1600" b="1" dirty="0">
              <a:solidFill>
                <a:srgbClr val="D88A41"/>
              </a:solidFill>
              <a:latin typeface="Roboto Slab" pitchFamily="2" charset="0"/>
              <a:ea typeface="Roboto Slab" pitchFamily="2" charset="0"/>
            </a:endParaRPr>
          </a:p>
        </p:txBody>
      </p:sp>
      <p:sp>
        <p:nvSpPr>
          <p:cNvPr id="26" name="Rectángulo 25"/>
          <p:cNvSpPr/>
          <p:nvPr/>
        </p:nvSpPr>
        <p:spPr>
          <a:xfrm>
            <a:off x="6765815" y="61388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16</a:t>
            </a:r>
            <a:endParaRPr lang="en-GB" sz="1600" b="1" dirty="0">
              <a:solidFill>
                <a:srgbClr val="D88A41"/>
              </a:solidFill>
              <a:latin typeface="Roboto Slab" pitchFamily="2" charset="0"/>
              <a:ea typeface="Roboto Slab" pitchFamily="2" charset="0"/>
            </a:endParaRPr>
          </a:p>
        </p:txBody>
      </p:sp>
      <p:pic>
        <p:nvPicPr>
          <p:cNvPr id="10" name="Imagen 9"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1067578" y="1697858"/>
            <a:ext cx="1567912" cy="1644170"/>
          </a:xfrm>
          <a:prstGeom prst="rect">
            <a:avLst/>
          </a:prstGeom>
        </p:spPr>
      </p:pic>
      <p:pic>
        <p:nvPicPr>
          <p:cNvPr id="11" name="Imagen 10"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664714" y="1697857"/>
            <a:ext cx="1567912" cy="1644170"/>
          </a:xfrm>
          <a:prstGeom prst="rect">
            <a:avLst/>
          </a:prstGeom>
        </p:spPr>
      </p:pic>
      <p:pic>
        <p:nvPicPr>
          <p:cNvPr id="12" name="Imagen 11"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277129" y="1697859"/>
            <a:ext cx="1567912" cy="1644170"/>
          </a:xfrm>
          <a:prstGeom prst="rect">
            <a:avLst/>
          </a:prstGeom>
        </p:spPr>
      </p:pic>
      <p:pic>
        <p:nvPicPr>
          <p:cNvPr id="13" name="Imagen 12"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874265" y="1697858"/>
            <a:ext cx="1567912" cy="1644170"/>
          </a:xfrm>
          <a:prstGeom prst="rect">
            <a:avLst/>
          </a:prstGeom>
        </p:spPr>
      </p:pic>
      <p:sp>
        <p:nvSpPr>
          <p:cNvPr id="14" name="Rectángulo 13"/>
          <p:cNvSpPr/>
          <p:nvPr/>
        </p:nvSpPr>
        <p:spPr>
          <a:xfrm>
            <a:off x="1863762" y="235107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17</a:t>
            </a:r>
            <a:endParaRPr lang="en-GB" sz="1600" b="1" dirty="0">
              <a:solidFill>
                <a:srgbClr val="D88A41"/>
              </a:solidFill>
              <a:latin typeface="Roboto Slab" pitchFamily="2" charset="0"/>
              <a:ea typeface="Roboto Slab" pitchFamily="2" charset="0"/>
            </a:endParaRPr>
          </a:p>
        </p:txBody>
      </p:sp>
      <p:sp>
        <p:nvSpPr>
          <p:cNvPr id="15" name="Rectángulo 14"/>
          <p:cNvSpPr/>
          <p:nvPr/>
        </p:nvSpPr>
        <p:spPr>
          <a:xfrm>
            <a:off x="3474185" y="2334200"/>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18</a:t>
            </a:r>
            <a:endParaRPr lang="en-GB" sz="1600" b="1" dirty="0">
              <a:solidFill>
                <a:srgbClr val="D88A41"/>
              </a:solidFill>
              <a:latin typeface="Roboto Slab" pitchFamily="2" charset="0"/>
              <a:ea typeface="Roboto Slab" pitchFamily="2" charset="0"/>
            </a:endParaRPr>
          </a:p>
        </p:txBody>
      </p:sp>
      <p:sp>
        <p:nvSpPr>
          <p:cNvPr id="18" name="Rectángulo 17"/>
          <p:cNvSpPr/>
          <p:nvPr/>
        </p:nvSpPr>
        <p:spPr>
          <a:xfrm>
            <a:off x="5154201" y="2334200"/>
            <a:ext cx="384841"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19</a:t>
            </a:r>
            <a:endParaRPr lang="en-GB" sz="1600" b="1" dirty="0">
              <a:solidFill>
                <a:srgbClr val="D88A41"/>
              </a:solidFill>
              <a:latin typeface="Roboto Slab" pitchFamily="2" charset="0"/>
              <a:ea typeface="Roboto Slab" pitchFamily="2" charset="0"/>
            </a:endParaRPr>
          </a:p>
        </p:txBody>
      </p:sp>
      <p:sp>
        <p:nvSpPr>
          <p:cNvPr id="19" name="Rectángulo 18"/>
          <p:cNvSpPr/>
          <p:nvPr/>
        </p:nvSpPr>
        <p:spPr>
          <a:xfrm>
            <a:off x="6737995" y="2334200"/>
            <a:ext cx="41549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20</a:t>
            </a:r>
            <a:endParaRPr lang="en-GB" sz="1600" b="1" dirty="0">
              <a:solidFill>
                <a:srgbClr val="D88A41"/>
              </a:solidFill>
              <a:latin typeface="Roboto Slab" pitchFamily="2" charset="0"/>
              <a:ea typeface="Roboto Slab" pitchFamily="2" charset="0"/>
            </a:endParaRPr>
          </a:p>
        </p:txBody>
      </p:sp>
      <p:pic>
        <p:nvPicPr>
          <p:cNvPr id="21" name="Imagen 20"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989189" y="3418169"/>
            <a:ext cx="1567912" cy="1644170"/>
          </a:xfrm>
          <a:prstGeom prst="rect">
            <a:avLst/>
          </a:prstGeom>
        </p:spPr>
      </p:pic>
      <p:pic>
        <p:nvPicPr>
          <p:cNvPr id="22" name="Imagen 21"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586325" y="3418168"/>
            <a:ext cx="1567912" cy="1644170"/>
          </a:xfrm>
          <a:prstGeom prst="rect">
            <a:avLst/>
          </a:prstGeom>
        </p:spPr>
      </p:pic>
      <p:pic>
        <p:nvPicPr>
          <p:cNvPr id="27" name="Imagen 26"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198740" y="3418170"/>
            <a:ext cx="1567912" cy="1644170"/>
          </a:xfrm>
          <a:prstGeom prst="rect">
            <a:avLst/>
          </a:prstGeom>
        </p:spPr>
      </p:pic>
      <p:pic>
        <p:nvPicPr>
          <p:cNvPr id="28" name="Imagen 27"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795876" y="3418169"/>
            <a:ext cx="1567912" cy="1644170"/>
          </a:xfrm>
          <a:prstGeom prst="rect">
            <a:avLst/>
          </a:prstGeom>
        </p:spPr>
      </p:pic>
      <p:sp>
        <p:nvSpPr>
          <p:cNvPr id="29" name="Rectángulo 28"/>
          <p:cNvSpPr/>
          <p:nvPr/>
        </p:nvSpPr>
        <p:spPr>
          <a:xfrm>
            <a:off x="1789030" y="4071388"/>
            <a:ext cx="38253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21</a:t>
            </a:r>
            <a:endParaRPr lang="en-GB" sz="1600" b="1" dirty="0">
              <a:solidFill>
                <a:srgbClr val="D88A41"/>
              </a:solidFill>
              <a:latin typeface="Roboto Slab" pitchFamily="2" charset="0"/>
              <a:ea typeface="Roboto Slab" pitchFamily="2" charset="0"/>
            </a:endParaRPr>
          </a:p>
        </p:txBody>
      </p:sp>
      <p:sp>
        <p:nvSpPr>
          <p:cNvPr id="30" name="Rectángulo 29"/>
          <p:cNvSpPr/>
          <p:nvPr/>
        </p:nvSpPr>
        <p:spPr>
          <a:xfrm>
            <a:off x="3382972" y="4054511"/>
            <a:ext cx="41549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22</a:t>
            </a:r>
            <a:endParaRPr lang="en-GB" sz="1600" b="1" dirty="0">
              <a:solidFill>
                <a:srgbClr val="D88A41"/>
              </a:solidFill>
              <a:latin typeface="Roboto Slab" pitchFamily="2" charset="0"/>
              <a:ea typeface="Roboto Slab" pitchFamily="2" charset="0"/>
            </a:endParaRPr>
          </a:p>
        </p:txBody>
      </p:sp>
      <p:sp>
        <p:nvSpPr>
          <p:cNvPr id="31" name="Rectángulo 30"/>
          <p:cNvSpPr/>
          <p:nvPr/>
        </p:nvSpPr>
        <p:spPr>
          <a:xfrm>
            <a:off x="5063839" y="4054511"/>
            <a:ext cx="408786"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23</a:t>
            </a:r>
            <a:endParaRPr lang="en-GB" sz="1600" b="1" dirty="0">
              <a:solidFill>
                <a:srgbClr val="D88A41"/>
              </a:solidFill>
              <a:latin typeface="Roboto Slab" pitchFamily="2" charset="0"/>
              <a:ea typeface="Roboto Slab" pitchFamily="2" charset="0"/>
            </a:endParaRPr>
          </a:p>
        </p:txBody>
      </p:sp>
      <p:sp>
        <p:nvSpPr>
          <p:cNvPr id="32" name="Rectángulo 31"/>
          <p:cNvSpPr/>
          <p:nvPr/>
        </p:nvSpPr>
        <p:spPr>
          <a:xfrm>
            <a:off x="6658904" y="4054511"/>
            <a:ext cx="416901"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24</a:t>
            </a:r>
            <a:endParaRPr lang="en-GB" sz="1600" b="1" dirty="0">
              <a:solidFill>
                <a:srgbClr val="D88A41"/>
              </a:solidFill>
              <a:latin typeface="Roboto Slab" pitchFamily="2" charset="0"/>
              <a:ea typeface="Roboto Slab" pitchFamily="2" charset="0"/>
            </a:endParaRPr>
          </a:p>
        </p:txBody>
      </p:sp>
      <p:sp>
        <p:nvSpPr>
          <p:cNvPr id="33" name="Rectángulo 32"/>
          <p:cNvSpPr/>
          <p:nvPr/>
        </p:nvSpPr>
        <p:spPr>
          <a:xfrm>
            <a:off x="7311085" y="762162"/>
            <a:ext cx="88507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1</a:t>
            </a:r>
            <a:endParaRPr lang="en-GB" sz="1600" b="1" dirty="0">
              <a:solidFill>
                <a:srgbClr val="D88A41"/>
              </a:solidFill>
              <a:latin typeface="Roboto Slab" pitchFamily="2" charset="0"/>
              <a:ea typeface="Roboto Slab" pitchFamily="2" charset="0"/>
            </a:endParaRPr>
          </a:p>
        </p:txBody>
      </p:sp>
      <p:sp>
        <p:nvSpPr>
          <p:cNvPr id="4" name="Rectángulo 3"/>
          <p:cNvSpPr/>
          <p:nvPr/>
        </p:nvSpPr>
        <p:spPr bwMode="auto">
          <a:xfrm>
            <a:off x="5125820" y="2334200"/>
            <a:ext cx="377527" cy="355431"/>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pic>
        <p:nvPicPr>
          <p:cNvPr id="38" name="Imagen 37" descr="man.ai.pdf"/>
          <p:cNvPicPr>
            <a:picLocks noChangeAspect="1"/>
          </p:cNvPicPr>
          <p:nvPr/>
        </p:nvPicPr>
        <p:blipFill rotWithShape="1">
          <a:blip r:embed="rId4">
            <a:extLst>
              <a:ext uri="{28A0092B-C50C-407E-A947-70E740481C1C}">
                <a14:useLocalDpi xmlns:a14="http://schemas.microsoft.com/office/drawing/2010/main" val="0"/>
              </a:ext>
            </a:extLst>
          </a:blip>
          <a:srcRect l="32105" t="19174" r="19687" b="69395"/>
          <a:stretch/>
        </p:blipFill>
        <p:spPr>
          <a:xfrm rot="16200000">
            <a:off x="4404122" y="2692253"/>
            <a:ext cx="757725" cy="254247"/>
          </a:xfrm>
          <a:prstGeom prst="rect">
            <a:avLst/>
          </a:prstGeom>
        </p:spPr>
      </p:pic>
      <p:sp>
        <p:nvSpPr>
          <p:cNvPr id="39" name="Rectángulo 38"/>
          <p:cNvSpPr/>
          <p:nvPr/>
        </p:nvSpPr>
        <p:spPr bwMode="auto">
          <a:xfrm>
            <a:off x="1794040" y="4071388"/>
            <a:ext cx="377527" cy="355431"/>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40" name="Forma libre 39"/>
          <p:cNvSpPr/>
          <p:nvPr/>
        </p:nvSpPr>
        <p:spPr>
          <a:xfrm>
            <a:off x="2194874" y="3026511"/>
            <a:ext cx="2853335" cy="1191786"/>
          </a:xfrm>
          <a:custGeom>
            <a:avLst/>
            <a:gdLst>
              <a:gd name="connsiteX0" fmla="*/ 2853335 w 2853335"/>
              <a:gd name="connsiteY0" fmla="*/ 0 h 1191786"/>
              <a:gd name="connsiteX1" fmla="*/ 1254213 w 2853335"/>
              <a:gd name="connsiteY1" fmla="*/ 972247 h 1191786"/>
              <a:gd name="connsiteX2" fmla="*/ 0 w 2853335"/>
              <a:gd name="connsiteY2" fmla="*/ 1191786 h 1191786"/>
            </a:gdLst>
            <a:ahLst/>
            <a:cxnLst>
              <a:cxn ang="0">
                <a:pos x="connsiteX0" y="connsiteY0"/>
              </a:cxn>
              <a:cxn ang="0">
                <a:pos x="connsiteX1" y="connsiteY1"/>
              </a:cxn>
              <a:cxn ang="0">
                <a:pos x="connsiteX2" y="connsiteY2"/>
              </a:cxn>
            </a:cxnLst>
            <a:rect l="l" t="t" r="r" b="b"/>
            <a:pathLst>
              <a:path w="2853335" h="1191786">
                <a:moveTo>
                  <a:pt x="2853335" y="0"/>
                </a:moveTo>
                <a:cubicBezTo>
                  <a:pt x="2291552" y="386808"/>
                  <a:pt x="1729769" y="773616"/>
                  <a:pt x="1254213" y="972247"/>
                </a:cubicBezTo>
                <a:cubicBezTo>
                  <a:pt x="778657" y="1170878"/>
                  <a:pt x="0" y="1191786"/>
                  <a:pt x="0" y="1191786"/>
                </a:cubicBezTo>
              </a:path>
            </a:pathLst>
          </a:custGeom>
          <a:ln w="28575" cmpd="sng">
            <a:solidFill>
              <a:srgbClr val="3C8C93"/>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1447419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p:cNvSpPr/>
          <p:nvPr/>
        </p:nvSpPr>
        <p:spPr bwMode="auto">
          <a:xfrm>
            <a:off x="665375" y="4542650"/>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7" name="Rectángulo 36"/>
          <p:cNvSpPr/>
          <p:nvPr/>
        </p:nvSpPr>
        <p:spPr>
          <a:xfrm>
            <a:off x="7226486" y="4175751"/>
            <a:ext cx="91132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3</a:t>
            </a:r>
            <a:endParaRPr lang="en-GB" sz="1600" b="1" dirty="0">
              <a:solidFill>
                <a:srgbClr val="D88A41"/>
              </a:solidFill>
              <a:latin typeface="Roboto Slab" pitchFamily="2" charset="0"/>
              <a:ea typeface="Roboto Slab" pitchFamily="2" charset="0"/>
            </a:endParaRPr>
          </a:p>
        </p:txBody>
      </p:sp>
      <p:sp>
        <p:nvSpPr>
          <p:cNvPr id="34" name="Rectángulo 33"/>
          <p:cNvSpPr/>
          <p:nvPr/>
        </p:nvSpPr>
        <p:spPr bwMode="auto">
          <a:xfrm>
            <a:off x="708752" y="2807413"/>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5" name="Rectángulo 34"/>
          <p:cNvSpPr/>
          <p:nvPr/>
        </p:nvSpPr>
        <p:spPr>
          <a:xfrm>
            <a:off x="7267709" y="2440514"/>
            <a:ext cx="915635"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2</a:t>
            </a:r>
            <a:endParaRPr lang="en-GB" sz="1600" b="1" dirty="0">
              <a:solidFill>
                <a:srgbClr val="D88A41"/>
              </a:solidFill>
              <a:latin typeface="Roboto Slab" pitchFamily="2" charset="0"/>
              <a:ea typeface="Roboto Slab" pitchFamily="2" charset="0"/>
            </a:endParaRPr>
          </a:p>
        </p:txBody>
      </p:sp>
      <p:sp>
        <p:nvSpPr>
          <p:cNvPr id="2" name="Rectángulo 1"/>
          <p:cNvSpPr/>
          <p:nvPr/>
        </p:nvSpPr>
        <p:spPr bwMode="auto">
          <a:xfrm>
            <a:off x="736850" y="1129061"/>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pic>
        <p:nvPicPr>
          <p:cNvPr id="3" name="Imagen 2"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1082574" y="-22455"/>
            <a:ext cx="1567912" cy="1644170"/>
          </a:xfrm>
          <a:prstGeom prst="rect">
            <a:avLst/>
          </a:prstGeom>
        </p:spPr>
      </p:pic>
      <p:pic>
        <p:nvPicPr>
          <p:cNvPr id="16" name="Imagen 15"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679710" y="-22456"/>
            <a:ext cx="1567912" cy="1644170"/>
          </a:xfrm>
          <a:prstGeom prst="rect">
            <a:avLst/>
          </a:prstGeom>
        </p:spPr>
      </p:pic>
      <p:pic>
        <p:nvPicPr>
          <p:cNvPr id="17" name="Imagen 16"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292125" y="-22454"/>
            <a:ext cx="1567912" cy="1644170"/>
          </a:xfrm>
          <a:prstGeom prst="rect">
            <a:avLst/>
          </a:prstGeom>
        </p:spPr>
      </p:pic>
      <p:pic>
        <p:nvPicPr>
          <p:cNvPr id="20" name="Imagen 19"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889261" y="-22455"/>
            <a:ext cx="1567912" cy="1644170"/>
          </a:xfrm>
          <a:prstGeom prst="rect">
            <a:avLst/>
          </a:prstGeom>
        </p:spPr>
      </p:pic>
      <p:sp>
        <p:nvSpPr>
          <p:cNvPr id="23" name="Rectángulo 22"/>
          <p:cNvSpPr/>
          <p:nvPr/>
        </p:nvSpPr>
        <p:spPr>
          <a:xfrm>
            <a:off x="1883668" y="630764"/>
            <a:ext cx="380032"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13</a:t>
            </a:r>
            <a:endParaRPr lang="en-GB" sz="1600" b="1" dirty="0">
              <a:solidFill>
                <a:srgbClr val="D88A41"/>
              </a:solidFill>
              <a:latin typeface="Roboto Slab" pitchFamily="2" charset="0"/>
              <a:ea typeface="Roboto Slab" pitchFamily="2" charset="0"/>
            </a:endParaRPr>
          </a:p>
        </p:txBody>
      </p:sp>
      <p:sp>
        <p:nvSpPr>
          <p:cNvPr id="24" name="Rectángulo 23"/>
          <p:cNvSpPr/>
          <p:nvPr/>
        </p:nvSpPr>
        <p:spPr>
          <a:xfrm>
            <a:off x="3489181" y="61388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14</a:t>
            </a:r>
            <a:endParaRPr lang="en-GB" sz="1600" b="1" dirty="0">
              <a:solidFill>
                <a:srgbClr val="D88A41"/>
              </a:solidFill>
              <a:latin typeface="Roboto Slab" pitchFamily="2" charset="0"/>
              <a:ea typeface="Roboto Slab" pitchFamily="2" charset="0"/>
            </a:endParaRPr>
          </a:p>
        </p:txBody>
      </p:sp>
      <p:sp>
        <p:nvSpPr>
          <p:cNvPr id="25" name="Rectángulo 24"/>
          <p:cNvSpPr/>
          <p:nvPr/>
        </p:nvSpPr>
        <p:spPr>
          <a:xfrm>
            <a:off x="5172854" y="613887"/>
            <a:ext cx="37752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15</a:t>
            </a:r>
            <a:endParaRPr lang="en-GB" sz="1600" b="1" dirty="0">
              <a:solidFill>
                <a:srgbClr val="D88A41"/>
              </a:solidFill>
              <a:latin typeface="Roboto Slab" pitchFamily="2" charset="0"/>
              <a:ea typeface="Roboto Slab" pitchFamily="2" charset="0"/>
            </a:endParaRPr>
          </a:p>
        </p:txBody>
      </p:sp>
      <p:sp>
        <p:nvSpPr>
          <p:cNvPr id="26" name="Rectángulo 25"/>
          <p:cNvSpPr/>
          <p:nvPr/>
        </p:nvSpPr>
        <p:spPr>
          <a:xfrm>
            <a:off x="6765815" y="61388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16</a:t>
            </a:r>
            <a:endParaRPr lang="en-GB" sz="1600" b="1" dirty="0">
              <a:solidFill>
                <a:srgbClr val="D88A41"/>
              </a:solidFill>
              <a:latin typeface="Roboto Slab" pitchFamily="2" charset="0"/>
              <a:ea typeface="Roboto Slab" pitchFamily="2" charset="0"/>
            </a:endParaRPr>
          </a:p>
        </p:txBody>
      </p:sp>
      <p:pic>
        <p:nvPicPr>
          <p:cNvPr id="10" name="Imagen 9"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1067578" y="1697858"/>
            <a:ext cx="1567912" cy="1644170"/>
          </a:xfrm>
          <a:prstGeom prst="rect">
            <a:avLst/>
          </a:prstGeom>
        </p:spPr>
      </p:pic>
      <p:pic>
        <p:nvPicPr>
          <p:cNvPr id="11" name="Imagen 10"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664714" y="1697857"/>
            <a:ext cx="1567912" cy="1644170"/>
          </a:xfrm>
          <a:prstGeom prst="rect">
            <a:avLst/>
          </a:prstGeom>
        </p:spPr>
      </p:pic>
      <p:pic>
        <p:nvPicPr>
          <p:cNvPr id="12" name="Imagen 11"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277129" y="1697859"/>
            <a:ext cx="1567912" cy="1644170"/>
          </a:xfrm>
          <a:prstGeom prst="rect">
            <a:avLst/>
          </a:prstGeom>
        </p:spPr>
      </p:pic>
      <p:pic>
        <p:nvPicPr>
          <p:cNvPr id="13" name="Imagen 12"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874265" y="1697858"/>
            <a:ext cx="1567912" cy="1644170"/>
          </a:xfrm>
          <a:prstGeom prst="rect">
            <a:avLst/>
          </a:prstGeom>
        </p:spPr>
      </p:pic>
      <p:sp>
        <p:nvSpPr>
          <p:cNvPr id="14" name="Rectángulo 13"/>
          <p:cNvSpPr/>
          <p:nvPr/>
        </p:nvSpPr>
        <p:spPr>
          <a:xfrm>
            <a:off x="1863762" y="235107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17</a:t>
            </a:r>
            <a:endParaRPr lang="en-GB" sz="1600" b="1" dirty="0">
              <a:solidFill>
                <a:srgbClr val="D88A41"/>
              </a:solidFill>
              <a:latin typeface="Roboto Slab" pitchFamily="2" charset="0"/>
              <a:ea typeface="Roboto Slab" pitchFamily="2" charset="0"/>
            </a:endParaRPr>
          </a:p>
        </p:txBody>
      </p:sp>
      <p:sp>
        <p:nvSpPr>
          <p:cNvPr id="15" name="Rectángulo 14"/>
          <p:cNvSpPr/>
          <p:nvPr/>
        </p:nvSpPr>
        <p:spPr>
          <a:xfrm>
            <a:off x="3474185" y="2334200"/>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18</a:t>
            </a:r>
            <a:endParaRPr lang="en-GB" sz="1600" b="1" dirty="0">
              <a:solidFill>
                <a:srgbClr val="D88A41"/>
              </a:solidFill>
              <a:latin typeface="Roboto Slab" pitchFamily="2" charset="0"/>
              <a:ea typeface="Roboto Slab" pitchFamily="2" charset="0"/>
            </a:endParaRPr>
          </a:p>
        </p:txBody>
      </p:sp>
      <p:sp>
        <p:nvSpPr>
          <p:cNvPr id="18" name="Rectángulo 17"/>
          <p:cNvSpPr/>
          <p:nvPr/>
        </p:nvSpPr>
        <p:spPr>
          <a:xfrm>
            <a:off x="5154201" y="2334200"/>
            <a:ext cx="384841"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19</a:t>
            </a:r>
            <a:endParaRPr lang="en-GB" sz="1600" b="1" dirty="0">
              <a:solidFill>
                <a:srgbClr val="D88A41"/>
              </a:solidFill>
              <a:latin typeface="Roboto Slab" pitchFamily="2" charset="0"/>
              <a:ea typeface="Roboto Slab" pitchFamily="2" charset="0"/>
            </a:endParaRPr>
          </a:p>
        </p:txBody>
      </p:sp>
      <p:sp>
        <p:nvSpPr>
          <p:cNvPr id="19" name="Rectángulo 18"/>
          <p:cNvSpPr/>
          <p:nvPr/>
        </p:nvSpPr>
        <p:spPr>
          <a:xfrm>
            <a:off x="6737995" y="2334200"/>
            <a:ext cx="41549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20</a:t>
            </a:r>
            <a:endParaRPr lang="en-GB" sz="1600" b="1" dirty="0">
              <a:solidFill>
                <a:srgbClr val="D88A41"/>
              </a:solidFill>
              <a:latin typeface="Roboto Slab" pitchFamily="2" charset="0"/>
              <a:ea typeface="Roboto Slab" pitchFamily="2" charset="0"/>
            </a:endParaRPr>
          </a:p>
        </p:txBody>
      </p:sp>
      <p:pic>
        <p:nvPicPr>
          <p:cNvPr id="21" name="Imagen 20"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989189" y="3418169"/>
            <a:ext cx="1567912" cy="1644170"/>
          </a:xfrm>
          <a:prstGeom prst="rect">
            <a:avLst/>
          </a:prstGeom>
        </p:spPr>
      </p:pic>
      <p:pic>
        <p:nvPicPr>
          <p:cNvPr id="22" name="Imagen 21"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586325" y="3418168"/>
            <a:ext cx="1567912" cy="1644170"/>
          </a:xfrm>
          <a:prstGeom prst="rect">
            <a:avLst/>
          </a:prstGeom>
        </p:spPr>
      </p:pic>
      <p:pic>
        <p:nvPicPr>
          <p:cNvPr id="27" name="Imagen 26"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198740" y="3418170"/>
            <a:ext cx="1567912" cy="1644170"/>
          </a:xfrm>
          <a:prstGeom prst="rect">
            <a:avLst/>
          </a:prstGeom>
        </p:spPr>
      </p:pic>
      <p:pic>
        <p:nvPicPr>
          <p:cNvPr id="28" name="Imagen 27"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795876" y="3418169"/>
            <a:ext cx="1567912" cy="1644170"/>
          </a:xfrm>
          <a:prstGeom prst="rect">
            <a:avLst/>
          </a:prstGeom>
        </p:spPr>
      </p:pic>
      <p:sp>
        <p:nvSpPr>
          <p:cNvPr id="29" name="Rectángulo 28"/>
          <p:cNvSpPr/>
          <p:nvPr/>
        </p:nvSpPr>
        <p:spPr>
          <a:xfrm>
            <a:off x="1789030" y="4071388"/>
            <a:ext cx="38253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21</a:t>
            </a:r>
            <a:endParaRPr lang="en-GB" sz="1600" b="1" dirty="0">
              <a:solidFill>
                <a:srgbClr val="D88A41"/>
              </a:solidFill>
              <a:latin typeface="Roboto Slab" pitchFamily="2" charset="0"/>
              <a:ea typeface="Roboto Slab" pitchFamily="2" charset="0"/>
            </a:endParaRPr>
          </a:p>
        </p:txBody>
      </p:sp>
      <p:sp>
        <p:nvSpPr>
          <p:cNvPr id="30" name="Rectángulo 29"/>
          <p:cNvSpPr/>
          <p:nvPr/>
        </p:nvSpPr>
        <p:spPr>
          <a:xfrm>
            <a:off x="3382972" y="4054511"/>
            <a:ext cx="41549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22</a:t>
            </a:r>
            <a:endParaRPr lang="en-GB" sz="1600" b="1" dirty="0">
              <a:solidFill>
                <a:srgbClr val="D88A41"/>
              </a:solidFill>
              <a:latin typeface="Roboto Slab" pitchFamily="2" charset="0"/>
              <a:ea typeface="Roboto Slab" pitchFamily="2" charset="0"/>
            </a:endParaRPr>
          </a:p>
        </p:txBody>
      </p:sp>
      <p:sp>
        <p:nvSpPr>
          <p:cNvPr id="31" name="Rectángulo 30"/>
          <p:cNvSpPr/>
          <p:nvPr/>
        </p:nvSpPr>
        <p:spPr>
          <a:xfrm>
            <a:off x="5063839" y="4054511"/>
            <a:ext cx="408786"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23</a:t>
            </a:r>
            <a:endParaRPr lang="en-GB" sz="1600" b="1" dirty="0">
              <a:solidFill>
                <a:srgbClr val="D88A41"/>
              </a:solidFill>
              <a:latin typeface="Roboto Slab" pitchFamily="2" charset="0"/>
              <a:ea typeface="Roboto Slab" pitchFamily="2" charset="0"/>
            </a:endParaRPr>
          </a:p>
        </p:txBody>
      </p:sp>
      <p:sp>
        <p:nvSpPr>
          <p:cNvPr id="32" name="Rectángulo 31"/>
          <p:cNvSpPr/>
          <p:nvPr/>
        </p:nvSpPr>
        <p:spPr>
          <a:xfrm>
            <a:off x="6658904" y="4054511"/>
            <a:ext cx="416901"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24</a:t>
            </a:r>
            <a:endParaRPr lang="en-GB" sz="1600" b="1" dirty="0">
              <a:solidFill>
                <a:srgbClr val="D88A41"/>
              </a:solidFill>
              <a:latin typeface="Roboto Slab" pitchFamily="2" charset="0"/>
              <a:ea typeface="Roboto Slab" pitchFamily="2" charset="0"/>
            </a:endParaRPr>
          </a:p>
        </p:txBody>
      </p:sp>
      <p:sp>
        <p:nvSpPr>
          <p:cNvPr id="33" name="Rectángulo 32"/>
          <p:cNvSpPr/>
          <p:nvPr/>
        </p:nvSpPr>
        <p:spPr>
          <a:xfrm>
            <a:off x="7311085" y="762162"/>
            <a:ext cx="88507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1</a:t>
            </a:r>
            <a:endParaRPr lang="en-GB" sz="1600" b="1" dirty="0">
              <a:solidFill>
                <a:srgbClr val="D88A41"/>
              </a:solidFill>
              <a:latin typeface="Roboto Slab" pitchFamily="2" charset="0"/>
              <a:ea typeface="Roboto Slab" pitchFamily="2" charset="0"/>
            </a:endParaRPr>
          </a:p>
        </p:txBody>
      </p:sp>
      <p:sp>
        <p:nvSpPr>
          <p:cNvPr id="4" name="Rectángulo 3"/>
          <p:cNvSpPr/>
          <p:nvPr/>
        </p:nvSpPr>
        <p:spPr bwMode="auto">
          <a:xfrm>
            <a:off x="5125820" y="2334200"/>
            <a:ext cx="377527" cy="355431"/>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pic>
        <p:nvPicPr>
          <p:cNvPr id="38" name="Imagen 37" descr="man.ai.pdf"/>
          <p:cNvPicPr>
            <a:picLocks noChangeAspect="1"/>
          </p:cNvPicPr>
          <p:nvPr/>
        </p:nvPicPr>
        <p:blipFill rotWithShape="1">
          <a:blip r:embed="rId4">
            <a:extLst>
              <a:ext uri="{28A0092B-C50C-407E-A947-70E740481C1C}">
                <a14:useLocalDpi xmlns:a14="http://schemas.microsoft.com/office/drawing/2010/main" val="0"/>
              </a:ext>
            </a:extLst>
          </a:blip>
          <a:srcRect l="32105" t="19174" r="19687" b="69395"/>
          <a:stretch/>
        </p:blipFill>
        <p:spPr>
          <a:xfrm rot="16200000">
            <a:off x="1080457" y="4415526"/>
            <a:ext cx="757725" cy="254247"/>
          </a:xfrm>
          <a:prstGeom prst="rect">
            <a:avLst/>
          </a:prstGeom>
        </p:spPr>
      </p:pic>
      <p:sp>
        <p:nvSpPr>
          <p:cNvPr id="39" name="Rectángulo 38"/>
          <p:cNvSpPr/>
          <p:nvPr/>
        </p:nvSpPr>
        <p:spPr bwMode="auto">
          <a:xfrm>
            <a:off x="1794040" y="4071388"/>
            <a:ext cx="377527" cy="355431"/>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5" name="Forma libre 4"/>
          <p:cNvSpPr/>
          <p:nvPr/>
        </p:nvSpPr>
        <p:spPr>
          <a:xfrm>
            <a:off x="2194874" y="3026511"/>
            <a:ext cx="2853335" cy="1191786"/>
          </a:xfrm>
          <a:custGeom>
            <a:avLst/>
            <a:gdLst>
              <a:gd name="connsiteX0" fmla="*/ 2853335 w 2853335"/>
              <a:gd name="connsiteY0" fmla="*/ 0 h 1191786"/>
              <a:gd name="connsiteX1" fmla="*/ 1254213 w 2853335"/>
              <a:gd name="connsiteY1" fmla="*/ 972247 h 1191786"/>
              <a:gd name="connsiteX2" fmla="*/ 0 w 2853335"/>
              <a:gd name="connsiteY2" fmla="*/ 1191786 h 1191786"/>
            </a:gdLst>
            <a:ahLst/>
            <a:cxnLst>
              <a:cxn ang="0">
                <a:pos x="connsiteX0" y="connsiteY0"/>
              </a:cxn>
              <a:cxn ang="0">
                <a:pos x="connsiteX1" y="connsiteY1"/>
              </a:cxn>
              <a:cxn ang="0">
                <a:pos x="connsiteX2" y="connsiteY2"/>
              </a:cxn>
            </a:cxnLst>
            <a:rect l="l" t="t" r="r" b="b"/>
            <a:pathLst>
              <a:path w="2853335" h="1191786">
                <a:moveTo>
                  <a:pt x="2853335" y="0"/>
                </a:moveTo>
                <a:cubicBezTo>
                  <a:pt x="2291552" y="386808"/>
                  <a:pt x="1729769" y="773616"/>
                  <a:pt x="1254213" y="972247"/>
                </a:cubicBezTo>
                <a:cubicBezTo>
                  <a:pt x="778657" y="1170878"/>
                  <a:pt x="0" y="1191786"/>
                  <a:pt x="0" y="1191786"/>
                </a:cubicBezTo>
              </a:path>
            </a:pathLst>
          </a:custGeom>
          <a:ln w="28575" cmpd="sng">
            <a:solidFill>
              <a:srgbClr val="3C8C93"/>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3813728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p:cNvSpPr/>
          <p:nvPr/>
        </p:nvSpPr>
        <p:spPr bwMode="auto">
          <a:xfrm>
            <a:off x="665375" y="4542650"/>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7" name="Rectángulo 36"/>
          <p:cNvSpPr/>
          <p:nvPr/>
        </p:nvSpPr>
        <p:spPr>
          <a:xfrm>
            <a:off x="7226486" y="4175751"/>
            <a:ext cx="91132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3</a:t>
            </a:r>
            <a:endParaRPr lang="en-GB" sz="1600" b="1" dirty="0">
              <a:solidFill>
                <a:srgbClr val="D88A41"/>
              </a:solidFill>
              <a:latin typeface="Roboto Slab" pitchFamily="2" charset="0"/>
              <a:ea typeface="Roboto Slab" pitchFamily="2" charset="0"/>
            </a:endParaRPr>
          </a:p>
        </p:txBody>
      </p:sp>
      <p:sp>
        <p:nvSpPr>
          <p:cNvPr id="34" name="Rectángulo 33"/>
          <p:cNvSpPr/>
          <p:nvPr/>
        </p:nvSpPr>
        <p:spPr bwMode="auto">
          <a:xfrm>
            <a:off x="708752" y="2807413"/>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5" name="Rectángulo 34"/>
          <p:cNvSpPr/>
          <p:nvPr/>
        </p:nvSpPr>
        <p:spPr>
          <a:xfrm>
            <a:off x="7267709" y="2440514"/>
            <a:ext cx="915635"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2</a:t>
            </a:r>
            <a:endParaRPr lang="en-GB" sz="1600" b="1" dirty="0">
              <a:solidFill>
                <a:srgbClr val="D88A41"/>
              </a:solidFill>
              <a:latin typeface="Roboto Slab" pitchFamily="2" charset="0"/>
              <a:ea typeface="Roboto Slab" pitchFamily="2" charset="0"/>
            </a:endParaRPr>
          </a:p>
        </p:txBody>
      </p:sp>
      <p:sp>
        <p:nvSpPr>
          <p:cNvPr id="2" name="Rectángulo 1"/>
          <p:cNvSpPr/>
          <p:nvPr/>
        </p:nvSpPr>
        <p:spPr bwMode="auto">
          <a:xfrm>
            <a:off x="736850" y="1129061"/>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pic>
        <p:nvPicPr>
          <p:cNvPr id="3" name="Imagen 2"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1082574" y="-22455"/>
            <a:ext cx="1567912" cy="1644170"/>
          </a:xfrm>
          <a:prstGeom prst="rect">
            <a:avLst/>
          </a:prstGeom>
        </p:spPr>
      </p:pic>
      <p:pic>
        <p:nvPicPr>
          <p:cNvPr id="16" name="Imagen 15"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679710" y="-22456"/>
            <a:ext cx="1567912" cy="1644170"/>
          </a:xfrm>
          <a:prstGeom prst="rect">
            <a:avLst/>
          </a:prstGeom>
        </p:spPr>
      </p:pic>
      <p:pic>
        <p:nvPicPr>
          <p:cNvPr id="17" name="Imagen 16"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292125" y="-22454"/>
            <a:ext cx="1567912" cy="1644170"/>
          </a:xfrm>
          <a:prstGeom prst="rect">
            <a:avLst/>
          </a:prstGeom>
        </p:spPr>
      </p:pic>
      <p:pic>
        <p:nvPicPr>
          <p:cNvPr id="20" name="Imagen 19"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889261" y="-22455"/>
            <a:ext cx="1567912" cy="1644170"/>
          </a:xfrm>
          <a:prstGeom prst="rect">
            <a:avLst/>
          </a:prstGeom>
        </p:spPr>
      </p:pic>
      <p:sp>
        <p:nvSpPr>
          <p:cNvPr id="23" name="Rectángulo 22"/>
          <p:cNvSpPr/>
          <p:nvPr/>
        </p:nvSpPr>
        <p:spPr>
          <a:xfrm>
            <a:off x="1883668" y="630764"/>
            <a:ext cx="380032"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13</a:t>
            </a:r>
            <a:endParaRPr lang="en-GB" sz="1600" b="1" dirty="0">
              <a:solidFill>
                <a:srgbClr val="D88A41"/>
              </a:solidFill>
              <a:latin typeface="Roboto Slab" pitchFamily="2" charset="0"/>
              <a:ea typeface="Roboto Slab" pitchFamily="2" charset="0"/>
            </a:endParaRPr>
          </a:p>
        </p:txBody>
      </p:sp>
      <p:sp>
        <p:nvSpPr>
          <p:cNvPr id="24" name="Rectángulo 23"/>
          <p:cNvSpPr/>
          <p:nvPr/>
        </p:nvSpPr>
        <p:spPr>
          <a:xfrm>
            <a:off x="3489181" y="61388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14</a:t>
            </a:r>
            <a:endParaRPr lang="en-GB" sz="1600" b="1" dirty="0">
              <a:solidFill>
                <a:srgbClr val="D88A41"/>
              </a:solidFill>
              <a:latin typeface="Roboto Slab" pitchFamily="2" charset="0"/>
              <a:ea typeface="Roboto Slab" pitchFamily="2" charset="0"/>
            </a:endParaRPr>
          </a:p>
        </p:txBody>
      </p:sp>
      <p:sp>
        <p:nvSpPr>
          <p:cNvPr id="25" name="Rectángulo 24"/>
          <p:cNvSpPr/>
          <p:nvPr/>
        </p:nvSpPr>
        <p:spPr>
          <a:xfrm>
            <a:off x="5172854" y="613887"/>
            <a:ext cx="37752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15</a:t>
            </a:r>
            <a:endParaRPr lang="en-GB" sz="1600" b="1" dirty="0">
              <a:solidFill>
                <a:srgbClr val="D88A41"/>
              </a:solidFill>
              <a:latin typeface="Roboto Slab" pitchFamily="2" charset="0"/>
              <a:ea typeface="Roboto Slab" pitchFamily="2" charset="0"/>
            </a:endParaRPr>
          </a:p>
        </p:txBody>
      </p:sp>
      <p:sp>
        <p:nvSpPr>
          <p:cNvPr id="26" name="Rectángulo 25"/>
          <p:cNvSpPr/>
          <p:nvPr/>
        </p:nvSpPr>
        <p:spPr>
          <a:xfrm>
            <a:off x="6765815" y="61388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16</a:t>
            </a:r>
            <a:endParaRPr lang="en-GB" sz="1600" b="1" dirty="0">
              <a:solidFill>
                <a:srgbClr val="D88A41"/>
              </a:solidFill>
              <a:latin typeface="Roboto Slab" pitchFamily="2" charset="0"/>
              <a:ea typeface="Roboto Slab" pitchFamily="2" charset="0"/>
            </a:endParaRPr>
          </a:p>
        </p:txBody>
      </p:sp>
      <p:pic>
        <p:nvPicPr>
          <p:cNvPr id="10" name="Imagen 9"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1067578" y="1697858"/>
            <a:ext cx="1567912" cy="1644170"/>
          </a:xfrm>
          <a:prstGeom prst="rect">
            <a:avLst/>
          </a:prstGeom>
        </p:spPr>
      </p:pic>
      <p:pic>
        <p:nvPicPr>
          <p:cNvPr id="11" name="Imagen 10"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664714" y="1697857"/>
            <a:ext cx="1567912" cy="1644170"/>
          </a:xfrm>
          <a:prstGeom prst="rect">
            <a:avLst/>
          </a:prstGeom>
        </p:spPr>
      </p:pic>
      <p:pic>
        <p:nvPicPr>
          <p:cNvPr id="12" name="Imagen 11"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277129" y="1697859"/>
            <a:ext cx="1567912" cy="1644170"/>
          </a:xfrm>
          <a:prstGeom prst="rect">
            <a:avLst/>
          </a:prstGeom>
        </p:spPr>
      </p:pic>
      <p:pic>
        <p:nvPicPr>
          <p:cNvPr id="13" name="Imagen 12"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874265" y="1697858"/>
            <a:ext cx="1567912" cy="1644170"/>
          </a:xfrm>
          <a:prstGeom prst="rect">
            <a:avLst/>
          </a:prstGeom>
        </p:spPr>
      </p:pic>
      <p:sp>
        <p:nvSpPr>
          <p:cNvPr id="14" name="Rectángulo 13"/>
          <p:cNvSpPr/>
          <p:nvPr/>
        </p:nvSpPr>
        <p:spPr>
          <a:xfrm>
            <a:off x="1863762" y="235107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17</a:t>
            </a:r>
            <a:endParaRPr lang="en-GB" sz="1600" b="1" dirty="0">
              <a:solidFill>
                <a:srgbClr val="D88A41"/>
              </a:solidFill>
              <a:latin typeface="Roboto Slab" pitchFamily="2" charset="0"/>
              <a:ea typeface="Roboto Slab" pitchFamily="2" charset="0"/>
            </a:endParaRPr>
          </a:p>
        </p:txBody>
      </p:sp>
      <p:sp>
        <p:nvSpPr>
          <p:cNvPr id="15" name="Rectángulo 14"/>
          <p:cNvSpPr/>
          <p:nvPr/>
        </p:nvSpPr>
        <p:spPr>
          <a:xfrm>
            <a:off x="3474185" y="2334200"/>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18</a:t>
            </a:r>
            <a:endParaRPr lang="en-GB" sz="1600" b="1" dirty="0">
              <a:solidFill>
                <a:srgbClr val="D88A41"/>
              </a:solidFill>
              <a:latin typeface="Roboto Slab" pitchFamily="2" charset="0"/>
              <a:ea typeface="Roboto Slab" pitchFamily="2" charset="0"/>
            </a:endParaRPr>
          </a:p>
        </p:txBody>
      </p:sp>
      <p:sp>
        <p:nvSpPr>
          <p:cNvPr id="18" name="Rectángulo 17"/>
          <p:cNvSpPr/>
          <p:nvPr/>
        </p:nvSpPr>
        <p:spPr>
          <a:xfrm>
            <a:off x="5154201" y="2334200"/>
            <a:ext cx="384841"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19</a:t>
            </a:r>
            <a:endParaRPr lang="en-GB" sz="1600" b="1" dirty="0">
              <a:solidFill>
                <a:srgbClr val="D88A41"/>
              </a:solidFill>
              <a:latin typeface="Roboto Slab" pitchFamily="2" charset="0"/>
              <a:ea typeface="Roboto Slab" pitchFamily="2" charset="0"/>
            </a:endParaRPr>
          </a:p>
        </p:txBody>
      </p:sp>
      <p:sp>
        <p:nvSpPr>
          <p:cNvPr id="19" name="Rectángulo 18"/>
          <p:cNvSpPr/>
          <p:nvPr/>
        </p:nvSpPr>
        <p:spPr>
          <a:xfrm>
            <a:off x="6737995" y="2334200"/>
            <a:ext cx="41549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20</a:t>
            </a:r>
            <a:endParaRPr lang="en-GB" sz="1600" b="1" dirty="0">
              <a:solidFill>
                <a:srgbClr val="D88A41"/>
              </a:solidFill>
              <a:latin typeface="Roboto Slab" pitchFamily="2" charset="0"/>
              <a:ea typeface="Roboto Slab" pitchFamily="2" charset="0"/>
            </a:endParaRPr>
          </a:p>
        </p:txBody>
      </p:sp>
      <p:pic>
        <p:nvPicPr>
          <p:cNvPr id="21" name="Imagen 20"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989189" y="3418169"/>
            <a:ext cx="1567912" cy="1644170"/>
          </a:xfrm>
          <a:prstGeom prst="rect">
            <a:avLst/>
          </a:prstGeom>
        </p:spPr>
      </p:pic>
      <p:pic>
        <p:nvPicPr>
          <p:cNvPr id="22" name="Imagen 21"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586325" y="3418168"/>
            <a:ext cx="1567912" cy="1644170"/>
          </a:xfrm>
          <a:prstGeom prst="rect">
            <a:avLst/>
          </a:prstGeom>
        </p:spPr>
      </p:pic>
      <p:pic>
        <p:nvPicPr>
          <p:cNvPr id="27" name="Imagen 26"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198740" y="3418170"/>
            <a:ext cx="1567912" cy="1644170"/>
          </a:xfrm>
          <a:prstGeom prst="rect">
            <a:avLst/>
          </a:prstGeom>
        </p:spPr>
      </p:pic>
      <p:pic>
        <p:nvPicPr>
          <p:cNvPr id="28" name="Imagen 27"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795876" y="3418169"/>
            <a:ext cx="1567912" cy="1644170"/>
          </a:xfrm>
          <a:prstGeom prst="rect">
            <a:avLst/>
          </a:prstGeom>
        </p:spPr>
      </p:pic>
      <p:sp>
        <p:nvSpPr>
          <p:cNvPr id="29" name="Rectángulo 28"/>
          <p:cNvSpPr/>
          <p:nvPr/>
        </p:nvSpPr>
        <p:spPr>
          <a:xfrm>
            <a:off x="1789030" y="4071388"/>
            <a:ext cx="38253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21</a:t>
            </a:r>
            <a:endParaRPr lang="en-GB" sz="1600" b="1" dirty="0">
              <a:solidFill>
                <a:srgbClr val="D88A41"/>
              </a:solidFill>
              <a:latin typeface="Roboto Slab" pitchFamily="2" charset="0"/>
              <a:ea typeface="Roboto Slab" pitchFamily="2" charset="0"/>
            </a:endParaRPr>
          </a:p>
        </p:txBody>
      </p:sp>
      <p:sp>
        <p:nvSpPr>
          <p:cNvPr id="30" name="Rectángulo 29"/>
          <p:cNvSpPr/>
          <p:nvPr/>
        </p:nvSpPr>
        <p:spPr>
          <a:xfrm>
            <a:off x="3382972" y="4054511"/>
            <a:ext cx="41549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22</a:t>
            </a:r>
            <a:endParaRPr lang="en-GB" sz="1600" b="1" dirty="0">
              <a:solidFill>
                <a:srgbClr val="D88A41"/>
              </a:solidFill>
              <a:latin typeface="Roboto Slab" pitchFamily="2" charset="0"/>
              <a:ea typeface="Roboto Slab" pitchFamily="2" charset="0"/>
            </a:endParaRPr>
          </a:p>
        </p:txBody>
      </p:sp>
      <p:sp>
        <p:nvSpPr>
          <p:cNvPr id="31" name="Rectángulo 30"/>
          <p:cNvSpPr/>
          <p:nvPr/>
        </p:nvSpPr>
        <p:spPr>
          <a:xfrm>
            <a:off x="5063839" y="4054511"/>
            <a:ext cx="408786"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23</a:t>
            </a:r>
            <a:endParaRPr lang="en-GB" sz="1600" b="1" dirty="0">
              <a:solidFill>
                <a:srgbClr val="D88A41"/>
              </a:solidFill>
              <a:latin typeface="Roboto Slab" pitchFamily="2" charset="0"/>
              <a:ea typeface="Roboto Slab" pitchFamily="2" charset="0"/>
            </a:endParaRPr>
          </a:p>
        </p:txBody>
      </p:sp>
      <p:sp>
        <p:nvSpPr>
          <p:cNvPr id="32" name="Rectángulo 31"/>
          <p:cNvSpPr/>
          <p:nvPr/>
        </p:nvSpPr>
        <p:spPr>
          <a:xfrm>
            <a:off x="6658904" y="4054511"/>
            <a:ext cx="416901"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24</a:t>
            </a:r>
            <a:endParaRPr lang="en-GB" sz="1600" b="1" dirty="0">
              <a:solidFill>
                <a:srgbClr val="D88A41"/>
              </a:solidFill>
              <a:latin typeface="Roboto Slab" pitchFamily="2" charset="0"/>
              <a:ea typeface="Roboto Slab" pitchFamily="2" charset="0"/>
            </a:endParaRPr>
          </a:p>
        </p:txBody>
      </p:sp>
      <p:sp>
        <p:nvSpPr>
          <p:cNvPr id="33" name="Rectángulo 32"/>
          <p:cNvSpPr/>
          <p:nvPr/>
        </p:nvSpPr>
        <p:spPr>
          <a:xfrm>
            <a:off x="7311085" y="762162"/>
            <a:ext cx="88507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1</a:t>
            </a:r>
            <a:endParaRPr lang="en-GB" sz="1600" b="1" dirty="0">
              <a:solidFill>
                <a:srgbClr val="D88A41"/>
              </a:solidFill>
              <a:latin typeface="Roboto Slab" pitchFamily="2" charset="0"/>
              <a:ea typeface="Roboto Slab" pitchFamily="2" charset="0"/>
            </a:endParaRPr>
          </a:p>
        </p:txBody>
      </p:sp>
      <p:sp>
        <p:nvSpPr>
          <p:cNvPr id="4" name="Rectángulo 3"/>
          <p:cNvSpPr/>
          <p:nvPr/>
        </p:nvSpPr>
        <p:spPr bwMode="auto">
          <a:xfrm>
            <a:off x="5125820" y="2334200"/>
            <a:ext cx="377527" cy="355431"/>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pic>
        <p:nvPicPr>
          <p:cNvPr id="38" name="Imagen 37" descr="man.ai.pdf"/>
          <p:cNvPicPr>
            <a:picLocks noChangeAspect="1"/>
          </p:cNvPicPr>
          <p:nvPr/>
        </p:nvPicPr>
        <p:blipFill rotWithShape="1">
          <a:blip r:embed="rId4">
            <a:extLst>
              <a:ext uri="{28A0092B-C50C-407E-A947-70E740481C1C}">
                <a14:useLocalDpi xmlns:a14="http://schemas.microsoft.com/office/drawing/2010/main" val="0"/>
              </a:ext>
            </a:extLst>
          </a:blip>
          <a:srcRect l="32105" t="19174" r="19687" b="69395"/>
          <a:stretch/>
        </p:blipFill>
        <p:spPr>
          <a:xfrm rot="16200000">
            <a:off x="1080457" y="4415526"/>
            <a:ext cx="757725" cy="254247"/>
          </a:xfrm>
          <a:prstGeom prst="rect">
            <a:avLst/>
          </a:prstGeom>
        </p:spPr>
      </p:pic>
      <p:sp>
        <p:nvSpPr>
          <p:cNvPr id="39" name="Rectángulo 38"/>
          <p:cNvSpPr/>
          <p:nvPr/>
        </p:nvSpPr>
        <p:spPr bwMode="auto">
          <a:xfrm>
            <a:off x="1794040" y="4071388"/>
            <a:ext cx="377527" cy="355431"/>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5" name="Forma libre 4"/>
          <p:cNvSpPr/>
          <p:nvPr/>
        </p:nvSpPr>
        <p:spPr>
          <a:xfrm>
            <a:off x="2194874" y="3026511"/>
            <a:ext cx="2853335" cy="1191786"/>
          </a:xfrm>
          <a:custGeom>
            <a:avLst/>
            <a:gdLst>
              <a:gd name="connsiteX0" fmla="*/ 2853335 w 2853335"/>
              <a:gd name="connsiteY0" fmla="*/ 0 h 1191786"/>
              <a:gd name="connsiteX1" fmla="*/ 1254213 w 2853335"/>
              <a:gd name="connsiteY1" fmla="*/ 972247 h 1191786"/>
              <a:gd name="connsiteX2" fmla="*/ 0 w 2853335"/>
              <a:gd name="connsiteY2" fmla="*/ 1191786 h 1191786"/>
            </a:gdLst>
            <a:ahLst/>
            <a:cxnLst>
              <a:cxn ang="0">
                <a:pos x="connsiteX0" y="connsiteY0"/>
              </a:cxn>
              <a:cxn ang="0">
                <a:pos x="connsiteX1" y="connsiteY1"/>
              </a:cxn>
              <a:cxn ang="0">
                <a:pos x="connsiteX2" y="connsiteY2"/>
              </a:cxn>
            </a:cxnLst>
            <a:rect l="l" t="t" r="r" b="b"/>
            <a:pathLst>
              <a:path w="2853335" h="1191786">
                <a:moveTo>
                  <a:pt x="2853335" y="0"/>
                </a:moveTo>
                <a:cubicBezTo>
                  <a:pt x="2291552" y="386808"/>
                  <a:pt x="1729769" y="773616"/>
                  <a:pt x="1254213" y="972247"/>
                </a:cubicBezTo>
                <a:cubicBezTo>
                  <a:pt x="778657" y="1170878"/>
                  <a:pt x="0" y="1191786"/>
                  <a:pt x="0" y="1191786"/>
                </a:cubicBezTo>
              </a:path>
            </a:pathLst>
          </a:custGeom>
          <a:ln w="28575" cmpd="sng">
            <a:solidFill>
              <a:srgbClr val="3C8C93"/>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40" name="Rectángulo 39"/>
          <p:cNvSpPr/>
          <p:nvPr/>
        </p:nvSpPr>
        <p:spPr bwMode="auto">
          <a:xfrm>
            <a:off x="1887487" y="613887"/>
            <a:ext cx="377527" cy="355431"/>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 name="Forma libre 5"/>
          <p:cNvSpPr/>
          <p:nvPr/>
        </p:nvSpPr>
        <p:spPr>
          <a:xfrm>
            <a:off x="412409" y="956566"/>
            <a:ext cx="1468911" cy="3873306"/>
          </a:xfrm>
          <a:custGeom>
            <a:avLst/>
            <a:gdLst>
              <a:gd name="connsiteX0" fmla="*/ 920193 w 1468911"/>
              <a:gd name="connsiteY0" fmla="*/ 3873306 h 3873306"/>
              <a:gd name="connsiteX1" fmla="*/ 10888 w 1468911"/>
              <a:gd name="connsiteY1" fmla="*/ 1552458 h 3873306"/>
              <a:gd name="connsiteX2" fmla="*/ 1468911 w 1468911"/>
              <a:gd name="connsiteY2" fmla="*/ 0 h 3873306"/>
            </a:gdLst>
            <a:ahLst/>
            <a:cxnLst>
              <a:cxn ang="0">
                <a:pos x="connsiteX0" y="connsiteY0"/>
              </a:cxn>
              <a:cxn ang="0">
                <a:pos x="connsiteX1" y="connsiteY1"/>
              </a:cxn>
              <a:cxn ang="0">
                <a:pos x="connsiteX2" y="connsiteY2"/>
              </a:cxn>
            </a:cxnLst>
            <a:rect l="l" t="t" r="r" b="b"/>
            <a:pathLst>
              <a:path w="1468911" h="3873306">
                <a:moveTo>
                  <a:pt x="920193" y="3873306"/>
                </a:moveTo>
                <a:cubicBezTo>
                  <a:pt x="419814" y="3035657"/>
                  <a:pt x="-80565" y="2198009"/>
                  <a:pt x="10888" y="1552458"/>
                </a:cubicBezTo>
                <a:cubicBezTo>
                  <a:pt x="102341" y="906907"/>
                  <a:pt x="1468911" y="0"/>
                  <a:pt x="1468911" y="0"/>
                </a:cubicBezTo>
              </a:path>
            </a:pathLst>
          </a:custGeom>
          <a:ln w="28575" cmpd="sng">
            <a:solidFill>
              <a:srgbClr val="3C8C93"/>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337778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Agrupar 40"/>
          <p:cNvGrpSpPr/>
          <p:nvPr/>
        </p:nvGrpSpPr>
        <p:grpSpPr>
          <a:xfrm>
            <a:off x="3267432" y="3570444"/>
            <a:ext cx="236505" cy="150213"/>
            <a:chOff x="5320311" y="1105149"/>
            <a:chExt cx="236505" cy="150213"/>
          </a:xfrm>
        </p:grpSpPr>
        <p:cxnSp>
          <p:nvCxnSpPr>
            <p:cNvPr id="43" name="Conector recto 42"/>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4" name="Conector recto 43"/>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2" name="Conector recto 41"/>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708710" y="3348234"/>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886446" y="3341882"/>
            <a:ext cx="396387" cy="444419"/>
          </a:xfrm>
          <a:prstGeom prst="rect">
            <a:avLst/>
          </a:prstGeom>
        </p:spPr>
      </p:pic>
      <p:sp>
        <p:nvSpPr>
          <p:cNvPr id="40" name="Content Placeholder 2">
            <a:extLst>
              <a:ext uri="{FF2B5EF4-FFF2-40B4-BE49-F238E27FC236}">
                <a16:creationId xmlns:a16="http://schemas.microsoft.com/office/drawing/2014/main" id="{354E91E5-B8CB-4A13-B9B7-7E70D725F2F2}"/>
              </a:ext>
            </a:extLst>
          </p:cNvPr>
          <p:cNvSpPr txBox="1">
            <a:spLocks/>
          </p:cNvSpPr>
          <p:nvPr/>
        </p:nvSpPr>
        <p:spPr bwMode="auto">
          <a:xfrm>
            <a:off x="2939517" y="3366439"/>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cxnSp>
        <p:nvCxnSpPr>
          <p:cNvPr id="22" name="Conector recto 21"/>
          <p:cNvCxnSpPr/>
          <p:nvPr/>
        </p:nvCxnSpPr>
        <p:spPr bwMode="auto">
          <a:xfrm>
            <a:off x="2452170" y="3564423"/>
            <a:ext cx="437444" cy="0"/>
          </a:xfrm>
          <a:prstGeom prst="line">
            <a:avLst/>
          </a:prstGeom>
          <a:solidFill>
            <a:schemeClr val="accent1"/>
          </a:solidFill>
          <a:ln w="9525" cap="flat" cmpd="sng" algn="ctr">
            <a:solidFill>
              <a:schemeClr val="tx1"/>
            </a:solidFill>
            <a:prstDash val="dot"/>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Conector recto de flecha 20"/>
          <p:cNvCxnSpPr/>
          <p:nvPr/>
        </p:nvCxnSpPr>
        <p:spPr bwMode="auto">
          <a:xfrm flipV="1">
            <a:off x="2129113" y="3564092"/>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1756510" y="337996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cxnSp>
        <p:nvCxnSpPr>
          <p:cNvPr id="20" name="Conector recto de flecha 19"/>
          <p:cNvCxnSpPr/>
          <p:nvPr/>
        </p:nvCxnSpPr>
        <p:spPr bwMode="auto">
          <a:xfrm flipV="1">
            <a:off x="1504008" y="3565379"/>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107712" y="3346947"/>
            <a:ext cx="396386" cy="444419"/>
          </a:xfrm>
          <a:prstGeom prst="rect">
            <a:avLst/>
          </a:prstGeom>
        </p:spPr>
      </p:pic>
      <p:pic>
        <p:nvPicPr>
          <p:cNvPr id="14" name="Imagen 13"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81346" y="3348234"/>
            <a:ext cx="396386" cy="444419"/>
          </a:xfrm>
          <a:prstGeom prst="rect">
            <a:avLst/>
          </a:prstGeom>
        </p:spPr>
      </p:pic>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1163172" y="3366439"/>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cxnSp>
        <p:nvCxnSpPr>
          <p:cNvPr id="19" name="Conector recto de flecha 18"/>
          <p:cNvCxnSpPr/>
          <p:nvPr/>
        </p:nvCxnSpPr>
        <p:spPr bwMode="auto">
          <a:xfrm flipV="1">
            <a:off x="887638" y="3569157"/>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509194" y="335232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cxnSp>
        <p:nvCxnSpPr>
          <p:cNvPr id="23" name="Conector recto de flecha 22"/>
          <p:cNvCxnSpPr/>
          <p:nvPr/>
        </p:nvCxnSpPr>
        <p:spPr bwMode="auto">
          <a:xfrm rot="5400000" flipV="1">
            <a:off x="546151" y="3258180"/>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1" name="Content Placeholder 2" descr=" A linked list is a linear data structure, where each piece of data can be visualised and stored with one immediately after another, forming a line.">
            <a:extLst>
              <a:ext uri="{FF2B5EF4-FFF2-40B4-BE49-F238E27FC236}">
                <a16:creationId xmlns:a16="http://schemas.microsoft.com/office/drawing/2014/main" id="{354E91E5-B8CB-4A13-B9B7-7E70D725F2F2}"/>
              </a:ext>
            </a:extLst>
          </p:cNvPr>
          <p:cNvSpPr txBox="1">
            <a:spLocks/>
          </p:cNvSpPr>
          <p:nvPr/>
        </p:nvSpPr>
        <p:spPr bwMode="auto">
          <a:xfrm>
            <a:off x="412922" y="2638469"/>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Linked list</a:t>
            </a:r>
            <a:endParaRPr lang="en-GB" sz="2400" dirty="0"/>
          </a:p>
        </p:txBody>
      </p:sp>
      <p:sp>
        <p:nvSpPr>
          <p:cNvPr id="32" name="Content Placeholder 2">
            <a:extLst>
              <a:ext uri="{FF2B5EF4-FFF2-40B4-BE49-F238E27FC236}">
                <a16:creationId xmlns:a16="http://schemas.microsoft.com/office/drawing/2014/main" id="{354E91E5-B8CB-4A13-B9B7-7E70D725F2F2}"/>
              </a:ext>
            </a:extLst>
          </p:cNvPr>
          <p:cNvSpPr txBox="1">
            <a:spLocks/>
          </p:cNvSpPr>
          <p:nvPr/>
        </p:nvSpPr>
        <p:spPr bwMode="auto">
          <a:xfrm>
            <a:off x="400885" y="1721283"/>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solidFill>
                  <a:srgbClr val="7F7F7F"/>
                </a:solidFill>
                <a:latin typeface="Roboto Slab" pitchFamily="2" charset="0"/>
                <a:ea typeface="Roboto Slab" pitchFamily="2" charset="0"/>
              </a:rPr>
              <a:t>[0]  [1]   [2]         </a:t>
            </a:r>
            <a:r>
              <a:rPr lang="mr-IN" sz="1800" dirty="0">
                <a:solidFill>
                  <a:srgbClr val="7F7F7F"/>
                </a:solidFill>
                <a:latin typeface="Roboto Slab" pitchFamily="2" charset="0"/>
                <a:ea typeface="Roboto Slab" pitchFamily="2" charset="0"/>
              </a:rPr>
              <a:t>…</a:t>
            </a:r>
            <a:r>
              <a:rPr lang="es-ES_tradnl" sz="1800" dirty="0">
                <a:solidFill>
                  <a:srgbClr val="7F7F7F"/>
                </a:solidFill>
                <a:latin typeface="Roboto Slab" pitchFamily="2" charset="0"/>
                <a:ea typeface="Roboto Slab" pitchFamily="2" charset="0"/>
              </a:rPr>
              <a:t>       [N-1]</a:t>
            </a:r>
            <a:endParaRPr lang="en-GB" sz="1800" dirty="0">
              <a:solidFill>
                <a:srgbClr val="7F7F7F"/>
              </a:solidFill>
            </a:endParaRPr>
          </a:p>
        </p:txBody>
      </p:sp>
      <p:grpSp>
        <p:nvGrpSpPr>
          <p:cNvPr id="24" name="Agrupar 23" descr="This shows a one-dimensional array"/>
          <p:cNvGrpSpPr/>
          <p:nvPr/>
        </p:nvGrpSpPr>
        <p:grpSpPr>
          <a:xfrm>
            <a:off x="400885" y="1380056"/>
            <a:ext cx="2771209" cy="398961"/>
            <a:chOff x="901703" y="2690069"/>
            <a:chExt cx="4989062" cy="766015"/>
          </a:xfrm>
        </p:grpSpPr>
        <p:pic>
          <p:nvPicPr>
            <p:cNvPr id="25" name="Imagen 2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921216" y="2675500"/>
              <a:ext cx="761071" cy="800097"/>
            </a:xfrm>
            <a:prstGeom prst="rect">
              <a:avLst/>
            </a:prstGeom>
          </p:spPr>
        </p:pic>
        <p:pic>
          <p:nvPicPr>
            <p:cNvPr id="26" name="Imagen 2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607016" y="2673028"/>
              <a:ext cx="761071" cy="800097"/>
            </a:xfrm>
            <a:prstGeom prst="rect">
              <a:avLst/>
            </a:prstGeom>
          </p:spPr>
        </p:pic>
        <p:pic>
          <p:nvPicPr>
            <p:cNvPr id="27" name="Imagen 2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306859" y="2673028"/>
              <a:ext cx="761071" cy="800097"/>
            </a:xfrm>
            <a:prstGeom prst="rect">
              <a:avLst/>
            </a:prstGeom>
          </p:spPr>
        </p:pic>
        <p:pic>
          <p:nvPicPr>
            <p:cNvPr id="28" name="Imagen 2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5110181" y="2670557"/>
              <a:ext cx="761072" cy="800096"/>
            </a:xfrm>
            <a:prstGeom prst="rect">
              <a:avLst/>
            </a:prstGeom>
          </p:spPr>
        </p:pic>
        <p:cxnSp>
          <p:nvCxnSpPr>
            <p:cNvPr id="29" name="Conector recto 28"/>
            <p:cNvCxnSpPr/>
            <p:nvPr/>
          </p:nvCxnSpPr>
          <p:spPr bwMode="auto">
            <a:xfrm>
              <a:off x="3274964" y="3075235"/>
              <a:ext cx="1579630" cy="0"/>
            </a:xfrm>
            <a:prstGeom prst="line">
              <a:avLst/>
            </a:prstGeom>
            <a:solidFill>
              <a:schemeClr val="accent1"/>
            </a:solidFill>
            <a:ln w="19050" cap="flat" cmpd="sng" algn="ctr">
              <a:solidFill>
                <a:schemeClr val="tx1"/>
              </a:solidFill>
              <a:prstDash val="dot"/>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39" name="Content Placeholder 2">
            <a:extLst>
              <a:ext uri="{FF2B5EF4-FFF2-40B4-BE49-F238E27FC236}">
                <a16:creationId xmlns:a16="http://schemas.microsoft.com/office/drawing/2014/main" id="{354E91E5-B8CB-4A13-B9B7-7E70D725F2F2}"/>
              </a:ext>
            </a:extLst>
          </p:cNvPr>
          <p:cNvSpPr txBox="1">
            <a:spLocks/>
          </p:cNvSpPr>
          <p:nvPr/>
        </p:nvSpPr>
        <p:spPr bwMode="auto">
          <a:xfrm>
            <a:off x="2789777" y="137933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1214523" y="137933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844677" y="136270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3" name="Content Placeholder 2">
            <a:extLst>
              <a:ext uri="{FF2B5EF4-FFF2-40B4-BE49-F238E27FC236}">
                <a16:creationId xmlns:a16="http://schemas.microsoft.com/office/drawing/2014/main" id="{354E91E5-B8CB-4A13-B9B7-7E70D725F2F2}"/>
              </a:ext>
            </a:extLst>
          </p:cNvPr>
          <p:cNvSpPr txBox="1">
            <a:spLocks/>
          </p:cNvSpPr>
          <p:nvPr/>
        </p:nvSpPr>
        <p:spPr bwMode="auto">
          <a:xfrm>
            <a:off x="454165" y="1366552"/>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0" name="Content Placeholder 2" descr="Array">
            <a:extLst>
              <a:ext uri="{FF2B5EF4-FFF2-40B4-BE49-F238E27FC236}">
                <a16:creationId xmlns:a16="http://schemas.microsoft.com/office/drawing/2014/main" id="{354E91E5-B8CB-4A13-B9B7-7E70D725F2F2}"/>
              </a:ext>
            </a:extLst>
          </p:cNvPr>
          <p:cNvSpPr>
            <a:spLocks noGrp="1"/>
          </p:cNvSpPr>
          <p:nvPr>
            <p:ph idx="1"/>
          </p:nvPr>
        </p:nvSpPr>
        <p:spPr>
          <a:xfrm>
            <a:off x="393507" y="843232"/>
            <a:ext cx="3745523" cy="443244"/>
          </a:xfrm>
          <a:ln>
            <a:noFill/>
          </a:ln>
        </p:spPr>
        <p:txBody>
          <a:bodyPr anchor="t" anchorCtr="0"/>
          <a:lstStyle/>
          <a:p>
            <a:pPr marL="0" indent="0">
              <a:buClrTx/>
              <a:buNone/>
            </a:pPr>
            <a:r>
              <a:rPr lang="en-GB" sz="2400" dirty="0">
                <a:latin typeface="Roboto Slab" pitchFamily="2" charset="0"/>
                <a:ea typeface="Roboto Slab" pitchFamily="2" charset="0"/>
              </a:rPr>
              <a:t>Array</a:t>
            </a:r>
            <a:endParaRPr lang="en-GB" sz="2400" dirty="0"/>
          </a:p>
        </p:txBody>
      </p:sp>
      <p:sp>
        <p:nvSpPr>
          <p:cNvPr id="2" name="TextBox 1">
            <a:extLst>
              <a:ext uri="{FF2B5EF4-FFF2-40B4-BE49-F238E27FC236}">
                <a16:creationId xmlns:a16="http://schemas.microsoft.com/office/drawing/2014/main" id="{4724BE44-408B-E748-88E3-A42FE5D55D8F}"/>
              </a:ext>
            </a:extLst>
          </p:cNvPr>
          <p:cNvSpPr txBox="1"/>
          <p:nvPr/>
        </p:nvSpPr>
        <p:spPr>
          <a:xfrm>
            <a:off x="3945301" y="3258823"/>
            <a:ext cx="4873377" cy="923330"/>
          </a:xfrm>
          <a:prstGeom prst="rect">
            <a:avLst/>
          </a:prstGeom>
          <a:noFill/>
        </p:spPr>
        <p:txBody>
          <a:bodyPr wrap="square" rtlCol="0">
            <a:spAutoFit/>
          </a:bodyPr>
          <a:lstStyle/>
          <a:p>
            <a:r>
              <a:rPr lang="en-GB" dirty="0"/>
              <a:t>A linked list is a linear data structure where elements are stored immediately one after the other forming a line</a:t>
            </a:r>
          </a:p>
        </p:txBody>
      </p:sp>
      <p:sp>
        <p:nvSpPr>
          <p:cNvPr id="3" name="TextBox 2">
            <a:extLst>
              <a:ext uri="{FF2B5EF4-FFF2-40B4-BE49-F238E27FC236}">
                <a16:creationId xmlns:a16="http://schemas.microsoft.com/office/drawing/2014/main" id="{459E4AF8-6042-4843-8C19-D3328D42581B}"/>
              </a:ext>
            </a:extLst>
          </p:cNvPr>
          <p:cNvSpPr txBox="1"/>
          <p:nvPr/>
        </p:nvSpPr>
        <p:spPr>
          <a:xfrm>
            <a:off x="509194" y="4286011"/>
            <a:ext cx="7770076" cy="923330"/>
          </a:xfrm>
          <a:prstGeom prst="rect">
            <a:avLst/>
          </a:prstGeom>
          <a:noFill/>
        </p:spPr>
        <p:txBody>
          <a:bodyPr wrap="none" rtlCol="0">
            <a:spAutoFit/>
          </a:bodyPr>
          <a:lstStyle/>
          <a:p>
            <a:r>
              <a:rPr lang="en-GB" dirty="0"/>
              <a:t>This example shows the similarity of storing elements in array and in a linked list.</a:t>
            </a:r>
          </a:p>
          <a:p>
            <a:r>
              <a:rPr lang="en-GB" dirty="0"/>
              <a:t>This where the similarity ends </a:t>
            </a:r>
            <a:r>
              <a:rPr lang="en-GB" dirty="0">
                <a:sym typeface="Wingdings" pitchFamily="2" charset="2"/>
              </a:rPr>
              <a:t></a:t>
            </a:r>
          </a:p>
          <a:p>
            <a:r>
              <a:rPr lang="en-GB" dirty="0">
                <a:sym typeface="Wingdings" pitchFamily="2" charset="2"/>
              </a:rPr>
              <a:t>The are very different in a way they manipulate data.</a:t>
            </a:r>
            <a:endParaRPr lang="en-GB" dirty="0"/>
          </a:p>
        </p:txBody>
      </p:sp>
    </p:spTree>
    <p:extLst>
      <p:ext uri="{BB962C8B-B14F-4D97-AF65-F5344CB8AC3E}">
        <p14:creationId xmlns:p14="http://schemas.microsoft.com/office/powerpoint/2010/main" val="3191560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p:cNvSpPr/>
          <p:nvPr/>
        </p:nvSpPr>
        <p:spPr bwMode="auto">
          <a:xfrm>
            <a:off x="665375" y="4542650"/>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7" name="Rectángulo 36"/>
          <p:cNvSpPr/>
          <p:nvPr/>
        </p:nvSpPr>
        <p:spPr>
          <a:xfrm>
            <a:off x="7226486" y="4175751"/>
            <a:ext cx="91132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3</a:t>
            </a:r>
            <a:endParaRPr lang="en-GB" sz="1600" b="1" dirty="0">
              <a:solidFill>
                <a:srgbClr val="D88A41"/>
              </a:solidFill>
              <a:latin typeface="Roboto Slab" pitchFamily="2" charset="0"/>
              <a:ea typeface="Roboto Slab" pitchFamily="2" charset="0"/>
            </a:endParaRPr>
          </a:p>
        </p:txBody>
      </p:sp>
      <p:sp>
        <p:nvSpPr>
          <p:cNvPr id="34" name="Rectángulo 33"/>
          <p:cNvSpPr/>
          <p:nvPr/>
        </p:nvSpPr>
        <p:spPr bwMode="auto">
          <a:xfrm>
            <a:off x="708752" y="2807413"/>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5" name="Rectángulo 34"/>
          <p:cNvSpPr/>
          <p:nvPr/>
        </p:nvSpPr>
        <p:spPr>
          <a:xfrm>
            <a:off x="7267709" y="2440514"/>
            <a:ext cx="915635"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2</a:t>
            </a:r>
            <a:endParaRPr lang="en-GB" sz="1600" b="1" dirty="0">
              <a:solidFill>
                <a:srgbClr val="D88A41"/>
              </a:solidFill>
              <a:latin typeface="Roboto Slab" pitchFamily="2" charset="0"/>
              <a:ea typeface="Roboto Slab" pitchFamily="2" charset="0"/>
            </a:endParaRPr>
          </a:p>
        </p:txBody>
      </p:sp>
      <p:sp>
        <p:nvSpPr>
          <p:cNvPr id="2" name="Rectángulo 1"/>
          <p:cNvSpPr/>
          <p:nvPr/>
        </p:nvSpPr>
        <p:spPr bwMode="auto">
          <a:xfrm>
            <a:off x="736850" y="1129061"/>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pic>
        <p:nvPicPr>
          <p:cNvPr id="3" name="Imagen 2"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1082574" y="-22455"/>
            <a:ext cx="1567912" cy="1644170"/>
          </a:xfrm>
          <a:prstGeom prst="rect">
            <a:avLst/>
          </a:prstGeom>
        </p:spPr>
      </p:pic>
      <p:pic>
        <p:nvPicPr>
          <p:cNvPr id="16" name="Imagen 15"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679710" y="-22456"/>
            <a:ext cx="1567912" cy="1644170"/>
          </a:xfrm>
          <a:prstGeom prst="rect">
            <a:avLst/>
          </a:prstGeom>
        </p:spPr>
      </p:pic>
      <p:pic>
        <p:nvPicPr>
          <p:cNvPr id="17" name="Imagen 16"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292125" y="-22454"/>
            <a:ext cx="1567912" cy="1644170"/>
          </a:xfrm>
          <a:prstGeom prst="rect">
            <a:avLst/>
          </a:prstGeom>
        </p:spPr>
      </p:pic>
      <p:pic>
        <p:nvPicPr>
          <p:cNvPr id="20" name="Imagen 19"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889261" y="-22455"/>
            <a:ext cx="1567912" cy="1644170"/>
          </a:xfrm>
          <a:prstGeom prst="rect">
            <a:avLst/>
          </a:prstGeom>
        </p:spPr>
      </p:pic>
      <p:sp>
        <p:nvSpPr>
          <p:cNvPr id="23" name="Rectángulo 22"/>
          <p:cNvSpPr/>
          <p:nvPr/>
        </p:nvSpPr>
        <p:spPr>
          <a:xfrm>
            <a:off x="1883668" y="630764"/>
            <a:ext cx="380032"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13</a:t>
            </a:r>
            <a:endParaRPr lang="en-GB" sz="1600" b="1" dirty="0">
              <a:solidFill>
                <a:srgbClr val="D88A41"/>
              </a:solidFill>
              <a:latin typeface="Roboto Slab" pitchFamily="2" charset="0"/>
              <a:ea typeface="Roboto Slab" pitchFamily="2" charset="0"/>
            </a:endParaRPr>
          </a:p>
        </p:txBody>
      </p:sp>
      <p:sp>
        <p:nvSpPr>
          <p:cNvPr id="24" name="Rectángulo 23"/>
          <p:cNvSpPr/>
          <p:nvPr/>
        </p:nvSpPr>
        <p:spPr>
          <a:xfrm>
            <a:off x="3489181" y="61388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14</a:t>
            </a:r>
            <a:endParaRPr lang="en-GB" sz="1600" b="1" dirty="0">
              <a:solidFill>
                <a:srgbClr val="D88A41"/>
              </a:solidFill>
              <a:latin typeface="Roboto Slab" pitchFamily="2" charset="0"/>
              <a:ea typeface="Roboto Slab" pitchFamily="2" charset="0"/>
            </a:endParaRPr>
          </a:p>
        </p:txBody>
      </p:sp>
      <p:sp>
        <p:nvSpPr>
          <p:cNvPr id="25" name="Rectángulo 24"/>
          <p:cNvSpPr/>
          <p:nvPr/>
        </p:nvSpPr>
        <p:spPr>
          <a:xfrm>
            <a:off x="5172854" y="613887"/>
            <a:ext cx="37752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15</a:t>
            </a:r>
            <a:endParaRPr lang="en-GB" sz="1600" b="1" dirty="0">
              <a:solidFill>
                <a:srgbClr val="D88A41"/>
              </a:solidFill>
              <a:latin typeface="Roboto Slab" pitchFamily="2" charset="0"/>
              <a:ea typeface="Roboto Slab" pitchFamily="2" charset="0"/>
            </a:endParaRPr>
          </a:p>
        </p:txBody>
      </p:sp>
      <p:sp>
        <p:nvSpPr>
          <p:cNvPr id="26" name="Rectángulo 25"/>
          <p:cNvSpPr/>
          <p:nvPr/>
        </p:nvSpPr>
        <p:spPr>
          <a:xfrm>
            <a:off x="6765815" y="61388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16</a:t>
            </a:r>
            <a:endParaRPr lang="en-GB" sz="1600" b="1" dirty="0">
              <a:solidFill>
                <a:srgbClr val="D88A41"/>
              </a:solidFill>
              <a:latin typeface="Roboto Slab" pitchFamily="2" charset="0"/>
              <a:ea typeface="Roboto Slab" pitchFamily="2" charset="0"/>
            </a:endParaRPr>
          </a:p>
        </p:txBody>
      </p:sp>
      <p:pic>
        <p:nvPicPr>
          <p:cNvPr id="10" name="Imagen 9"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1035539" y="1697858"/>
            <a:ext cx="1567912" cy="1644170"/>
          </a:xfrm>
          <a:prstGeom prst="rect">
            <a:avLst/>
          </a:prstGeom>
        </p:spPr>
      </p:pic>
      <p:pic>
        <p:nvPicPr>
          <p:cNvPr id="11" name="Imagen 10"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664714" y="1697857"/>
            <a:ext cx="1567912" cy="1644170"/>
          </a:xfrm>
          <a:prstGeom prst="rect">
            <a:avLst/>
          </a:prstGeom>
        </p:spPr>
      </p:pic>
      <p:pic>
        <p:nvPicPr>
          <p:cNvPr id="12" name="Imagen 11"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277129" y="1697859"/>
            <a:ext cx="1567912" cy="1644170"/>
          </a:xfrm>
          <a:prstGeom prst="rect">
            <a:avLst/>
          </a:prstGeom>
        </p:spPr>
      </p:pic>
      <p:pic>
        <p:nvPicPr>
          <p:cNvPr id="13" name="Imagen 12"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874265" y="1697858"/>
            <a:ext cx="1567912" cy="1644170"/>
          </a:xfrm>
          <a:prstGeom prst="rect">
            <a:avLst/>
          </a:prstGeom>
        </p:spPr>
      </p:pic>
      <p:sp>
        <p:nvSpPr>
          <p:cNvPr id="14" name="Rectángulo 13"/>
          <p:cNvSpPr/>
          <p:nvPr/>
        </p:nvSpPr>
        <p:spPr>
          <a:xfrm>
            <a:off x="1863762" y="235107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17</a:t>
            </a:r>
            <a:endParaRPr lang="en-GB" sz="1600" b="1" dirty="0">
              <a:solidFill>
                <a:srgbClr val="D88A41"/>
              </a:solidFill>
              <a:latin typeface="Roboto Slab" pitchFamily="2" charset="0"/>
              <a:ea typeface="Roboto Slab" pitchFamily="2" charset="0"/>
            </a:endParaRPr>
          </a:p>
        </p:txBody>
      </p:sp>
      <p:sp>
        <p:nvSpPr>
          <p:cNvPr id="15" name="Rectángulo 14"/>
          <p:cNvSpPr/>
          <p:nvPr/>
        </p:nvSpPr>
        <p:spPr>
          <a:xfrm>
            <a:off x="3474185" y="2334200"/>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18</a:t>
            </a:r>
            <a:endParaRPr lang="en-GB" sz="1600" b="1" dirty="0">
              <a:solidFill>
                <a:srgbClr val="D88A41"/>
              </a:solidFill>
              <a:latin typeface="Roboto Slab" pitchFamily="2" charset="0"/>
              <a:ea typeface="Roboto Slab" pitchFamily="2" charset="0"/>
            </a:endParaRPr>
          </a:p>
        </p:txBody>
      </p:sp>
      <p:sp>
        <p:nvSpPr>
          <p:cNvPr id="18" name="Rectángulo 17"/>
          <p:cNvSpPr/>
          <p:nvPr/>
        </p:nvSpPr>
        <p:spPr>
          <a:xfrm>
            <a:off x="5154201" y="2334200"/>
            <a:ext cx="384841"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19</a:t>
            </a:r>
            <a:endParaRPr lang="en-GB" sz="1600" b="1" dirty="0">
              <a:solidFill>
                <a:srgbClr val="D88A41"/>
              </a:solidFill>
              <a:latin typeface="Roboto Slab" pitchFamily="2" charset="0"/>
              <a:ea typeface="Roboto Slab" pitchFamily="2" charset="0"/>
            </a:endParaRPr>
          </a:p>
        </p:txBody>
      </p:sp>
      <p:sp>
        <p:nvSpPr>
          <p:cNvPr id="19" name="Rectángulo 18"/>
          <p:cNvSpPr/>
          <p:nvPr/>
        </p:nvSpPr>
        <p:spPr>
          <a:xfrm>
            <a:off x="6737995" y="2334200"/>
            <a:ext cx="41549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20</a:t>
            </a:r>
            <a:endParaRPr lang="en-GB" sz="1600" b="1" dirty="0">
              <a:solidFill>
                <a:srgbClr val="D88A41"/>
              </a:solidFill>
              <a:latin typeface="Roboto Slab" pitchFamily="2" charset="0"/>
              <a:ea typeface="Roboto Slab" pitchFamily="2" charset="0"/>
            </a:endParaRPr>
          </a:p>
        </p:txBody>
      </p:sp>
      <p:pic>
        <p:nvPicPr>
          <p:cNvPr id="21" name="Imagen 20"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989189" y="3418169"/>
            <a:ext cx="1567912" cy="1644170"/>
          </a:xfrm>
          <a:prstGeom prst="rect">
            <a:avLst/>
          </a:prstGeom>
        </p:spPr>
      </p:pic>
      <p:pic>
        <p:nvPicPr>
          <p:cNvPr id="22" name="Imagen 21"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586325" y="3418168"/>
            <a:ext cx="1567912" cy="1644170"/>
          </a:xfrm>
          <a:prstGeom prst="rect">
            <a:avLst/>
          </a:prstGeom>
        </p:spPr>
      </p:pic>
      <p:pic>
        <p:nvPicPr>
          <p:cNvPr id="27" name="Imagen 26"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198740" y="3418170"/>
            <a:ext cx="1567912" cy="1644170"/>
          </a:xfrm>
          <a:prstGeom prst="rect">
            <a:avLst/>
          </a:prstGeom>
        </p:spPr>
      </p:pic>
      <p:pic>
        <p:nvPicPr>
          <p:cNvPr id="28" name="Imagen 27" descr="home icon.pdf"/>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795876" y="3418169"/>
            <a:ext cx="1567912" cy="1644170"/>
          </a:xfrm>
          <a:prstGeom prst="rect">
            <a:avLst/>
          </a:prstGeom>
        </p:spPr>
      </p:pic>
      <p:sp>
        <p:nvSpPr>
          <p:cNvPr id="29" name="Rectángulo 28"/>
          <p:cNvSpPr/>
          <p:nvPr/>
        </p:nvSpPr>
        <p:spPr>
          <a:xfrm>
            <a:off x="1789030" y="4071388"/>
            <a:ext cx="38253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21</a:t>
            </a:r>
            <a:endParaRPr lang="en-GB" sz="1600" b="1" dirty="0">
              <a:solidFill>
                <a:srgbClr val="D88A41"/>
              </a:solidFill>
              <a:latin typeface="Roboto Slab" pitchFamily="2" charset="0"/>
              <a:ea typeface="Roboto Slab" pitchFamily="2" charset="0"/>
            </a:endParaRPr>
          </a:p>
        </p:txBody>
      </p:sp>
      <p:sp>
        <p:nvSpPr>
          <p:cNvPr id="30" name="Rectángulo 29"/>
          <p:cNvSpPr/>
          <p:nvPr/>
        </p:nvSpPr>
        <p:spPr>
          <a:xfrm>
            <a:off x="3382972" y="4054511"/>
            <a:ext cx="41549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22</a:t>
            </a:r>
            <a:endParaRPr lang="en-GB" sz="1600" b="1" dirty="0">
              <a:solidFill>
                <a:srgbClr val="D88A41"/>
              </a:solidFill>
              <a:latin typeface="Roboto Slab" pitchFamily="2" charset="0"/>
              <a:ea typeface="Roboto Slab" pitchFamily="2" charset="0"/>
            </a:endParaRPr>
          </a:p>
        </p:txBody>
      </p:sp>
      <p:sp>
        <p:nvSpPr>
          <p:cNvPr id="31" name="Rectángulo 30"/>
          <p:cNvSpPr/>
          <p:nvPr/>
        </p:nvSpPr>
        <p:spPr>
          <a:xfrm>
            <a:off x="5063839" y="4054511"/>
            <a:ext cx="408786"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23</a:t>
            </a:r>
            <a:endParaRPr lang="en-GB" sz="1600" b="1" dirty="0">
              <a:solidFill>
                <a:srgbClr val="D88A41"/>
              </a:solidFill>
              <a:latin typeface="Roboto Slab" pitchFamily="2" charset="0"/>
              <a:ea typeface="Roboto Slab" pitchFamily="2" charset="0"/>
            </a:endParaRPr>
          </a:p>
        </p:txBody>
      </p:sp>
      <p:sp>
        <p:nvSpPr>
          <p:cNvPr id="32" name="Rectángulo 31"/>
          <p:cNvSpPr/>
          <p:nvPr/>
        </p:nvSpPr>
        <p:spPr>
          <a:xfrm>
            <a:off x="6658904" y="4054511"/>
            <a:ext cx="416901"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24</a:t>
            </a:r>
            <a:endParaRPr lang="en-GB" sz="1600" b="1" dirty="0">
              <a:solidFill>
                <a:srgbClr val="D88A41"/>
              </a:solidFill>
              <a:latin typeface="Roboto Slab" pitchFamily="2" charset="0"/>
              <a:ea typeface="Roboto Slab" pitchFamily="2" charset="0"/>
            </a:endParaRPr>
          </a:p>
        </p:txBody>
      </p:sp>
      <p:sp>
        <p:nvSpPr>
          <p:cNvPr id="33" name="Rectángulo 32"/>
          <p:cNvSpPr/>
          <p:nvPr/>
        </p:nvSpPr>
        <p:spPr>
          <a:xfrm>
            <a:off x="7311085" y="762162"/>
            <a:ext cx="88507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1</a:t>
            </a:r>
            <a:endParaRPr lang="en-GB" sz="1600" b="1" dirty="0">
              <a:solidFill>
                <a:srgbClr val="D88A41"/>
              </a:solidFill>
              <a:latin typeface="Roboto Slab" pitchFamily="2" charset="0"/>
              <a:ea typeface="Roboto Slab" pitchFamily="2" charset="0"/>
            </a:endParaRPr>
          </a:p>
        </p:txBody>
      </p:sp>
      <p:sp>
        <p:nvSpPr>
          <p:cNvPr id="4" name="Rectángulo 3"/>
          <p:cNvSpPr/>
          <p:nvPr/>
        </p:nvSpPr>
        <p:spPr bwMode="auto">
          <a:xfrm>
            <a:off x="5125820" y="2334200"/>
            <a:ext cx="377527" cy="355431"/>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pic>
        <p:nvPicPr>
          <p:cNvPr id="38" name="Imagen 37" descr="man.ai.pdf"/>
          <p:cNvPicPr>
            <a:picLocks noChangeAspect="1"/>
          </p:cNvPicPr>
          <p:nvPr/>
        </p:nvPicPr>
        <p:blipFill rotWithShape="1">
          <a:blip r:embed="rId4">
            <a:extLst>
              <a:ext uri="{28A0092B-C50C-407E-A947-70E740481C1C}">
                <a14:useLocalDpi xmlns:a14="http://schemas.microsoft.com/office/drawing/2010/main" val="0"/>
              </a:ext>
            </a:extLst>
          </a:blip>
          <a:srcRect l="32105" t="19174" r="19687" b="69395"/>
          <a:stretch/>
        </p:blipFill>
        <p:spPr>
          <a:xfrm rot="16200000">
            <a:off x="1146166" y="977581"/>
            <a:ext cx="757725" cy="254247"/>
          </a:xfrm>
          <a:prstGeom prst="rect">
            <a:avLst/>
          </a:prstGeom>
        </p:spPr>
      </p:pic>
      <p:sp>
        <p:nvSpPr>
          <p:cNvPr id="39" name="Rectángulo 38"/>
          <p:cNvSpPr/>
          <p:nvPr/>
        </p:nvSpPr>
        <p:spPr bwMode="auto">
          <a:xfrm>
            <a:off x="1794040" y="4071388"/>
            <a:ext cx="377527" cy="355431"/>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5" name="Forma libre 4"/>
          <p:cNvSpPr/>
          <p:nvPr/>
        </p:nvSpPr>
        <p:spPr>
          <a:xfrm>
            <a:off x="2194874" y="3026511"/>
            <a:ext cx="2853335" cy="1191786"/>
          </a:xfrm>
          <a:custGeom>
            <a:avLst/>
            <a:gdLst>
              <a:gd name="connsiteX0" fmla="*/ 2853335 w 2853335"/>
              <a:gd name="connsiteY0" fmla="*/ 0 h 1191786"/>
              <a:gd name="connsiteX1" fmla="*/ 1254213 w 2853335"/>
              <a:gd name="connsiteY1" fmla="*/ 972247 h 1191786"/>
              <a:gd name="connsiteX2" fmla="*/ 0 w 2853335"/>
              <a:gd name="connsiteY2" fmla="*/ 1191786 h 1191786"/>
            </a:gdLst>
            <a:ahLst/>
            <a:cxnLst>
              <a:cxn ang="0">
                <a:pos x="connsiteX0" y="connsiteY0"/>
              </a:cxn>
              <a:cxn ang="0">
                <a:pos x="connsiteX1" y="connsiteY1"/>
              </a:cxn>
              <a:cxn ang="0">
                <a:pos x="connsiteX2" y="connsiteY2"/>
              </a:cxn>
            </a:cxnLst>
            <a:rect l="l" t="t" r="r" b="b"/>
            <a:pathLst>
              <a:path w="2853335" h="1191786">
                <a:moveTo>
                  <a:pt x="2853335" y="0"/>
                </a:moveTo>
                <a:cubicBezTo>
                  <a:pt x="2291552" y="386808"/>
                  <a:pt x="1729769" y="773616"/>
                  <a:pt x="1254213" y="972247"/>
                </a:cubicBezTo>
                <a:cubicBezTo>
                  <a:pt x="778657" y="1170878"/>
                  <a:pt x="0" y="1191786"/>
                  <a:pt x="0" y="1191786"/>
                </a:cubicBezTo>
              </a:path>
            </a:pathLst>
          </a:custGeom>
          <a:ln w="28575" cmpd="sng">
            <a:solidFill>
              <a:srgbClr val="3C8C93"/>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40" name="Rectángulo 39"/>
          <p:cNvSpPr/>
          <p:nvPr/>
        </p:nvSpPr>
        <p:spPr bwMode="auto">
          <a:xfrm>
            <a:off x="1887487" y="613887"/>
            <a:ext cx="377527" cy="355431"/>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 name="Forma libre 5"/>
          <p:cNvSpPr/>
          <p:nvPr/>
        </p:nvSpPr>
        <p:spPr>
          <a:xfrm>
            <a:off x="412409" y="956566"/>
            <a:ext cx="1468911" cy="3873306"/>
          </a:xfrm>
          <a:custGeom>
            <a:avLst/>
            <a:gdLst>
              <a:gd name="connsiteX0" fmla="*/ 920193 w 1468911"/>
              <a:gd name="connsiteY0" fmla="*/ 3873306 h 3873306"/>
              <a:gd name="connsiteX1" fmla="*/ 10888 w 1468911"/>
              <a:gd name="connsiteY1" fmla="*/ 1552458 h 3873306"/>
              <a:gd name="connsiteX2" fmla="*/ 1468911 w 1468911"/>
              <a:gd name="connsiteY2" fmla="*/ 0 h 3873306"/>
            </a:gdLst>
            <a:ahLst/>
            <a:cxnLst>
              <a:cxn ang="0">
                <a:pos x="connsiteX0" y="connsiteY0"/>
              </a:cxn>
              <a:cxn ang="0">
                <a:pos x="connsiteX1" y="connsiteY1"/>
              </a:cxn>
              <a:cxn ang="0">
                <a:pos x="connsiteX2" y="connsiteY2"/>
              </a:cxn>
            </a:cxnLst>
            <a:rect l="l" t="t" r="r" b="b"/>
            <a:pathLst>
              <a:path w="1468911" h="3873306">
                <a:moveTo>
                  <a:pt x="920193" y="3873306"/>
                </a:moveTo>
                <a:cubicBezTo>
                  <a:pt x="419814" y="3035657"/>
                  <a:pt x="-80565" y="2198009"/>
                  <a:pt x="10888" y="1552458"/>
                </a:cubicBezTo>
                <a:cubicBezTo>
                  <a:pt x="102341" y="906907"/>
                  <a:pt x="1468911" y="0"/>
                  <a:pt x="1468911" y="0"/>
                </a:cubicBezTo>
              </a:path>
            </a:pathLst>
          </a:custGeom>
          <a:ln w="28575" cmpd="sng">
            <a:solidFill>
              <a:srgbClr val="3C8C93"/>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1674570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descr="Long rectangle line to represent the first street which house number 21 is on."/>
          <p:cNvSpPr/>
          <p:nvPr/>
        </p:nvSpPr>
        <p:spPr bwMode="auto">
          <a:xfrm>
            <a:off x="665375" y="4542650"/>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7" name="Rectángulo 36"/>
          <p:cNvSpPr/>
          <p:nvPr/>
        </p:nvSpPr>
        <p:spPr>
          <a:xfrm>
            <a:off x="7226486" y="4175751"/>
            <a:ext cx="91132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3</a:t>
            </a:r>
            <a:endParaRPr lang="en-GB" sz="1600" b="1" dirty="0">
              <a:solidFill>
                <a:srgbClr val="D88A41"/>
              </a:solidFill>
              <a:latin typeface="Roboto Slab" pitchFamily="2" charset="0"/>
              <a:ea typeface="Roboto Slab" pitchFamily="2" charset="0"/>
            </a:endParaRPr>
          </a:p>
        </p:txBody>
      </p:sp>
      <p:sp>
        <p:nvSpPr>
          <p:cNvPr id="34" name="Rectángulo 33" descr="Long rectangle line to represent the first street which house number 19 is on"/>
          <p:cNvSpPr/>
          <p:nvPr/>
        </p:nvSpPr>
        <p:spPr bwMode="auto">
          <a:xfrm>
            <a:off x="708752" y="2807413"/>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5" name="Rectángulo 34"/>
          <p:cNvSpPr/>
          <p:nvPr/>
        </p:nvSpPr>
        <p:spPr>
          <a:xfrm>
            <a:off x="7267709" y="2440514"/>
            <a:ext cx="915635"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2</a:t>
            </a:r>
            <a:endParaRPr lang="en-GB" sz="1600" b="1" dirty="0">
              <a:solidFill>
                <a:srgbClr val="D88A41"/>
              </a:solidFill>
              <a:latin typeface="Roboto Slab" pitchFamily="2" charset="0"/>
              <a:ea typeface="Roboto Slab" pitchFamily="2" charset="0"/>
            </a:endParaRPr>
          </a:p>
        </p:txBody>
      </p:sp>
      <p:sp>
        <p:nvSpPr>
          <p:cNvPr id="2" name="Rectángulo 1" descr="Long rectangle line to represent the first street which house number 13 is on."/>
          <p:cNvSpPr/>
          <p:nvPr/>
        </p:nvSpPr>
        <p:spPr bwMode="auto">
          <a:xfrm>
            <a:off x="736850" y="1129061"/>
            <a:ext cx="7431215" cy="4545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pic>
        <p:nvPicPr>
          <p:cNvPr id="3" name="Imagen 2" descr="home number 13"/>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1082574" y="-22455"/>
            <a:ext cx="1567912" cy="1644170"/>
          </a:xfrm>
          <a:prstGeom prst="rect">
            <a:avLst/>
          </a:prstGeom>
        </p:spPr>
      </p:pic>
      <p:sp>
        <p:nvSpPr>
          <p:cNvPr id="23" name="Rectángulo 22" descr="home number 13"/>
          <p:cNvSpPr/>
          <p:nvPr/>
        </p:nvSpPr>
        <p:spPr>
          <a:xfrm>
            <a:off x="1883668" y="630764"/>
            <a:ext cx="380032"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13</a:t>
            </a:r>
            <a:endParaRPr lang="en-GB" sz="1600" b="1" dirty="0">
              <a:solidFill>
                <a:srgbClr val="D88A41"/>
              </a:solidFill>
              <a:latin typeface="Roboto Slab" pitchFamily="2" charset="0"/>
              <a:ea typeface="Roboto Slab" pitchFamily="2" charset="0"/>
            </a:endParaRPr>
          </a:p>
        </p:txBody>
      </p:sp>
      <p:pic>
        <p:nvPicPr>
          <p:cNvPr id="12" name="Imagen 11" descr="home number 19"/>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277129" y="1697859"/>
            <a:ext cx="1567912" cy="1644170"/>
          </a:xfrm>
          <a:prstGeom prst="rect">
            <a:avLst/>
          </a:prstGeom>
        </p:spPr>
      </p:pic>
      <p:sp>
        <p:nvSpPr>
          <p:cNvPr id="18" name="Rectángulo 17"/>
          <p:cNvSpPr/>
          <p:nvPr/>
        </p:nvSpPr>
        <p:spPr>
          <a:xfrm>
            <a:off x="5154201" y="2334200"/>
            <a:ext cx="384841"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19</a:t>
            </a:r>
            <a:endParaRPr lang="en-GB" sz="1600" b="1" dirty="0">
              <a:solidFill>
                <a:srgbClr val="D88A41"/>
              </a:solidFill>
              <a:latin typeface="Roboto Slab" pitchFamily="2" charset="0"/>
              <a:ea typeface="Roboto Slab" pitchFamily="2" charset="0"/>
            </a:endParaRPr>
          </a:p>
        </p:txBody>
      </p:sp>
      <p:pic>
        <p:nvPicPr>
          <p:cNvPr id="21" name="Imagen 20" descr="home number 21"/>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989189" y="3418169"/>
            <a:ext cx="1567912" cy="1644170"/>
          </a:xfrm>
          <a:prstGeom prst="rect">
            <a:avLst/>
          </a:prstGeom>
        </p:spPr>
      </p:pic>
      <p:sp>
        <p:nvSpPr>
          <p:cNvPr id="29" name="Rectángulo 28"/>
          <p:cNvSpPr/>
          <p:nvPr/>
        </p:nvSpPr>
        <p:spPr>
          <a:xfrm>
            <a:off x="1789030" y="4071388"/>
            <a:ext cx="38253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21</a:t>
            </a:r>
            <a:endParaRPr lang="en-GB" sz="1600" b="1" dirty="0">
              <a:solidFill>
                <a:srgbClr val="D88A41"/>
              </a:solidFill>
              <a:latin typeface="Roboto Slab" pitchFamily="2" charset="0"/>
              <a:ea typeface="Roboto Slab" pitchFamily="2" charset="0"/>
            </a:endParaRPr>
          </a:p>
        </p:txBody>
      </p:sp>
      <p:sp>
        <p:nvSpPr>
          <p:cNvPr id="33" name="Rectángulo 32"/>
          <p:cNvSpPr/>
          <p:nvPr/>
        </p:nvSpPr>
        <p:spPr>
          <a:xfrm>
            <a:off x="7311085" y="762162"/>
            <a:ext cx="88507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Street 1</a:t>
            </a:r>
            <a:endParaRPr lang="en-GB" sz="1600" b="1" dirty="0">
              <a:solidFill>
                <a:srgbClr val="D88A41"/>
              </a:solidFill>
              <a:latin typeface="Roboto Slab" pitchFamily="2" charset="0"/>
              <a:ea typeface="Roboto Slab" pitchFamily="2" charset="0"/>
            </a:endParaRPr>
          </a:p>
        </p:txBody>
      </p:sp>
      <p:sp>
        <p:nvSpPr>
          <p:cNvPr id="4" name="Rectángulo 3"/>
          <p:cNvSpPr/>
          <p:nvPr/>
        </p:nvSpPr>
        <p:spPr bwMode="auto">
          <a:xfrm>
            <a:off x="5125820" y="2334200"/>
            <a:ext cx="377527" cy="355431"/>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pic>
        <p:nvPicPr>
          <p:cNvPr id="38" name="Imagen 37" descr="Person to represent you in the treasure hunt."/>
          <p:cNvPicPr>
            <a:picLocks noChangeAspect="1"/>
          </p:cNvPicPr>
          <p:nvPr/>
        </p:nvPicPr>
        <p:blipFill rotWithShape="1">
          <a:blip r:embed="rId4">
            <a:extLst>
              <a:ext uri="{28A0092B-C50C-407E-A947-70E740481C1C}">
                <a14:useLocalDpi xmlns:a14="http://schemas.microsoft.com/office/drawing/2010/main" val="0"/>
              </a:ext>
            </a:extLst>
          </a:blip>
          <a:srcRect l="32105" t="19174" r="19687" b="69395"/>
          <a:stretch/>
        </p:blipFill>
        <p:spPr>
          <a:xfrm rot="16200000">
            <a:off x="1146166" y="977581"/>
            <a:ext cx="757725" cy="254247"/>
          </a:xfrm>
          <a:prstGeom prst="rect">
            <a:avLst/>
          </a:prstGeom>
        </p:spPr>
      </p:pic>
      <p:sp>
        <p:nvSpPr>
          <p:cNvPr id="39" name="Rectángulo 38"/>
          <p:cNvSpPr/>
          <p:nvPr/>
        </p:nvSpPr>
        <p:spPr bwMode="auto">
          <a:xfrm>
            <a:off x="1794040" y="4071388"/>
            <a:ext cx="377527" cy="355431"/>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40" name="Rectángulo 39"/>
          <p:cNvSpPr/>
          <p:nvPr/>
        </p:nvSpPr>
        <p:spPr bwMode="auto">
          <a:xfrm>
            <a:off x="1887487" y="613887"/>
            <a:ext cx="377527" cy="355431"/>
          </a:xfrm>
          <a:prstGeom prst="rect">
            <a:avLst/>
          </a:prstGeom>
          <a:noFill/>
          <a:ln w="38100"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 name="Forma libre 5" descr="Arrow going from house number 21 to number 13"/>
          <p:cNvSpPr/>
          <p:nvPr/>
        </p:nvSpPr>
        <p:spPr>
          <a:xfrm>
            <a:off x="412409" y="956566"/>
            <a:ext cx="1468911" cy="3873306"/>
          </a:xfrm>
          <a:custGeom>
            <a:avLst/>
            <a:gdLst>
              <a:gd name="connsiteX0" fmla="*/ 920193 w 1468911"/>
              <a:gd name="connsiteY0" fmla="*/ 3873306 h 3873306"/>
              <a:gd name="connsiteX1" fmla="*/ 10888 w 1468911"/>
              <a:gd name="connsiteY1" fmla="*/ 1552458 h 3873306"/>
              <a:gd name="connsiteX2" fmla="*/ 1468911 w 1468911"/>
              <a:gd name="connsiteY2" fmla="*/ 0 h 3873306"/>
            </a:gdLst>
            <a:ahLst/>
            <a:cxnLst>
              <a:cxn ang="0">
                <a:pos x="connsiteX0" y="connsiteY0"/>
              </a:cxn>
              <a:cxn ang="0">
                <a:pos x="connsiteX1" y="connsiteY1"/>
              </a:cxn>
              <a:cxn ang="0">
                <a:pos x="connsiteX2" y="connsiteY2"/>
              </a:cxn>
            </a:cxnLst>
            <a:rect l="l" t="t" r="r" b="b"/>
            <a:pathLst>
              <a:path w="1468911" h="3873306">
                <a:moveTo>
                  <a:pt x="920193" y="3873306"/>
                </a:moveTo>
                <a:cubicBezTo>
                  <a:pt x="419814" y="3035657"/>
                  <a:pt x="-80565" y="2198009"/>
                  <a:pt x="10888" y="1552458"/>
                </a:cubicBezTo>
                <a:cubicBezTo>
                  <a:pt x="102341" y="906907"/>
                  <a:pt x="1468911" y="0"/>
                  <a:pt x="1468911" y="0"/>
                </a:cubicBezTo>
              </a:path>
            </a:pathLst>
          </a:custGeom>
          <a:ln w="28575" cmpd="sng">
            <a:solidFill>
              <a:srgbClr val="3C8C93"/>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grpSp>
        <p:nvGrpSpPr>
          <p:cNvPr id="51" name="Agrupar 50" descr="symbol to represent the end of the treasure hunt in this analogy."/>
          <p:cNvGrpSpPr/>
          <p:nvPr/>
        </p:nvGrpSpPr>
        <p:grpSpPr>
          <a:xfrm>
            <a:off x="2171567" y="1254512"/>
            <a:ext cx="612561" cy="183762"/>
            <a:chOff x="2171567" y="1254512"/>
            <a:chExt cx="612561" cy="183762"/>
          </a:xfrm>
        </p:grpSpPr>
        <p:cxnSp>
          <p:nvCxnSpPr>
            <p:cNvPr id="8" name="Conector recto 7"/>
            <p:cNvCxnSpPr/>
            <p:nvPr/>
          </p:nvCxnSpPr>
          <p:spPr bwMode="auto">
            <a:xfrm>
              <a:off x="2171567" y="1254512"/>
              <a:ext cx="502053" cy="0"/>
            </a:xfrm>
            <a:prstGeom prst="line">
              <a:avLst/>
            </a:prstGeom>
            <a:solidFill>
              <a:schemeClr val="accent1"/>
            </a:solidFill>
            <a:ln w="38100" cap="flat" cmpd="sng" algn="ctr">
              <a:solidFill>
                <a:srgbClr val="3C8C93"/>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 name="Conector recto 40"/>
            <p:cNvCxnSpPr/>
            <p:nvPr/>
          </p:nvCxnSpPr>
          <p:spPr bwMode="auto">
            <a:xfrm>
              <a:off x="2506304" y="1438274"/>
              <a:ext cx="277824" cy="0"/>
            </a:xfrm>
            <a:prstGeom prst="line">
              <a:avLst/>
            </a:prstGeom>
            <a:solidFill>
              <a:schemeClr val="accent1"/>
            </a:solidFill>
            <a:ln w="38100" cap="flat" cmpd="sng" algn="ctr">
              <a:solidFill>
                <a:srgbClr val="3C8C93"/>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2" name="Conector recto 41"/>
            <p:cNvCxnSpPr/>
            <p:nvPr/>
          </p:nvCxnSpPr>
          <p:spPr bwMode="auto">
            <a:xfrm flipH="1" flipV="1">
              <a:off x="2653915" y="1254512"/>
              <a:ext cx="1" cy="183762"/>
            </a:xfrm>
            <a:prstGeom prst="line">
              <a:avLst/>
            </a:prstGeom>
            <a:solidFill>
              <a:schemeClr val="accent1"/>
            </a:solidFill>
            <a:ln w="38100" cap="flat" cmpd="sng" algn="ctr">
              <a:solidFill>
                <a:srgbClr val="3C8C93"/>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pic>
        <p:nvPicPr>
          <p:cNvPr id="45" name="Imagen 15" descr="home icon.pdf">
            <a:extLst>
              <a:ext uri="{FF2B5EF4-FFF2-40B4-BE49-F238E27FC236}">
                <a16:creationId xmlns:a16="http://schemas.microsoft.com/office/drawing/2014/main" id="{1F1D908D-1CF6-4EC0-A1E3-E06027ACD037}"/>
              </a:ext>
            </a:extLst>
          </p:cNvPr>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758672" y="-32230"/>
            <a:ext cx="1567912" cy="1644170"/>
          </a:xfrm>
          <a:prstGeom prst="rect">
            <a:avLst/>
          </a:prstGeom>
        </p:spPr>
      </p:pic>
      <p:sp>
        <p:nvSpPr>
          <p:cNvPr id="46" name="Rectángulo 23">
            <a:extLst>
              <a:ext uri="{FF2B5EF4-FFF2-40B4-BE49-F238E27FC236}">
                <a16:creationId xmlns:a16="http://schemas.microsoft.com/office/drawing/2014/main" id="{8E50E772-B577-43F6-A175-F3EEC3A0ECC5}"/>
              </a:ext>
            </a:extLst>
          </p:cNvPr>
          <p:cNvSpPr/>
          <p:nvPr/>
        </p:nvSpPr>
        <p:spPr>
          <a:xfrm>
            <a:off x="3489181" y="61388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14</a:t>
            </a:r>
            <a:endParaRPr lang="en-GB" sz="1600" b="1" dirty="0">
              <a:solidFill>
                <a:srgbClr val="D88A41"/>
              </a:solidFill>
              <a:latin typeface="Roboto Slab" pitchFamily="2" charset="0"/>
              <a:ea typeface="Roboto Slab" pitchFamily="2" charset="0"/>
            </a:endParaRPr>
          </a:p>
        </p:txBody>
      </p:sp>
      <p:pic>
        <p:nvPicPr>
          <p:cNvPr id="47" name="Imagen 16" descr="home icon.pdf">
            <a:extLst>
              <a:ext uri="{FF2B5EF4-FFF2-40B4-BE49-F238E27FC236}">
                <a16:creationId xmlns:a16="http://schemas.microsoft.com/office/drawing/2014/main" id="{05C5043B-144B-4C2A-A084-F3A379D7A840}"/>
              </a:ext>
            </a:extLst>
          </p:cNvPr>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387771" y="-22454"/>
            <a:ext cx="1567912" cy="1644170"/>
          </a:xfrm>
          <a:prstGeom prst="rect">
            <a:avLst/>
          </a:prstGeom>
        </p:spPr>
      </p:pic>
      <p:sp>
        <p:nvSpPr>
          <p:cNvPr id="48" name="Rectángulo 24">
            <a:extLst>
              <a:ext uri="{FF2B5EF4-FFF2-40B4-BE49-F238E27FC236}">
                <a16:creationId xmlns:a16="http://schemas.microsoft.com/office/drawing/2014/main" id="{CD971FA8-F09D-4A03-9586-BB6F087855D0}"/>
              </a:ext>
            </a:extLst>
          </p:cNvPr>
          <p:cNvSpPr/>
          <p:nvPr/>
        </p:nvSpPr>
        <p:spPr>
          <a:xfrm>
            <a:off x="5172854" y="613887"/>
            <a:ext cx="37752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15</a:t>
            </a:r>
            <a:endParaRPr lang="en-GB" sz="1600" b="1" dirty="0">
              <a:solidFill>
                <a:srgbClr val="D88A41"/>
              </a:solidFill>
              <a:latin typeface="Roboto Slab" pitchFamily="2" charset="0"/>
              <a:ea typeface="Roboto Slab" pitchFamily="2" charset="0"/>
            </a:endParaRPr>
          </a:p>
        </p:txBody>
      </p:sp>
      <p:pic>
        <p:nvPicPr>
          <p:cNvPr id="49" name="Imagen 19" descr="home icon.pdf">
            <a:extLst>
              <a:ext uri="{FF2B5EF4-FFF2-40B4-BE49-F238E27FC236}">
                <a16:creationId xmlns:a16="http://schemas.microsoft.com/office/drawing/2014/main" id="{22D4C7F9-E91B-41A3-9823-1401C6564B9F}"/>
              </a:ext>
            </a:extLst>
          </p:cNvPr>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945512" y="-29475"/>
            <a:ext cx="1567912" cy="1644170"/>
          </a:xfrm>
          <a:prstGeom prst="rect">
            <a:avLst/>
          </a:prstGeom>
        </p:spPr>
      </p:pic>
      <p:sp>
        <p:nvSpPr>
          <p:cNvPr id="50" name="Rectángulo 25">
            <a:extLst>
              <a:ext uri="{FF2B5EF4-FFF2-40B4-BE49-F238E27FC236}">
                <a16:creationId xmlns:a16="http://schemas.microsoft.com/office/drawing/2014/main" id="{4B80AD7C-5F1D-4569-BB6D-6D8F90155EB6}"/>
              </a:ext>
            </a:extLst>
          </p:cNvPr>
          <p:cNvSpPr/>
          <p:nvPr/>
        </p:nvSpPr>
        <p:spPr>
          <a:xfrm>
            <a:off x="6765815" y="613887"/>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16</a:t>
            </a:r>
            <a:endParaRPr lang="en-GB" sz="1600" b="1" dirty="0">
              <a:solidFill>
                <a:srgbClr val="D88A41"/>
              </a:solidFill>
              <a:latin typeface="Roboto Slab" pitchFamily="2" charset="0"/>
              <a:ea typeface="Roboto Slab" pitchFamily="2" charset="0"/>
            </a:endParaRPr>
          </a:p>
        </p:txBody>
      </p:sp>
      <p:pic>
        <p:nvPicPr>
          <p:cNvPr id="53" name="Imagen 9" descr="home icon.pdf">
            <a:extLst>
              <a:ext uri="{FF2B5EF4-FFF2-40B4-BE49-F238E27FC236}">
                <a16:creationId xmlns:a16="http://schemas.microsoft.com/office/drawing/2014/main" id="{2A812C9A-D9FE-4087-9897-5540B3B48AA4}"/>
              </a:ext>
            </a:extLst>
          </p:cNvPr>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989188" y="1679884"/>
            <a:ext cx="1567912" cy="1644170"/>
          </a:xfrm>
          <a:prstGeom prst="rect">
            <a:avLst/>
          </a:prstGeom>
        </p:spPr>
      </p:pic>
      <p:sp>
        <p:nvSpPr>
          <p:cNvPr id="54" name="Rectángulo 13">
            <a:extLst>
              <a:ext uri="{FF2B5EF4-FFF2-40B4-BE49-F238E27FC236}">
                <a16:creationId xmlns:a16="http://schemas.microsoft.com/office/drawing/2014/main" id="{24F46B96-249A-4BDA-8D6F-52AAA05CE369}"/>
              </a:ext>
            </a:extLst>
          </p:cNvPr>
          <p:cNvSpPr/>
          <p:nvPr/>
        </p:nvSpPr>
        <p:spPr>
          <a:xfrm>
            <a:off x="1574235" y="2246674"/>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17</a:t>
            </a:r>
            <a:endParaRPr lang="en-GB" sz="1600" b="1" dirty="0">
              <a:solidFill>
                <a:srgbClr val="D88A41"/>
              </a:solidFill>
              <a:latin typeface="Roboto Slab" pitchFamily="2" charset="0"/>
              <a:ea typeface="Roboto Slab" pitchFamily="2" charset="0"/>
            </a:endParaRPr>
          </a:p>
        </p:txBody>
      </p:sp>
      <p:pic>
        <p:nvPicPr>
          <p:cNvPr id="57" name="Imagen 12" descr="home icon.pdf">
            <a:extLst>
              <a:ext uri="{FF2B5EF4-FFF2-40B4-BE49-F238E27FC236}">
                <a16:creationId xmlns:a16="http://schemas.microsoft.com/office/drawing/2014/main" id="{F8294C30-4C87-48FF-AD0C-D18C383F11E8}"/>
              </a:ext>
            </a:extLst>
          </p:cNvPr>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873514" y="1671728"/>
            <a:ext cx="1567912" cy="1644170"/>
          </a:xfrm>
          <a:prstGeom prst="rect">
            <a:avLst/>
          </a:prstGeom>
        </p:spPr>
      </p:pic>
      <p:sp>
        <p:nvSpPr>
          <p:cNvPr id="58" name="Rectángulo 18">
            <a:extLst>
              <a:ext uri="{FF2B5EF4-FFF2-40B4-BE49-F238E27FC236}">
                <a16:creationId xmlns:a16="http://schemas.microsoft.com/office/drawing/2014/main" id="{2E71D44B-DE74-4218-A3E7-D7A576F281B4}"/>
              </a:ext>
            </a:extLst>
          </p:cNvPr>
          <p:cNvSpPr/>
          <p:nvPr/>
        </p:nvSpPr>
        <p:spPr>
          <a:xfrm>
            <a:off x="6705210" y="2316457"/>
            <a:ext cx="41549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20</a:t>
            </a:r>
            <a:endParaRPr lang="en-GB" sz="1600" b="1" dirty="0">
              <a:solidFill>
                <a:srgbClr val="D88A41"/>
              </a:solidFill>
              <a:latin typeface="Roboto Slab" pitchFamily="2" charset="0"/>
              <a:ea typeface="Roboto Slab" pitchFamily="2" charset="0"/>
            </a:endParaRPr>
          </a:p>
        </p:txBody>
      </p:sp>
      <p:sp>
        <p:nvSpPr>
          <p:cNvPr id="59" name="Elipse 51">
            <a:extLst>
              <a:ext uri="{FF2B5EF4-FFF2-40B4-BE49-F238E27FC236}">
                <a16:creationId xmlns:a16="http://schemas.microsoft.com/office/drawing/2014/main" id="{F6634BE7-C8EE-4100-82F2-42A01C603F6C}"/>
              </a:ext>
            </a:extLst>
          </p:cNvPr>
          <p:cNvSpPr/>
          <p:nvPr/>
        </p:nvSpPr>
        <p:spPr bwMode="auto">
          <a:xfrm>
            <a:off x="1930173" y="948057"/>
            <a:ext cx="1265101" cy="783410"/>
          </a:xfrm>
          <a:prstGeom prst="ellips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pic>
        <p:nvPicPr>
          <p:cNvPr id="60" name="Imagen 10" descr="home icon.pdf">
            <a:extLst>
              <a:ext uri="{FF2B5EF4-FFF2-40B4-BE49-F238E27FC236}">
                <a16:creationId xmlns:a16="http://schemas.microsoft.com/office/drawing/2014/main" id="{E125CC80-F2E3-4FD0-A9E9-0414EA0EF7ED}"/>
              </a:ext>
            </a:extLst>
          </p:cNvPr>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649767" y="1689830"/>
            <a:ext cx="1567912" cy="1644170"/>
          </a:xfrm>
          <a:prstGeom prst="rect">
            <a:avLst/>
          </a:prstGeom>
        </p:spPr>
      </p:pic>
      <p:sp>
        <p:nvSpPr>
          <p:cNvPr id="61" name="Rectángulo 14">
            <a:extLst>
              <a:ext uri="{FF2B5EF4-FFF2-40B4-BE49-F238E27FC236}">
                <a16:creationId xmlns:a16="http://schemas.microsoft.com/office/drawing/2014/main" id="{1789BEA9-A4C7-4912-BEFE-6C39DEDBDEAA}"/>
              </a:ext>
            </a:extLst>
          </p:cNvPr>
          <p:cNvSpPr/>
          <p:nvPr/>
        </p:nvSpPr>
        <p:spPr>
          <a:xfrm>
            <a:off x="3455562" y="2291763"/>
            <a:ext cx="389850"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18</a:t>
            </a:r>
            <a:endParaRPr lang="en-GB" sz="1600" b="1" dirty="0">
              <a:solidFill>
                <a:srgbClr val="D88A41"/>
              </a:solidFill>
              <a:latin typeface="Roboto Slab" pitchFamily="2" charset="0"/>
              <a:ea typeface="Roboto Slab" pitchFamily="2" charset="0"/>
            </a:endParaRPr>
          </a:p>
        </p:txBody>
      </p:sp>
      <p:sp>
        <p:nvSpPr>
          <p:cNvPr id="62" name="Llamada rectangular 54">
            <a:extLst>
              <a:ext uri="{FF2B5EF4-FFF2-40B4-BE49-F238E27FC236}">
                <a16:creationId xmlns:a16="http://schemas.microsoft.com/office/drawing/2014/main" id="{FB9587D9-7FC4-475A-9D16-3451B7EFC7C3}"/>
              </a:ext>
            </a:extLst>
          </p:cNvPr>
          <p:cNvSpPr/>
          <p:nvPr/>
        </p:nvSpPr>
        <p:spPr bwMode="auto">
          <a:xfrm>
            <a:off x="2673620" y="2103051"/>
            <a:ext cx="2017855" cy="659635"/>
          </a:xfrm>
          <a:prstGeom prst="wedgeRectCallout">
            <a:avLst>
              <a:gd name="adj1" fmla="val -45615"/>
              <a:gd name="adj2" fmla="val -100907"/>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3" name="Rectángulo 55">
            <a:extLst>
              <a:ext uri="{FF2B5EF4-FFF2-40B4-BE49-F238E27FC236}">
                <a16:creationId xmlns:a16="http://schemas.microsoft.com/office/drawing/2014/main" id="{3B3AA0F5-BD72-4714-8EC9-EEF6D6FC195E}"/>
              </a:ext>
            </a:extLst>
          </p:cNvPr>
          <p:cNvSpPr/>
          <p:nvPr/>
        </p:nvSpPr>
        <p:spPr>
          <a:xfrm>
            <a:off x="2703360" y="2109442"/>
            <a:ext cx="2017855" cy="584776"/>
          </a:xfrm>
          <a:prstGeom prst="rect">
            <a:avLst/>
          </a:prstGeom>
        </p:spPr>
        <p:txBody>
          <a:bodyPr wrap="square">
            <a:spAutoFit/>
          </a:bodyPr>
          <a:lstStyle/>
          <a:p>
            <a:pPr marL="0" indent="0" algn="ctr">
              <a:buClrTx/>
              <a:buNone/>
            </a:pPr>
            <a:r>
              <a:rPr lang="en-GB" sz="1600" dirty="0">
                <a:latin typeface="Roboto Slab" pitchFamily="2" charset="0"/>
                <a:ea typeface="Roboto Slab" pitchFamily="2" charset="0"/>
              </a:rPr>
              <a:t>END OF TREASURE HUNT</a:t>
            </a:r>
            <a:endParaRPr lang="en-GB" sz="1600" b="1" dirty="0">
              <a:solidFill>
                <a:srgbClr val="D88A41"/>
              </a:solidFill>
              <a:latin typeface="Roboto Slab" pitchFamily="2" charset="0"/>
              <a:ea typeface="Roboto Slab" pitchFamily="2" charset="0"/>
            </a:endParaRPr>
          </a:p>
        </p:txBody>
      </p:sp>
      <p:pic>
        <p:nvPicPr>
          <p:cNvPr id="64" name="Imagen 21" descr="home icon.pdf">
            <a:extLst>
              <a:ext uri="{FF2B5EF4-FFF2-40B4-BE49-F238E27FC236}">
                <a16:creationId xmlns:a16="http://schemas.microsoft.com/office/drawing/2014/main" id="{02484777-7CBD-4AEF-8ED6-12F35247F25E}"/>
              </a:ext>
            </a:extLst>
          </p:cNvPr>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586325" y="3418169"/>
            <a:ext cx="1567912" cy="1644170"/>
          </a:xfrm>
          <a:prstGeom prst="rect">
            <a:avLst/>
          </a:prstGeom>
        </p:spPr>
      </p:pic>
      <p:pic>
        <p:nvPicPr>
          <p:cNvPr id="65" name="Imagen 21" descr="home icon.pdf">
            <a:extLst>
              <a:ext uri="{FF2B5EF4-FFF2-40B4-BE49-F238E27FC236}">
                <a16:creationId xmlns:a16="http://schemas.microsoft.com/office/drawing/2014/main" id="{73698B96-6F91-42DF-80F5-3749001E2344}"/>
              </a:ext>
            </a:extLst>
          </p:cNvPr>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341864" y="3389122"/>
            <a:ext cx="1567912" cy="1644170"/>
          </a:xfrm>
          <a:prstGeom prst="rect">
            <a:avLst/>
          </a:prstGeom>
        </p:spPr>
      </p:pic>
      <p:pic>
        <p:nvPicPr>
          <p:cNvPr id="66" name="Imagen 21" descr="home icon.pdf">
            <a:extLst>
              <a:ext uri="{FF2B5EF4-FFF2-40B4-BE49-F238E27FC236}">
                <a16:creationId xmlns:a16="http://schemas.microsoft.com/office/drawing/2014/main" id="{69BF3042-2402-470C-940E-089F985AD3F8}"/>
              </a:ext>
            </a:extLst>
          </p:cNvPr>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939000" y="3387820"/>
            <a:ext cx="1567912" cy="1644170"/>
          </a:xfrm>
          <a:prstGeom prst="rect">
            <a:avLst/>
          </a:prstGeom>
        </p:spPr>
      </p:pic>
      <p:sp>
        <p:nvSpPr>
          <p:cNvPr id="67" name="Forma libre 4" descr="Arrow going from house number 19 to house number 21.">
            <a:extLst>
              <a:ext uri="{FF2B5EF4-FFF2-40B4-BE49-F238E27FC236}">
                <a16:creationId xmlns:a16="http://schemas.microsoft.com/office/drawing/2014/main" id="{81CCBE74-15FB-47D1-AC48-498D03A3899C}"/>
              </a:ext>
            </a:extLst>
          </p:cNvPr>
          <p:cNvSpPr/>
          <p:nvPr/>
        </p:nvSpPr>
        <p:spPr>
          <a:xfrm>
            <a:off x="2194874" y="3026511"/>
            <a:ext cx="2853335" cy="1191786"/>
          </a:xfrm>
          <a:custGeom>
            <a:avLst/>
            <a:gdLst>
              <a:gd name="connsiteX0" fmla="*/ 2853335 w 2853335"/>
              <a:gd name="connsiteY0" fmla="*/ 0 h 1191786"/>
              <a:gd name="connsiteX1" fmla="*/ 1254213 w 2853335"/>
              <a:gd name="connsiteY1" fmla="*/ 972247 h 1191786"/>
              <a:gd name="connsiteX2" fmla="*/ 0 w 2853335"/>
              <a:gd name="connsiteY2" fmla="*/ 1191786 h 1191786"/>
            </a:gdLst>
            <a:ahLst/>
            <a:cxnLst>
              <a:cxn ang="0">
                <a:pos x="connsiteX0" y="connsiteY0"/>
              </a:cxn>
              <a:cxn ang="0">
                <a:pos x="connsiteX1" y="connsiteY1"/>
              </a:cxn>
              <a:cxn ang="0">
                <a:pos x="connsiteX2" y="connsiteY2"/>
              </a:cxn>
            </a:cxnLst>
            <a:rect l="l" t="t" r="r" b="b"/>
            <a:pathLst>
              <a:path w="2853335" h="1191786">
                <a:moveTo>
                  <a:pt x="2853335" y="0"/>
                </a:moveTo>
                <a:cubicBezTo>
                  <a:pt x="2291552" y="386808"/>
                  <a:pt x="1729769" y="773616"/>
                  <a:pt x="1254213" y="972247"/>
                </a:cubicBezTo>
                <a:cubicBezTo>
                  <a:pt x="778657" y="1170878"/>
                  <a:pt x="0" y="1191786"/>
                  <a:pt x="0" y="1191786"/>
                </a:cubicBezTo>
              </a:path>
            </a:pathLst>
          </a:custGeom>
          <a:ln w="28575" cmpd="sng">
            <a:solidFill>
              <a:srgbClr val="3C8C93"/>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8" name="Rectángulo 29">
            <a:extLst>
              <a:ext uri="{FF2B5EF4-FFF2-40B4-BE49-F238E27FC236}">
                <a16:creationId xmlns:a16="http://schemas.microsoft.com/office/drawing/2014/main" id="{42F270E5-9736-4308-9705-7C5259AF00CE}"/>
              </a:ext>
            </a:extLst>
          </p:cNvPr>
          <p:cNvSpPr/>
          <p:nvPr/>
        </p:nvSpPr>
        <p:spPr>
          <a:xfrm>
            <a:off x="3382972" y="4054511"/>
            <a:ext cx="415498"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22</a:t>
            </a:r>
            <a:endParaRPr lang="en-GB" sz="1600" b="1" dirty="0">
              <a:solidFill>
                <a:srgbClr val="D88A41"/>
              </a:solidFill>
              <a:latin typeface="Roboto Slab" pitchFamily="2" charset="0"/>
              <a:ea typeface="Roboto Slab" pitchFamily="2" charset="0"/>
            </a:endParaRPr>
          </a:p>
        </p:txBody>
      </p:sp>
      <p:sp>
        <p:nvSpPr>
          <p:cNvPr id="69" name="Rectángulo 30">
            <a:extLst>
              <a:ext uri="{FF2B5EF4-FFF2-40B4-BE49-F238E27FC236}">
                <a16:creationId xmlns:a16="http://schemas.microsoft.com/office/drawing/2014/main" id="{9568000F-248C-4959-8B54-49D21B7482C1}"/>
              </a:ext>
            </a:extLst>
          </p:cNvPr>
          <p:cNvSpPr/>
          <p:nvPr/>
        </p:nvSpPr>
        <p:spPr>
          <a:xfrm>
            <a:off x="5063839" y="4054511"/>
            <a:ext cx="408786"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23</a:t>
            </a:r>
            <a:endParaRPr lang="en-GB" sz="1600" b="1" dirty="0">
              <a:solidFill>
                <a:srgbClr val="D88A41"/>
              </a:solidFill>
              <a:latin typeface="Roboto Slab" pitchFamily="2" charset="0"/>
              <a:ea typeface="Roboto Slab" pitchFamily="2" charset="0"/>
            </a:endParaRPr>
          </a:p>
        </p:txBody>
      </p:sp>
      <p:sp>
        <p:nvSpPr>
          <p:cNvPr id="71" name="Rectángulo 31">
            <a:extLst>
              <a:ext uri="{FF2B5EF4-FFF2-40B4-BE49-F238E27FC236}">
                <a16:creationId xmlns:a16="http://schemas.microsoft.com/office/drawing/2014/main" id="{B5FDD1FC-97CD-42BE-B6BD-E0A186E65DDB}"/>
              </a:ext>
            </a:extLst>
          </p:cNvPr>
          <p:cNvSpPr/>
          <p:nvPr/>
        </p:nvSpPr>
        <p:spPr>
          <a:xfrm>
            <a:off x="6710875" y="4006474"/>
            <a:ext cx="416901"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24</a:t>
            </a:r>
            <a:endParaRPr lang="en-GB" sz="1600" b="1" dirty="0">
              <a:solidFill>
                <a:srgbClr val="D88A41"/>
              </a:solidFill>
              <a:latin typeface="Roboto Slab" pitchFamily="2" charset="0"/>
              <a:ea typeface="Roboto Slab" pitchFamily="2" charset="0"/>
            </a:endParaRPr>
          </a:p>
        </p:txBody>
      </p:sp>
    </p:spTree>
    <p:extLst>
      <p:ext uri="{BB962C8B-B14F-4D97-AF65-F5344CB8AC3E}">
        <p14:creationId xmlns:p14="http://schemas.microsoft.com/office/powerpoint/2010/main" val="2516676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descr="memory"/>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descr="This is a table showing an abstract way of representing the memory of a computer. Every square represents a memory position where you can store data.  For the sake of simplicity, let’s assume that each square can store an integer number. Memory positions are represented by writing an ‘x’ on them."/>
          <p:cNvGraphicFramePr>
            <a:graphicFrameLocks noGrp="1"/>
          </p:cNvGraphicFramePr>
          <p:nvPr>
            <p:extLst>
              <p:ext uri="{D42A27DB-BD31-4B8C-83A1-F6EECF244321}">
                <p14:modId xmlns:p14="http://schemas.microsoft.com/office/powerpoint/2010/main" val="1576964144"/>
              </p:ext>
            </p:extLst>
          </p:nvPr>
        </p:nvGraphicFramePr>
        <p:xfrm>
          <a:off x="2527535" y="2046252"/>
          <a:ext cx="3539235" cy="297180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descr="arrow linking 3 to 7"/>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descr="arrow linking 7 to the number 2"/>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descr="arrow linking number 2 to number 9"/>
          <p:cNvCxnSpPr/>
          <p:nvPr/>
        </p:nvCxnSpPr>
        <p:spPr bwMode="auto">
          <a:xfrm flipV="1">
            <a:off x="415513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descr="arrow pointing from the head to the number 3 at the start of the linked list"/>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descr="head">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descr="This is a square with the number 3 in it to represent the first part of the links list.">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descr="This is a square with the number 7 in it to represent the second part of the links list.">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descr="This is a square with the number 2 in it to represent the third part of the links list.">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descr="This is a square with the number 9 in it to represent the fourth part of the links list.">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descr="symbol to represent the end of the linked list"/>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624347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704751440"/>
              </p:ext>
            </p:extLst>
          </p:nvPr>
        </p:nvGraphicFramePr>
        <p:xfrm>
          <a:off x="2527535" y="2046252"/>
          <a:ext cx="3539235" cy="297180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5513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Conector recto de flecha 4"/>
          <p:cNvCxnSpPr/>
          <p:nvPr/>
        </p:nvCxnSpPr>
        <p:spPr bwMode="auto">
          <a:xfrm flipH="1">
            <a:off x="4899930" y="1778000"/>
            <a:ext cx="224894" cy="268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4781941" y="1474596"/>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latin typeface="Roboto Slab" pitchFamily="2" charset="0"/>
                <a:ea typeface="Roboto Slab" pitchFamily="2" charset="0"/>
              </a:rPr>
              <a:t>head</a:t>
            </a:r>
            <a:endParaRPr lang="en-GB" sz="1800" dirty="0"/>
          </a:p>
        </p:txBody>
      </p:sp>
      <p:grpSp>
        <p:nvGrpSpPr>
          <p:cNvPr id="31" name="Agrupar 30"/>
          <p:cNvGrpSpPr/>
          <p:nvPr/>
        </p:nvGrpSpPr>
        <p:grpSpPr>
          <a:xfrm>
            <a:off x="4612976" y="2124613"/>
            <a:ext cx="236505" cy="150213"/>
            <a:chOff x="5320311" y="1105149"/>
            <a:chExt cx="236505" cy="150213"/>
          </a:xfrm>
        </p:grpSpPr>
        <p:cxnSp>
          <p:nvCxnSpPr>
            <p:cNvPr id="32" name="Conector recto 31"/>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3" name="Conector recto 32"/>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Conector recto 39"/>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288929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3699933420"/>
              </p:ext>
            </p:extLst>
          </p:nvPr>
        </p:nvGraphicFramePr>
        <p:xfrm>
          <a:off x="2527535" y="2046252"/>
          <a:ext cx="3539235" cy="297942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5513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Conector recto de flecha 4"/>
          <p:cNvCxnSpPr/>
          <p:nvPr/>
        </p:nvCxnSpPr>
        <p:spPr bwMode="auto">
          <a:xfrm flipH="1">
            <a:off x="4899930" y="1778000"/>
            <a:ext cx="224894" cy="268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4781941" y="1474596"/>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latin typeface="Roboto Slab" pitchFamily="2" charset="0"/>
                <a:ea typeface="Roboto Slab" pitchFamily="2" charset="0"/>
              </a:rPr>
              <a:t>head</a:t>
            </a:r>
            <a:endParaRPr lang="en-GB" sz="1800" dirty="0"/>
          </a:p>
        </p:txBody>
      </p:sp>
      <p:grpSp>
        <p:nvGrpSpPr>
          <p:cNvPr id="31" name="Agrupar 30"/>
          <p:cNvGrpSpPr/>
          <p:nvPr/>
        </p:nvGrpSpPr>
        <p:grpSpPr>
          <a:xfrm>
            <a:off x="4612976" y="2124613"/>
            <a:ext cx="236505" cy="150213"/>
            <a:chOff x="5320311" y="1105149"/>
            <a:chExt cx="236505" cy="150213"/>
          </a:xfrm>
        </p:grpSpPr>
        <p:cxnSp>
          <p:nvCxnSpPr>
            <p:cNvPr id="32" name="Conector recto 31"/>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3" name="Conector recto 32"/>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Conector recto 39"/>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3737931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5246559"/>
              </p:ext>
            </p:extLst>
          </p:nvPr>
        </p:nvGraphicFramePr>
        <p:xfrm>
          <a:off x="2527535" y="2046252"/>
          <a:ext cx="3539235" cy="297942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5513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Conector recto de flecha 4"/>
          <p:cNvCxnSpPr/>
          <p:nvPr/>
        </p:nvCxnSpPr>
        <p:spPr bwMode="auto">
          <a:xfrm flipH="1">
            <a:off x="4899930" y="1778000"/>
            <a:ext cx="224894" cy="268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4781941" y="1474596"/>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latin typeface="Roboto Slab" pitchFamily="2" charset="0"/>
                <a:ea typeface="Roboto Slab" pitchFamily="2" charset="0"/>
              </a:rPr>
              <a:t>head</a:t>
            </a:r>
            <a:endParaRPr lang="en-GB" sz="1800" dirty="0"/>
          </a:p>
        </p:txBody>
      </p:sp>
      <p:sp>
        <p:nvSpPr>
          <p:cNvPr id="2" name="Forma libre 1"/>
          <p:cNvSpPr/>
          <p:nvPr/>
        </p:nvSpPr>
        <p:spPr>
          <a:xfrm>
            <a:off x="3974353" y="2226235"/>
            <a:ext cx="717176" cy="353054"/>
          </a:xfrm>
          <a:custGeom>
            <a:avLst/>
            <a:gdLst>
              <a:gd name="connsiteX0" fmla="*/ 717176 w 717176"/>
              <a:gd name="connsiteY0" fmla="*/ 0 h 353054"/>
              <a:gd name="connsiteX1" fmla="*/ 508000 w 717176"/>
              <a:gd name="connsiteY1" fmla="*/ 328706 h 353054"/>
              <a:gd name="connsiteX2" fmla="*/ 0 w 717176"/>
              <a:gd name="connsiteY2" fmla="*/ 328706 h 353054"/>
            </a:gdLst>
            <a:ahLst/>
            <a:cxnLst>
              <a:cxn ang="0">
                <a:pos x="connsiteX0" y="connsiteY0"/>
              </a:cxn>
              <a:cxn ang="0">
                <a:pos x="connsiteX1" y="connsiteY1"/>
              </a:cxn>
              <a:cxn ang="0">
                <a:pos x="connsiteX2" y="connsiteY2"/>
              </a:cxn>
            </a:cxnLst>
            <a:rect l="l" t="t" r="r" b="b"/>
            <a:pathLst>
              <a:path w="717176" h="353054">
                <a:moveTo>
                  <a:pt x="717176" y="0"/>
                </a:moveTo>
                <a:cubicBezTo>
                  <a:pt x="672352" y="136961"/>
                  <a:pt x="627529" y="273922"/>
                  <a:pt x="508000" y="328706"/>
                </a:cubicBezTo>
                <a:cubicBezTo>
                  <a:pt x="388471" y="383490"/>
                  <a:pt x="0" y="328706"/>
                  <a:pt x="0" y="328706"/>
                </a:cubicBezTo>
              </a:path>
            </a:pathLst>
          </a:custGeom>
          <a:ln w="28575" cmpd="sng">
            <a:solidFill>
              <a:schemeClr val="tx1"/>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grpSp>
        <p:nvGrpSpPr>
          <p:cNvPr id="31" name="Agrupar 30"/>
          <p:cNvGrpSpPr/>
          <p:nvPr/>
        </p:nvGrpSpPr>
        <p:grpSpPr>
          <a:xfrm>
            <a:off x="4612976" y="2124613"/>
            <a:ext cx="236505" cy="150213"/>
            <a:chOff x="5320311" y="1105149"/>
            <a:chExt cx="236505" cy="150213"/>
          </a:xfrm>
        </p:grpSpPr>
        <p:cxnSp>
          <p:nvCxnSpPr>
            <p:cNvPr id="32" name="Conector recto 31"/>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3" name="Conector recto 32"/>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Conector recto 39"/>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3519011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427149766"/>
              </p:ext>
            </p:extLst>
          </p:nvPr>
        </p:nvGraphicFramePr>
        <p:xfrm>
          <a:off x="2527535" y="2046252"/>
          <a:ext cx="3539235" cy="297942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5513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24" name="Agrupar 23"/>
          <p:cNvGrpSpPr/>
          <p:nvPr/>
        </p:nvGrpSpPr>
        <p:grpSpPr>
          <a:xfrm>
            <a:off x="4612976" y="2124613"/>
            <a:ext cx="236505" cy="150213"/>
            <a:chOff x="5320311" y="1105149"/>
            <a:chExt cx="236505" cy="150213"/>
          </a:xfrm>
        </p:grpSpPr>
        <p:cxnSp>
          <p:nvCxnSpPr>
            <p:cNvPr id="26" name="Conector recto 25"/>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8" name="Conector recto 27"/>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9" name="Conector recto 28"/>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Conector recto de flecha 4"/>
          <p:cNvCxnSpPr/>
          <p:nvPr/>
        </p:nvCxnSpPr>
        <p:spPr bwMode="auto">
          <a:xfrm flipH="1">
            <a:off x="4899930" y="1778000"/>
            <a:ext cx="224894" cy="268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4781941" y="1474596"/>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latin typeface="Roboto Slab" pitchFamily="2" charset="0"/>
                <a:ea typeface="Roboto Slab" pitchFamily="2" charset="0"/>
              </a:rPr>
              <a:t>head</a:t>
            </a:r>
            <a:endParaRPr lang="en-GB" sz="1800" dirty="0"/>
          </a:p>
        </p:txBody>
      </p:sp>
      <p:sp>
        <p:nvSpPr>
          <p:cNvPr id="6" name="CuadroTexto 5"/>
          <p:cNvSpPr txBox="1"/>
          <p:nvPr/>
        </p:nvSpPr>
        <p:spPr>
          <a:xfrm>
            <a:off x="2673767" y="1979795"/>
            <a:ext cx="434659" cy="230832"/>
          </a:xfrm>
          <a:prstGeom prst="rect">
            <a:avLst/>
          </a:prstGeom>
          <a:noFill/>
        </p:spPr>
        <p:txBody>
          <a:bodyPr wrap="none" rtlCol="0">
            <a:spAutoFit/>
          </a:bodyPr>
          <a:lstStyle/>
          <a:p>
            <a:r>
              <a:rPr lang="es-ES" sz="900" dirty="0">
                <a:solidFill>
                  <a:schemeClr val="tx1">
                    <a:lumMod val="50000"/>
                    <a:lumOff val="50000"/>
                  </a:schemeClr>
                </a:solidFill>
              </a:rPr>
              <a:t>[0x0] </a:t>
            </a:r>
          </a:p>
        </p:txBody>
      </p:sp>
      <p:sp>
        <p:nvSpPr>
          <p:cNvPr id="31" name="CuadroTexto 30"/>
          <p:cNvSpPr txBox="1"/>
          <p:nvPr/>
        </p:nvSpPr>
        <p:spPr>
          <a:xfrm>
            <a:off x="3260074" y="198834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[0x1] </a:t>
            </a:r>
          </a:p>
        </p:txBody>
      </p:sp>
      <p:sp>
        <p:nvSpPr>
          <p:cNvPr id="32" name="CuadroTexto 31"/>
          <p:cNvSpPr txBox="1"/>
          <p:nvPr/>
        </p:nvSpPr>
        <p:spPr>
          <a:xfrm>
            <a:off x="3786849" y="1987424"/>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[0x2] </a:t>
            </a:r>
          </a:p>
        </p:txBody>
      </p:sp>
      <p:sp>
        <p:nvSpPr>
          <p:cNvPr id="33" name="CuadroTexto 32"/>
          <p:cNvSpPr txBox="1"/>
          <p:nvPr/>
        </p:nvSpPr>
        <p:spPr>
          <a:xfrm>
            <a:off x="4273370" y="1987471"/>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[0x3] </a:t>
            </a:r>
          </a:p>
        </p:txBody>
      </p:sp>
      <p:sp>
        <p:nvSpPr>
          <p:cNvPr id="40" name="CuadroTexto 39"/>
          <p:cNvSpPr txBox="1"/>
          <p:nvPr/>
        </p:nvSpPr>
        <p:spPr>
          <a:xfrm>
            <a:off x="4800308" y="198713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[0x4] </a:t>
            </a:r>
          </a:p>
        </p:txBody>
      </p:sp>
      <p:sp>
        <p:nvSpPr>
          <p:cNvPr id="41" name="CuadroTexto 40"/>
          <p:cNvSpPr txBox="1"/>
          <p:nvPr/>
        </p:nvSpPr>
        <p:spPr>
          <a:xfrm>
            <a:off x="5303397" y="199660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[0x5] </a:t>
            </a:r>
          </a:p>
        </p:txBody>
      </p:sp>
      <p:sp>
        <p:nvSpPr>
          <p:cNvPr id="42" name="CuadroTexto 41"/>
          <p:cNvSpPr txBox="1"/>
          <p:nvPr/>
        </p:nvSpPr>
        <p:spPr>
          <a:xfrm>
            <a:off x="5797821" y="199701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[0x6] </a:t>
            </a:r>
          </a:p>
        </p:txBody>
      </p:sp>
      <p:sp>
        <p:nvSpPr>
          <p:cNvPr id="43" name="CuadroTexto 42"/>
          <p:cNvSpPr txBox="1"/>
          <p:nvPr/>
        </p:nvSpPr>
        <p:spPr>
          <a:xfrm>
            <a:off x="2683997" y="2283827"/>
            <a:ext cx="434659" cy="230832"/>
          </a:xfrm>
          <a:prstGeom prst="rect">
            <a:avLst/>
          </a:prstGeom>
          <a:noFill/>
        </p:spPr>
        <p:txBody>
          <a:bodyPr wrap="none" rtlCol="0">
            <a:spAutoFit/>
          </a:bodyPr>
          <a:lstStyle/>
          <a:p>
            <a:r>
              <a:rPr lang="es-ES" sz="900" dirty="0">
                <a:solidFill>
                  <a:schemeClr val="tx1">
                    <a:lumMod val="50000"/>
                    <a:lumOff val="50000"/>
                  </a:schemeClr>
                </a:solidFill>
              </a:rPr>
              <a:t>[0x7] </a:t>
            </a:r>
          </a:p>
        </p:txBody>
      </p:sp>
      <p:sp>
        <p:nvSpPr>
          <p:cNvPr id="44" name="CuadroTexto 43"/>
          <p:cNvSpPr txBox="1"/>
          <p:nvPr/>
        </p:nvSpPr>
        <p:spPr>
          <a:xfrm>
            <a:off x="3270304" y="227342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[0x8] </a:t>
            </a:r>
          </a:p>
        </p:txBody>
      </p:sp>
      <p:sp>
        <p:nvSpPr>
          <p:cNvPr id="45" name="CuadroTexto 44"/>
          <p:cNvSpPr txBox="1"/>
          <p:nvPr/>
        </p:nvSpPr>
        <p:spPr>
          <a:xfrm>
            <a:off x="3797079" y="227250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[0x9] </a:t>
            </a:r>
          </a:p>
        </p:txBody>
      </p:sp>
      <p:sp>
        <p:nvSpPr>
          <p:cNvPr id="46" name="CuadroTexto 45"/>
          <p:cNvSpPr txBox="1"/>
          <p:nvPr/>
        </p:nvSpPr>
        <p:spPr>
          <a:xfrm>
            <a:off x="4264644" y="2272549"/>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[0xA] </a:t>
            </a:r>
          </a:p>
        </p:txBody>
      </p:sp>
      <p:sp>
        <p:nvSpPr>
          <p:cNvPr id="47" name="CuadroTexto 46"/>
          <p:cNvSpPr txBox="1"/>
          <p:nvPr/>
        </p:nvSpPr>
        <p:spPr>
          <a:xfrm>
            <a:off x="4782104" y="2272210"/>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[0xB] </a:t>
            </a:r>
          </a:p>
        </p:txBody>
      </p:sp>
      <p:sp>
        <p:nvSpPr>
          <p:cNvPr id="48" name="CuadroTexto 47"/>
          <p:cNvSpPr txBox="1"/>
          <p:nvPr/>
        </p:nvSpPr>
        <p:spPr>
          <a:xfrm>
            <a:off x="5285193" y="2281686"/>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[0xC] </a:t>
            </a:r>
          </a:p>
        </p:txBody>
      </p:sp>
      <p:sp>
        <p:nvSpPr>
          <p:cNvPr id="49" name="CuadroTexto 48"/>
          <p:cNvSpPr txBox="1"/>
          <p:nvPr/>
        </p:nvSpPr>
        <p:spPr>
          <a:xfrm>
            <a:off x="5789095" y="2282094"/>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[0xD] </a:t>
            </a:r>
          </a:p>
        </p:txBody>
      </p:sp>
      <p:sp>
        <p:nvSpPr>
          <p:cNvPr id="54" name="CuadroTexto 53"/>
          <p:cNvSpPr txBox="1"/>
          <p:nvPr/>
        </p:nvSpPr>
        <p:spPr>
          <a:xfrm>
            <a:off x="2665793" y="2587859"/>
            <a:ext cx="447452" cy="230832"/>
          </a:xfrm>
          <a:prstGeom prst="rect">
            <a:avLst/>
          </a:prstGeom>
          <a:noFill/>
        </p:spPr>
        <p:txBody>
          <a:bodyPr wrap="none" rtlCol="0">
            <a:spAutoFit/>
          </a:bodyPr>
          <a:lstStyle/>
          <a:p>
            <a:r>
              <a:rPr lang="es-ES" sz="900" dirty="0">
                <a:solidFill>
                  <a:schemeClr val="tx1">
                    <a:lumMod val="50000"/>
                    <a:lumOff val="50000"/>
                  </a:schemeClr>
                </a:solidFill>
              </a:rPr>
              <a:t>[0xE] </a:t>
            </a:r>
          </a:p>
        </p:txBody>
      </p:sp>
      <p:sp>
        <p:nvSpPr>
          <p:cNvPr id="55" name="CuadroTexto 54"/>
          <p:cNvSpPr txBox="1"/>
          <p:nvPr/>
        </p:nvSpPr>
        <p:spPr>
          <a:xfrm>
            <a:off x="3261578" y="2586935"/>
            <a:ext cx="256474" cy="230832"/>
          </a:xfrm>
          <a:prstGeom prst="rect">
            <a:avLst/>
          </a:prstGeom>
          <a:noFill/>
        </p:spPr>
        <p:txBody>
          <a:bodyPr wrap="none" lIns="0" rIns="0" rtlCol="0">
            <a:spAutoFit/>
          </a:bodyPr>
          <a:lstStyle/>
          <a:p>
            <a:r>
              <a:rPr lang="es-ES" sz="900" dirty="0">
                <a:solidFill>
                  <a:schemeClr val="tx1">
                    <a:lumMod val="50000"/>
                    <a:lumOff val="50000"/>
                  </a:schemeClr>
                </a:solidFill>
              </a:rPr>
              <a:t>[0xF] </a:t>
            </a:r>
          </a:p>
        </p:txBody>
      </p:sp>
      <p:sp>
        <p:nvSpPr>
          <p:cNvPr id="56" name="CuadroTexto 55"/>
          <p:cNvSpPr txBox="1"/>
          <p:nvPr/>
        </p:nvSpPr>
        <p:spPr>
          <a:xfrm>
            <a:off x="3731485" y="2586011"/>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[0x10] </a:t>
            </a:r>
          </a:p>
        </p:txBody>
      </p:sp>
      <p:sp>
        <p:nvSpPr>
          <p:cNvPr id="57" name="CuadroTexto 56"/>
          <p:cNvSpPr txBox="1"/>
          <p:nvPr/>
        </p:nvSpPr>
        <p:spPr>
          <a:xfrm>
            <a:off x="4236962" y="2586058"/>
            <a:ext cx="303475" cy="230832"/>
          </a:xfrm>
          <a:prstGeom prst="rect">
            <a:avLst/>
          </a:prstGeom>
          <a:noFill/>
        </p:spPr>
        <p:txBody>
          <a:bodyPr wrap="none" lIns="0" rIns="0" rtlCol="0">
            <a:spAutoFit/>
          </a:bodyPr>
          <a:lstStyle/>
          <a:p>
            <a:r>
              <a:rPr lang="es-ES" sz="900" dirty="0">
                <a:solidFill>
                  <a:schemeClr val="tx1">
                    <a:lumMod val="50000"/>
                    <a:lumOff val="50000"/>
                  </a:schemeClr>
                </a:solidFill>
              </a:rPr>
              <a:t>[0x11] </a:t>
            </a:r>
          </a:p>
        </p:txBody>
      </p:sp>
      <p:sp>
        <p:nvSpPr>
          <p:cNvPr id="58" name="CuadroTexto 57"/>
          <p:cNvSpPr txBox="1"/>
          <p:nvPr/>
        </p:nvSpPr>
        <p:spPr>
          <a:xfrm>
            <a:off x="4744944" y="2585719"/>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[0x12] </a:t>
            </a:r>
          </a:p>
        </p:txBody>
      </p:sp>
      <p:sp>
        <p:nvSpPr>
          <p:cNvPr id="59" name="CuadroTexto 58"/>
          <p:cNvSpPr txBox="1"/>
          <p:nvPr/>
        </p:nvSpPr>
        <p:spPr>
          <a:xfrm>
            <a:off x="5238555" y="258571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[0x13] </a:t>
            </a:r>
          </a:p>
        </p:txBody>
      </p:sp>
      <p:sp>
        <p:nvSpPr>
          <p:cNvPr id="60" name="CuadroTexto 59"/>
          <p:cNvSpPr txBox="1"/>
          <p:nvPr/>
        </p:nvSpPr>
        <p:spPr>
          <a:xfrm>
            <a:off x="5751935" y="2586126"/>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[0x14] </a:t>
            </a:r>
          </a:p>
        </p:txBody>
      </p:sp>
      <p:sp>
        <p:nvSpPr>
          <p:cNvPr id="61" name="CuadroTexto 60"/>
          <p:cNvSpPr txBox="1"/>
          <p:nvPr/>
        </p:nvSpPr>
        <p:spPr>
          <a:xfrm>
            <a:off x="2623062" y="2889898"/>
            <a:ext cx="492367" cy="230832"/>
          </a:xfrm>
          <a:prstGeom prst="rect">
            <a:avLst/>
          </a:prstGeom>
          <a:noFill/>
        </p:spPr>
        <p:txBody>
          <a:bodyPr wrap="none" rtlCol="0">
            <a:spAutoFit/>
          </a:bodyPr>
          <a:lstStyle/>
          <a:p>
            <a:r>
              <a:rPr lang="es-ES" sz="900" dirty="0">
                <a:solidFill>
                  <a:schemeClr val="tx1">
                    <a:lumMod val="50000"/>
                    <a:lumOff val="50000"/>
                  </a:schemeClr>
                </a:solidFill>
              </a:rPr>
              <a:t>[0x15] </a:t>
            </a:r>
          </a:p>
        </p:txBody>
      </p:sp>
      <p:sp>
        <p:nvSpPr>
          <p:cNvPr id="62" name="CuadroTexto 61"/>
          <p:cNvSpPr txBox="1"/>
          <p:nvPr/>
        </p:nvSpPr>
        <p:spPr>
          <a:xfrm>
            <a:off x="3218847" y="2888974"/>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[0x16] </a:t>
            </a:r>
          </a:p>
        </p:txBody>
      </p:sp>
      <p:sp>
        <p:nvSpPr>
          <p:cNvPr id="63" name="CuadroTexto 62"/>
          <p:cNvSpPr txBox="1"/>
          <p:nvPr/>
        </p:nvSpPr>
        <p:spPr>
          <a:xfrm>
            <a:off x="3726666" y="2888050"/>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[0x17] </a:t>
            </a:r>
          </a:p>
        </p:txBody>
      </p:sp>
      <p:sp>
        <p:nvSpPr>
          <p:cNvPr id="64" name="CuadroTexto 63"/>
          <p:cNvSpPr txBox="1"/>
          <p:nvPr/>
        </p:nvSpPr>
        <p:spPr>
          <a:xfrm>
            <a:off x="4232143" y="2888097"/>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[0x18] </a:t>
            </a:r>
          </a:p>
        </p:txBody>
      </p:sp>
      <p:sp>
        <p:nvSpPr>
          <p:cNvPr id="65" name="CuadroTexto 64"/>
          <p:cNvSpPr txBox="1"/>
          <p:nvPr/>
        </p:nvSpPr>
        <p:spPr>
          <a:xfrm>
            <a:off x="4740125" y="288775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[0x19] </a:t>
            </a:r>
          </a:p>
        </p:txBody>
      </p:sp>
      <p:sp>
        <p:nvSpPr>
          <p:cNvPr id="66" name="CuadroTexto 65"/>
          <p:cNvSpPr txBox="1"/>
          <p:nvPr/>
        </p:nvSpPr>
        <p:spPr>
          <a:xfrm>
            <a:off x="5214780" y="2887757"/>
            <a:ext cx="333343" cy="230832"/>
          </a:xfrm>
          <a:prstGeom prst="rect">
            <a:avLst/>
          </a:prstGeom>
          <a:noFill/>
        </p:spPr>
        <p:txBody>
          <a:bodyPr wrap="none" lIns="0" rIns="0" rtlCol="0">
            <a:spAutoFit/>
          </a:bodyPr>
          <a:lstStyle/>
          <a:p>
            <a:r>
              <a:rPr lang="es-ES" sz="900" dirty="0">
                <a:solidFill>
                  <a:schemeClr val="tx1">
                    <a:lumMod val="50000"/>
                    <a:lumOff val="50000"/>
                  </a:schemeClr>
                </a:solidFill>
              </a:rPr>
              <a:t>[0x1A] </a:t>
            </a:r>
          </a:p>
        </p:txBody>
      </p:sp>
      <p:sp>
        <p:nvSpPr>
          <p:cNvPr id="67" name="CuadroTexto 66"/>
          <p:cNvSpPr txBox="1"/>
          <p:nvPr/>
        </p:nvSpPr>
        <p:spPr>
          <a:xfrm>
            <a:off x="5728160" y="2888165"/>
            <a:ext cx="326975" cy="230832"/>
          </a:xfrm>
          <a:prstGeom prst="rect">
            <a:avLst/>
          </a:prstGeom>
          <a:noFill/>
        </p:spPr>
        <p:txBody>
          <a:bodyPr wrap="none" lIns="0" rIns="0" rtlCol="0">
            <a:spAutoFit/>
          </a:bodyPr>
          <a:lstStyle/>
          <a:p>
            <a:r>
              <a:rPr lang="es-ES" sz="900" dirty="0">
                <a:solidFill>
                  <a:schemeClr val="tx1">
                    <a:lumMod val="50000"/>
                    <a:lumOff val="50000"/>
                  </a:schemeClr>
                </a:solidFill>
              </a:rPr>
              <a:t>[0x1B] </a:t>
            </a:r>
          </a:p>
        </p:txBody>
      </p:sp>
      <p:sp>
        <p:nvSpPr>
          <p:cNvPr id="68" name="Forma libre 67"/>
          <p:cNvSpPr/>
          <p:nvPr/>
        </p:nvSpPr>
        <p:spPr>
          <a:xfrm>
            <a:off x="3936441" y="2245189"/>
            <a:ext cx="717176" cy="353054"/>
          </a:xfrm>
          <a:custGeom>
            <a:avLst/>
            <a:gdLst>
              <a:gd name="connsiteX0" fmla="*/ 717176 w 717176"/>
              <a:gd name="connsiteY0" fmla="*/ 0 h 353054"/>
              <a:gd name="connsiteX1" fmla="*/ 508000 w 717176"/>
              <a:gd name="connsiteY1" fmla="*/ 328706 h 353054"/>
              <a:gd name="connsiteX2" fmla="*/ 0 w 717176"/>
              <a:gd name="connsiteY2" fmla="*/ 328706 h 353054"/>
            </a:gdLst>
            <a:ahLst/>
            <a:cxnLst>
              <a:cxn ang="0">
                <a:pos x="connsiteX0" y="connsiteY0"/>
              </a:cxn>
              <a:cxn ang="0">
                <a:pos x="connsiteX1" y="connsiteY1"/>
              </a:cxn>
              <a:cxn ang="0">
                <a:pos x="connsiteX2" y="connsiteY2"/>
              </a:cxn>
            </a:cxnLst>
            <a:rect l="l" t="t" r="r" b="b"/>
            <a:pathLst>
              <a:path w="717176" h="353054">
                <a:moveTo>
                  <a:pt x="717176" y="0"/>
                </a:moveTo>
                <a:cubicBezTo>
                  <a:pt x="672352" y="136961"/>
                  <a:pt x="627529" y="273922"/>
                  <a:pt x="508000" y="328706"/>
                </a:cubicBezTo>
                <a:cubicBezTo>
                  <a:pt x="388471" y="383490"/>
                  <a:pt x="0" y="328706"/>
                  <a:pt x="0" y="328706"/>
                </a:cubicBezTo>
              </a:path>
            </a:pathLst>
          </a:custGeom>
          <a:ln w="28575" cmpd="sng">
            <a:solidFill>
              <a:schemeClr val="tx1"/>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4121600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2555030387"/>
              </p:ext>
            </p:extLst>
          </p:nvPr>
        </p:nvGraphicFramePr>
        <p:xfrm>
          <a:off x="2527535" y="2046252"/>
          <a:ext cx="3539235" cy="297942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GB" dirty="0">
                          <a:latin typeface="Roboto Slab" pitchFamily="2" charset="0"/>
                          <a:ea typeface="Roboto Slab" pitchFamily="2" charset="0"/>
                        </a:rPr>
                        <a:t>0x9</a:t>
                      </a:r>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5513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Conector recto de flecha 4"/>
          <p:cNvCxnSpPr/>
          <p:nvPr/>
        </p:nvCxnSpPr>
        <p:spPr bwMode="auto">
          <a:xfrm flipH="1">
            <a:off x="4899930" y="1778000"/>
            <a:ext cx="224894" cy="268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4781941" y="1474596"/>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latin typeface="Roboto Slab" pitchFamily="2" charset="0"/>
                <a:ea typeface="Roboto Slab" pitchFamily="2" charset="0"/>
              </a:rPr>
              <a:t>head</a:t>
            </a:r>
            <a:endParaRPr lang="en-GB" sz="1800" dirty="0"/>
          </a:p>
        </p:txBody>
      </p:sp>
      <p:sp>
        <p:nvSpPr>
          <p:cNvPr id="2" name="Forma libre 1"/>
          <p:cNvSpPr/>
          <p:nvPr/>
        </p:nvSpPr>
        <p:spPr>
          <a:xfrm>
            <a:off x="3936441" y="2245189"/>
            <a:ext cx="717176" cy="353054"/>
          </a:xfrm>
          <a:custGeom>
            <a:avLst/>
            <a:gdLst>
              <a:gd name="connsiteX0" fmla="*/ 717176 w 717176"/>
              <a:gd name="connsiteY0" fmla="*/ 0 h 353054"/>
              <a:gd name="connsiteX1" fmla="*/ 508000 w 717176"/>
              <a:gd name="connsiteY1" fmla="*/ 328706 h 353054"/>
              <a:gd name="connsiteX2" fmla="*/ 0 w 717176"/>
              <a:gd name="connsiteY2" fmla="*/ 328706 h 353054"/>
            </a:gdLst>
            <a:ahLst/>
            <a:cxnLst>
              <a:cxn ang="0">
                <a:pos x="connsiteX0" y="connsiteY0"/>
              </a:cxn>
              <a:cxn ang="0">
                <a:pos x="connsiteX1" y="connsiteY1"/>
              </a:cxn>
              <a:cxn ang="0">
                <a:pos x="connsiteX2" y="connsiteY2"/>
              </a:cxn>
            </a:cxnLst>
            <a:rect l="l" t="t" r="r" b="b"/>
            <a:pathLst>
              <a:path w="717176" h="353054">
                <a:moveTo>
                  <a:pt x="717176" y="0"/>
                </a:moveTo>
                <a:cubicBezTo>
                  <a:pt x="672352" y="136961"/>
                  <a:pt x="627529" y="273922"/>
                  <a:pt x="508000" y="328706"/>
                </a:cubicBezTo>
                <a:cubicBezTo>
                  <a:pt x="388471" y="383490"/>
                  <a:pt x="0" y="328706"/>
                  <a:pt x="0" y="328706"/>
                </a:cubicBezTo>
              </a:path>
            </a:pathLst>
          </a:custGeom>
          <a:ln w="28575" cmpd="sng">
            <a:solidFill>
              <a:schemeClr val="tx1"/>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 name="CuadroTexto 5"/>
          <p:cNvSpPr txBox="1"/>
          <p:nvPr/>
        </p:nvSpPr>
        <p:spPr>
          <a:xfrm>
            <a:off x="2673767" y="1979795"/>
            <a:ext cx="434659" cy="230832"/>
          </a:xfrm>
          <a:prstGeom prst="rect">
            <a:avLst/>
          </a:prstGeom>
          <a:noFill/>
        </p:spPr>
        <p:txBody>
          <a:bodyPr wrap="none" rtlCol="0">
            <a:spAutoFit/>
          </a:bodyPr>
          <a:lstStyle/>
          <a:p>
            <a:r>
              <a:rPr lang="es-ES" sz="900" dirty="0">
                <a:solidFill>
                  <a:schemeClr val="tx1">
                    <a:lumMod val="50000"/>
                    <a:lumOff val="50000"/>
                  </a:schemeClr>
                </a:solidFill>
              </a:rPr>
              <a:t>[0x0] </a:t>
            </a:r>
          </a:p>
        </p:txBody>
      </p:sp>
      <p:sp>
        <p:nvSpPr>
          <p:cNvPr id="31" name="CuadroTexto 30"/>
          <p:cNvSpPr txBox="1"/>
          <p:nvPr/>
        </p:nvSpPr>
        <p:spPr>
          <a:xfrm>
            <a:off x="3260074" y="198834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[0x1] </a:t>
            </a:r>
          </a:p>
        </p:txBody>
      </p:sp>
      <p:sp>
        <p:nvSpPr>
          <p:cNvPr id="32" name="CuadroTexto 31"/>
          <p:cNvSpPr txBox="1"/>
          <p:nvPr/>
        </p:nvSpPr>
        <p:spPr>
          <a:xfrm>
            <a:off x="3786849" y="1987424"/>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[0x2] </a:t>
            </a:r>
          </a:p>
        </p:txBody>
      </p:sp>
      <p:sp>
        <p:nvSpPr>
          <p:cNvPr id="33" name="CuadroTexto 32"/>
          <p:cNvSpPr txBox="1"/>
          <p:nvPr/>
        </p:nvSpPr>
        <p:spPr>
          <a:xfrm>
            <a:off x="4273370" y="1987471"/>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[0x3] </a:t>
            </a:r>
          </a:p>
        </p:txBody>
      </p:sp>
      <p:sp>
        <p:nvSpPr>
          <p:cNvPr id="40" name="CuadroTexto 39"/>
          <p:cNvSpPr txBox="1"/>
          <p:nvPr/>
        </p:nvSpPr>
        <p:spPr>
          <a:xfrm>
            <a:off x="4800308" y="198713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[0x4] </a:t>
            </a:r>
          </a:p>
        </p:txBody>
      </p:sp>
      <p:sp>
        <p:nvSpPr>
          <p:cNvPr id="41" name="CuadroTexto 40"/>
          <p:cNvSpPr txBox="1"/>
          <p:nvPr/>
        </p:nvSpPr>
        <p:spPr>
          <a:xfrm>
            <a:off x="5303397" y="199660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[0x5] </a:t>
            </a:r>
          </a:p>
        </p:txBody>
      </p:sp>
      <p:sp>
        <p:nvSpPr>
          <p:cNvPr id="42" name="CuadroTexto 41"/>
          <p:cNvSpPr txBox="1"/>
          <p:nvPr/>
        </p:nvSpPr>
        <p:spPr>
          <a:xfrm>
            <a:off x="5797821" y="199701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[0x6] </a:t>
            </a:r>
          </a:p>
        </p:txBody>
      </p:sp>
      <p:sp>
        <p:nvSpPr>
          <p:cNvPr id="43" name="CuadroTexto 42"/>
          <p:cNvSpPr txBox="1"/>
          <p:nvPr/>
        </p:nvSpPr>
        <p:spPr>
          <a:xfrm>
            <a:off x="2683997" y="2283827"/>
            <a:ext cx="434659" cy="230832"/>
          </a:xfrm>
          <a:prstGeom prst="rect">
            <a:avLst/>
          </a:prstGeom>
          <a:noFill/>
        </p:spPr>
        <p:txBody>
          <a:bodyPr wrap="none" rtlCol="0">
            <a:spAutoFit/>
          </a:bodyPr>
          <a:lstStyle/>
          <a:p>
            <a:r>
              <a:rPr lang="es-ES" sz="900" dirty="0">
                <a:solidFill>
                  <a:schemeClr val="tx1">
                    <a:lumMod val="50000"/>
                    <a:lumOff val="50000"/>
                  </a:schemeClr>
                </a:solidFill>
              </a:rPr>
              <a:t>[0x7] </a:t>
            </a:r>
          </a:p>
        </p:txBody>
      </p:sp>
      <p:sp>
        <p:nvSpPr>
          <p:cNvPr id="44" name="CuadroTexto 43"/>
          <p:cNvSpPr txBox="1"/>
          <p:nvPr/>
        </p:nvSpPr>
        <p:spPr>
          <a:xfrm>
            <a:off x="3270304" y="227342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[0x8] </a:t>
            </a:r>
          </a:p>
        </p:txBody>
      </p:sp>
      <p:sp>
        <p:nvSpPr>
          <p:cNvPr id="45" name="CuadroTexto 44"/>
          <p:cNvSpPr txBox="1"/>
          <p:nvPr/>
        </p:nvSpPr>
        <p:spPr>
          <a:xfrm>
            <a:off x="3797079" y="227250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[0x9] </a:t>
            </a:r>
          </a:p>
        </p:txBody>
      </p:sp>
      <p:sp>
        <p:nvSpPr>
          <p:cNvPr id="46" name="CuadroTexto 45"/>
          <p:cNvSpPr txBox="1"/>
          <p:nvPr/>
        </p:nvSpPr>
        <p:spPr>
          <a:xfrm>
            <a:off x="4264644" y="2272549"/>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[0xA] </a:t>
            </a:r>
          </a:p>
        </p:txBody>
      </p:sp>
      <p:sp>
        <p:nvSpPr>
          <p:cNvPr id="47" name="CuadroTexto 46"/>
          <p:cNvSpPr txBox="1"/>
          <p:nvPr/>
        </p:nvSpPr>
        <p:spPr>
          <a:xfrm>
            <a:off x="4782104" y="2272210"/>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[0xB] </a:t>
            </a:r>
          </a:p>
        </p:txBody>
      </p:sp>
      <p:sp>
        <p:nvSpPr>
          <p:cNvPr id="48" name="CuadroTexto 47"/>
          <p:cNvSpPr txBox="1"/>
          <p:nvPr/>
        </p:nvSpPr>
        <p:spPr>
          <a:xfrm>
            <a:off x="5285193" y="2281686"/>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[0xC] </a:t>
            </a:r>
          </a:p>
        </p:txBody>
      </p:sp>
      <p:sp>
        <p:nvSpPr>
          <p:cNvPr id="49" name="CuadroTexto 48"/>
          <p:cNvSpPr txBox="1"/>
          <p:nvPr/>
        </p:nvSpPr>
        <p:spPr>
          <a:xfrm>
            <a:off x="5789095" y="2282094"/>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[0xD] </a:t>
            </a:r>
          </a:p>
        </p:txBody>
      </p:sp>
      <p:sp>
        <p:nvSpPr>
          <p:cNvPr id="54" name="CuadroTexto 53"/>
          <p:cNvSpPr txBox="1"/>
          <p:nvPr/>
        </p:nvSpPr>
        <p:spPr>
          <a:xfrm>
            <a:off x="2665793" y="2587859"/>
            <a:ext cx="447452" cy="230832"/>
          </a:xfrm>
          <a:prstGeom prst="rect">
            <a:avLst/>
          </a:prstGeom>
          <a:noFill/>
        </p:spPr>
        <p:txBody>
          <a:bodyPr wrap="none" rtlCol="0">
            <a:spAutoFit/>
          </a:bodyPr>
          <a:lstStyle/>
          <a:p>
            <a:r>
              <a:rPr lang="es-ES" sz="900" dirty="0">
                <a:solidFill>
                  <a:schemeClr val="tx1">
                    <a:lumMod val="50000"/>
                    <a:lumOff val="50000"/>
                  </a:schemeClr>
                </a:solidFill>
              </a:rPr>
              <a:t>[0xE] </a:t>
            </a:r>
          </a:p>
        </p:txBody>
      </p:sp>
      <p:sp>
        <p:nvSpPr>
          <p:cNvPr id="55" name="CuadroTexto 54"/>
          <p:cNvSpPr txBox="1"/>
          <p:nvPr/>
        </p:nvSpPr>
        <p:spPr>
          <a:xfrm>
            <a:off x="3261578" y="2586935"/>
            <a:ext cx="256474" cy="230832"/>
          </a:xfrm>
          <a:prstGeom prst="rect">
            <a:avLst/>
          </a:prstGeom>
          <a:noFill/>
        </p:spPr>
        <p:txBody>
          <a:bodyPr wrap="none" lIns="0" rIns="0" rtlCol="0">
            <a:spAutoFit/>
          </a:bodyPr>
          <a:lstStyle/>
          <a:p>
            <a:r>
              <a:rPr lang="es-ES" sz="900" dirty="0">
                <a:solidFill>
                  <a:schemeClr val="tx1">
                    <a:lumMod val="50000"/>
                    <a:lumOff val="50000"/>
                  </a:schemeClr>
                </a:solidFill>
              </a:rPr>
              <a:t>[0xF] </a:t>
            </a:r>
          </a:p>
        </p:txBody>
      </p:sp>
      <p:sp>
        <p:nvSpPr>
          <p:cNvPr id="56" name="CuadroTexto 55"/>
          <p:cNvSpPr txBox="1"/>
          <p:nvPr/>
        </p:nvSpPr>
        <p:spPr>
          <a:xfrm>
            <a:off x="3731485" y="2586011"/>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[0x10] </a:t>
            </a:r>
          </a:p>
        </p:txBody>
      </p:sp>
      <p:sp>
        <p:nvSpPr>
          <p:cNvPr id="57" name="CuadroTexto 56"/>
          <p:cNvSpPr txBox="1"/>
          <p:nvPr/>
        </p:nvSpPr>
        <p:spPr>
          <a:xfrm>
            <a:off x="4236962" y="2586058"/>
            <a:ext cx="303475" cy="230832"/>
          </a:xfrm>
          <a:prstGeom prst="rect">
            <a:avLst/>
          </a:prstGeom>
          <a:noFill/>
        </p:spPr>
        <p:txBody>
          <a:bodyPr wrap="none" lIns="0" rIns="0" rtlCol="0">
            <a:spAutoFit/>
          </a:bodyPr>
          <a:lstStyle/>
          <a:p>
            <a:r>
              <a:rPr lang="es-ES" sz="900" dirty="0">
                <a:solidFill>
                  <a:schemeClr val="tx1">
                    <a:lumMod val="50000"/>
                    <a:lumOff val="50000"/>
                  </a:schemeClr>
                </a:solidFill>
              </a:rPr>
              <a:t>[0x11] </a:t>
            </a:r>
          </a:p>
        </p:txBody>
      </p:sp>
      <p:sp>
        <p:nvSpPr>
          <p:cNvPr id="58" name="CuadroTexto 57"/>
          <p:cNvSpPr txBox="1"/>
          <p:nvPr/>
        </p:nvSpPr>
        <p:spPr>
          <a:xfrm>
            <a:off x="4744944" y="2585719"/>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[0x12] </a:t>
            </a:r>
          </a:p>
        </p:txBody>
      </p:sp>
      <p:sp>
        <p:nvSpPr>
          <p:cNvPr id="59" name="CuadroTexto 58"/>
          <p:cNvSpPr txBox="1"/>
          <p:nvPr/>
        </p:nvSpPr>
        <p:spPr>
          <a:xfrm>
            <a:off x="5238555" y="258571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[0x13] </a:t>
            </a:r>
          </a:p>
        </p:txBody>
      </p:sp>
      <p:sp>
        <p:nvSpPr>
          <p:cNvPr id="60" name="CuadroTexto 59"/>
          <p:cNvSpPr txBox="1"/>
          <p:nvPr/>
        </p:nvSpPr>
        <p:spPr>
          <a:xfrm>
            <a:off x="5751935" y="2586126"/>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[0x14] </a:t>
            </a:r>
          </a:p>
        </p:txBody>
      </p:sp>
      <p:sp>
        <p:nvSpPr>
          <p:cNvPr id="61" name="CuadroTexto 60"/>
          <p:cNvSpPr txBox="1"/>
          <p:nvPr/>
        </p:nvSpPr>
        <p:spPr>
          <a:xfrm>
            <a:off x="2623062" y="2889898"/>
            <a:ext cx="492367" cy="230832"/>
          </a:xfrm>
          <a:prstGeom prst="rect">
            <a:avLst/>
          </a:prstGeom>
          <a:noFill/>
        </p:spPr>
        <p:txBody>
          <a:bodyPr wrap="none" rtlCol="0">
            <a:spAutoFit/>
          </a:bodyPr>
          <a:lstStyle/>
          <a:p>
            <a:r>
              <a:rPr lang="es-ES" sz="900" dirty="0">
                <a:solidFill>
                  <a:schemeClr val="tx1">
                    <a:lumMod val="50000"/>
                    <a:lumOff val="50000"/>
                  </a:schemeClr>
                </a:solidFill>
              </a:rPr>
              <a:t>[0x15] </a:t>
            </a:r>
          </a:p>
        </p:txBody>
      </p:sp>
      <p:sp>
        <p:nvSpPr>
          <p:cNvPr id="62" name="CuadroTexto 61"/>
          <p:cNvSpPr txBox="1"/>
          <p:nvPr/>
        </p:nvSpPr>
        <p:spPr>
          <a:xfrm>
            <a:off x="3218847" y="2888974"/>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[0x16] </a:t>
            </a:r>
          </a:p>
        </p:txBody>
      </p:sp>
      <p:sp>
        <p:nvSpPr>
          <p:cNvPr id="63" name="CuadroTexto 62"/>
          <p:cNvSpPr txBox="1"/>
          <p:nvPr/>
        </p:nvSpPr>
        <p:spPr>
          <a:xfrm>
            <a:off x="3726666" y="2888050"/>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[0x17] </a:t>
            </a:r>
          </a:p>
        </p:txBody>
      </p:sp>
      <p:sp>
        <p:nvSpPr>
          <p:cNvPr id="64" name="CuadroTexto 63"/>
          <p:cNvSpPr txBox="1"/>
          <p:nvPr/>
        </p:nvSpPr>
        <p:spPr>
          <a:xfrm>
            <a:off x="4232143" y="2888097"/>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[0x18] </a:t>
            </a:r>
          </a:p>
        </p:txBody>
      </p:sp>
      <p:sp>
        <p:nvSpPr>
          <p:cNvPr id="65" name="CuadroTexto 64"/>
          <p:cNvSpPr txBox="1"/>
          <p:nvPr/>
        </p:nvSpPr>
        <p:spPr>
          <a:xfrm>
            <a:off x="4740125" y="288775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[0x19] </a:t>
            </a:r>
          </a:p>
        </p:txBody>
      </p:sp>
      <p:sp>
        <p:nvSpPr>
          <p:cNvPr id="66" name="CuadroTexto 65"/>
          <p:cNvSpPr txBox="1"/>
          <p:nvPr/>
        </p:nvSpPr>
        <p:spPr>
          <a:xfrm>
            <a:off x="5214780" y="2887757"/>
            <a:ext cx="333343" cy="230832"/>
          </a:xfrm>
          <a:prstGeom prst="rect">
            <a:avLst/>
          </a:prstGeom>
          <a:noFill/>
        </p:spPr>
        <p:txBody>
          <a:bodyPr wrap="none" lIns="0" rIns="0" rtlCol="0">
            <a:spAutoFit/>
          </a:bodyPr>
          <a:lstStyle/>
          <a:p>
            <a:r>
              <a:rPr lang="es-ES" sz="900" dirty="0">
                <a:solidFill>
                  <a:schemeClr val="tx1">
                    <a:lumMod val="50000"/>
                    <a:lumOff val="50000"/>
                  </a:schemeClr>
                </a:solidFill>
              </a:rPr>
              <a:t>[0x1A] </a:t>
            </a:r>
          </a:p>
        </p:txBody>
      </p:sp>
      <p:sp>
        <p:nvSpPr>
          <p:cNvPr id="67" name="CuadroTexto 66"/>
          <p:cNvSpPr txBox="1"/>
          <p:nvPr/>
        </p:nvSpPr>
        <p:spPr>
          <a:xfrm>
            <a:off x="5728160" y="2888165"/>
            <a:ext cx="326975" cy="230832"/>
          </a:xfrm>
          <a:prstGeom prst="rect">
            <a:avLst/>
          </a:prstGeom>
          <a:noFill/>
        </p:spPr>
        <p:txBody>
          <a:bodyPr wrap="none" lIns="0" rIns="0" rtlCol="0">
            <a:spAutoFit/>
          </a:bodyPr>
          <a:lstStyle/>
          <a:p>
            <a:r>
              <a:rPr lang="es-ES" sz="900" dirty="0">
                <a:solidFill>
                  <a:schemeClr val="tx1">
                    <a:lumMod val="50000"/>
                    <a:lumOff val="50000"/>
                  </a:schemeClr>
                </a:solidFill>
              </a:rPr>
              <a:t>[0x1B] </a:t>
            </a:r>
          </a:p>
        </p:txBody>
      </p:sp>
    </p:spTree>
    <p:extLst>
      <p:ext uri="{BB962C8B-B14F-4D97-AF65-F5344CB8AC3E}">
        <p14:creationId xmlns:p14="http://schemas.microsoft.com/office/powerpoint/2010/main" val="505849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3812701770"/>
              </p:ext>
            </p:extLst>
          </p:nvPr>
        </p:nvGraphicFramePr>
        <p:xfrm>
          <a:off x="2527535" y="2046252"/>
          <a:ext cx="3539235" cy="297942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GB" dirty="0">
                          <a:latin typeface="Roboto Slab" pitchFamily="2" charset="0"/>
                          <a:ea typeface="Roboto Slab" pitchFamily="2" charset="0"/>
                        </a:rPr>
                        <a:t>0x9</a:t>
                      </a:r>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5513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Conector recto de flecha 4"/>
          <p:cNvCxnSpPr/>
          <p:nvPr/>
        </p:nvCxnSpPr>
        <p:spPr bwMode="auto">
          <a:xfrm flipH="1">
            <a:off x="4899930" y="1778000"/>
            <a:ext cx="224894" cy="268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4781941" y="1474596"/>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latin typeface="Roboto Slab" pitchFamily="2" charset="0"/>
                <a:ea typeface="Roboto Slab" pitchFamily="2" charset="0"/>
              </a:rPr>
              <a:t>head</a:t>
            </a:r>
            <a:endParaRPr lang="en-GB" sz="1800" dirty="0"/>
          </a:p>
        </p:txBody>
      </p:sp>
      <p:sp>
        <p:nvSpPr>
          <p:cNvPr id="2" name="Forma libre 1"/>
          <p:cNvSpPr/>
          <p:nvPr/>
        </p:nvSpPr>
        <p:spPr>
          <a:xfrm>
            <a:off x="3936441" y="2245189"/>
            <a:ext cx="717176" cy="353054"/>
          </a:xfrm>
          <a:custGeom>
            <a:avLst/>
            <a:gdLst>
              <a:gd name="connsiteX0" fmla="*/ 717176 w 717176"/>
              <a:gd name="connsiteY0" fmla="*/ 0 h 353054"/>
              <a:gd name="connsiteX1" fmla="*/ 508000 w 717176"/>
              <a:gd name="connsiteY1" fmla="*/ 328706 h 353054"/>
              <a:gd name="connsiteX2" fmla="*/ 0 w 717176"/>
              <a:gd name="connsiteY2" fmla="*/ 328706 h 353054"/>
            </a:gdLst>
            <a:ahLst/>
            <a:cxnLst>
              <a:cxn ang="0">
                <a:pos x="connsiteX0" y="connsiteY0"/>
              </a:cxn>
              <a:cxn ang="0">
                <a:pos x="connsiteX1" y="connsiteY1"/>
              </a:cxn>
              <a:cxn ang="0">
                <a:pos x="connsiteX2" y="connsiteY2"/>
              </a:cxn>
            </a:cxnLst>
            <a:rect l="l" t="t" r="r" b="b"/>
            <a:pathLst>
              <a:path w="717176" h="353054">
                <a:moveTo>
                  <a:pt x="717176" y="0"/>
                </a:moveTo>
                <a:cubicBezTo>
                  <a:pt x="672352" y="136961"/>
                  <a:pt x="627529" y="273922"/>
                  <a:pt x="508000" y="328706"/>
                </a:cubicBezTo>
                <a:cubicBezTo>
                  <a:pt x="388471" y="383490"/>
                  <a:pt x="0" y="328706"/>
                  <a:pt x="0" y="328706"/>
                </a:cubicBezTo>
              </a:path>
            </a:pathLst>
          </a:custGeom>
          <a:ln w="28575" cmpd="sng">
            <a:solidFill>
              <a:schemeClr val="tx1"/>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 name="CuadroTexto 5"/>
          <p:cNvSpPr txBox="1"/>
          <p:nvPr/>
        </p:nvSpPr>
        <p:spPr>
          <a:xfrm>
            <a:off x="2673767" y="1979795"/>
            <a:ext cx="434659" cy="230832"/>
          </a:xfrm>
          <a:prstGeom prst="rect">
            <a:avLst/>
          </a:prstGeom>
          <a:noFill/>
        </p:spPr>
        <p:txBody>
          <a:bodyPr wrap="none" rtlCol="0">
            <a:spAutoFit/>
          </a:bodyPr>
          <a:lstStyle/>
          <a:p>
            <a:r>
              <a:rPr lang="es-ES" sz="900" dirty="0">
                <a:solidFill>
                  <a:schemeClr val="tx1">
                    <a:lumMod val="50000"/>
                    <a:lumOff val="50000"/>
                  </a:schemeClr>
                </a:solidFill>
              </a:rPr>
              <a:t>[0x0] </a:t>
            </a:r>
          </a:p>
        </p:txBody>
      </p:sp>
      <p:sp>
        <p:nvSpPr>
          <p:cNvPr id="31" name="CuadroTexto 30"/>
          <p:cNvSpPr txBox="1"/>
          <p:nvPr/>
        </p:nvSpPr>
        <p:spPr>
          <a:xfrm>
            <a:off x="3260074" y="198834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[0x1] </a:t>
            </a:r>
          </a:p>
        </p:txBody>
      </p:sp>
      <p:sp>
        <p:nvSpPr>
          <p:cNvPr id="32" name="CuadroTexto 31"/>
          <p:cNvSpPr txBox="1"/>
          <p:nvPr/>
        </p:nvSpPr>
        <p:spPr>
          <a:xfrm>
            <a:off x="3786849" y="1987424"/>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[0x2] </a:t>
            </a:r>
          </a:p>
        </p:txBody>
      </p:sp>
      <p:sp>
        <p:nvSpPr>
          <p:cNvPr id="33" name="CuadroTexto 32"/>
          <p:cNvSpPr txBox="1"/>
          <p:nvPr/>
        </p:nvSpPr>
        <p:spPr>
          <a:xfrm>
            <a:off x="4273370" y="1987471"/>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[0x3] </a:t>
            </a:r>
          </a:p>
        </p:txBody>
      </p:sp>
      <p:sp>
        <p:nvSpPr>
          <p:cNvPr id="40" name="CuadroTexto 39"/>
          <p:cNvSpPr txBox="1"/>
          <p:nvPr/>
        </p:nvSpPr>
        <p:spPr>
          <a:xfrm>
            <a:off x="4800308" y="198713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[0x4] </a:t>
            </a:r>
          </a:p>
        </p:txBody>
      </p:sp>
      <p:sp>
        <p:nvSpPr>
          <p:cNvPr id="41" name="CuadroTexto 40"/>
          <p:cNvSpPr txBox="1"/>
          <p:nvPr/>
        </p:nvSpPr>
        <p:spPr>
          <a:xfrm>
            <a:off x="5303397" y="199660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[0x5] </a:t>
            </a:r>
          </a:p>
        </p:txBody>
      </p:sp>
      <p:sp>
        <p:nvSpPr>
          <p:cNvPr id="42" name="CuadroTexto 41"/>
          <p:cNvSpPr txBox="1"/>
          <p:nvPr/>
        </p:nvSpPr>
        <p:spPr>
          <a:xfrm>
            <a:off x="5797821" y="199701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[0x6] </a:t>
            </a:r>
          </a:p>
        </p:txBody>
      </p:sp>
      <p:sp>
        <p:nvSpPr>
          <p:cNvPr id="43" name="CuadroTexto 42"/>
          <p:cNvSpPr txBox="1"/>
          <p:nvPr/>
        </p:nvSpPr>
        <p:spPr>
          <a:xfrm>
            <a:off x="2683997" y="2283827"/>
            <a:ext cx="434659" cy="230832"/>
          </a:xfrm>
          <a:prstGeom prst="rect">
            <a:avLst/>
          </a:prstGeom>
          <a:noFill/>
        </p:spPr>
        <p:txBody>
          <a:bodyPr wrap="none" rtlCol="0">
            <a:spAutoFit/>
          </a:bodyPr>
          <a:lstStyle/>
          <a:p>
            <a:r>
              <a:rPr lang="es-ES" sz="900" dirty="0">
                <a:solidFill>
                  <a:schemeClr val="tx1">
                    <a:lumMod val="50000"/>
                    <a:lumOff val="50000"/>
                  </a:schemeClr>
                </a:solidFill>
              </a:rPr>
              <a:t>[0x7] </a:t>
            </a:r>
          </a:p>
        </p:txBody>
      </p:sp>
      <p:sp>
        <p:nvSpPr>
          <p:cNvPr id="44" name="CuadroTexto 43"/>
          <p:cNvSpPr txBox="1"/>
          <p:nvPr/>
        </p:nvSpPr>
        <p:spPr>
          <a:xfrm>
            <a:off x="3270304" y="227342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[0x8] </a:t>
            </a:r>
          </a:p>
        </p:txBody>
      </p:sp>
      <p:sp>
        <p:nvSpPr>
          <p:cNvPr id="45" name="CuadroTexto 44"/>
          <p:cNvSpPr txBox="1"/>
          <p:nvPr/>
        </p:nvSpPr>
        <p:spPr>
          <a:xfrm>
            <a:off x="3797079" y="227250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[0x9] </a:t>
            </a:r>
          </a:p>
        </p:txBody>
      </p:sp>
      <p:sp>
        <p:nvSpPr>
          <p:cNvPr id="46" name="CuadroTexto 45"/>
          <p:cNvSpPr txBox="1"/>
          <p:nvPr/>
        </p:nvSpPr>
        <p:spPr>
          <a:xfrm>
            <a:off x="4264644" y="2272549"/>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[0xA] </a:t>
            </a:r>
          </a:p>
        </p:txBody>
      </p:sp>
      <p:sp>
        <p:nvSpPr>
          <p:cNvPr id="47" name="CuadroTexto 46"/>
          <p:cNvSpPr txBox="1"/>
          <p:nvPr/>
        </p:nvSpPr>
        <p:spPr>
          <a:xfrm>
            <a:off x="4782104" y="2272210"/>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[0xB] </a:t>
            </a:r>
          </a:p>
        </p:txBody>
      </p:sp>
      <p:sp>
        <p:nvSpPr>
          <p:cNvPr id="48" name="CuadroTexto 47"/>
          <p:cNvSpPr txBox="1"/>
          <p:nvPr/>
        </p:nvSpPr>
        <p:spPr>
          <a:xfrm>
            <a:off x="5285193" y="2281686"/>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[0xC] </a:t>
            </a:r>
          </a:p>
        </p:txBody>
      </p:sp>
      <p:sp>
        <p:nvSpPr>
          <p:cNvPr id="49" name="CuadroTexto 48"/>
          <p:cNvSpPr txBox="1"/>
          <p:nvPr/>
        </p:nvSpPr>
        <p:spPr>
          <a:xfrm>
            <a:off x="5789095" y="2282094"/>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[0xD] </a:t>
            </a:r>
          </a:p>
        </p:txBody>
      </p:sp>
      <p:sp>
        <p:nvSpPr>
          <p:cNvPr id="54" name="CuadroTexto 53"/>
          <p:cNvSpPr txBox="1"/>
          <p:nvPr/>
        </p:nvSpPr>
        <p:spPr>
          <a:xfrm>
            <a:off x="2665793" y="2587859"/>
            <a:ext cx="447452" cy="230832"/>
          </a:xfrm>
          <a:prstGeom prst="rect">
            <a:avLst/>
          </a:prstGeom>
          <a:noFill/>
        </p:spPr>
        <p:txBody>
          <a:bodyPr wrap="none" rtlCol="0">
            <a:spAutoFit/>
          </a:bodyPr>
          <a:lstStyle/>
          <a:p>
            <a:r>
              <a:rPr lang="es-ES" sz="900" dirty="0">
                <a:solidFill>
                  <a:schemeClr val="tx1">
                    <a:lumMod val="50000"/>
                    <a:lumOff val="50000"/>
                  </a:schemeClr>
                </a:solidFill>
              </a:rPr>
              <a:t>[0xE] </a:t>
            </a:r>
          </a:p>
        </p:txBody>
      </p:sp>
      <p:sp>
        <p:nvSpPr>
          <p:cNvPr id="55" name="CuadroTexto 54"/>
          <p:cNvSpPr txBox="1"/>
          <p:nvPr/>
        </p:nvSpPr>
        <p:spPr>
          <a:xfrm>
            <a:off x="3261578" y="2586935"/>
            <a:ext cx="256474" cy="230832"/>
          </a:xfrm>
          <a:prstGeom prst="rect">
            <a:avLst/>
          </a:prstGeom>
          <a:noFill/>
        </p:spPr>
        <p:txBody>
          <a:bodyPr wrap="none" lIns="0" rIns="0" rtlCol="0">
            <a:spAutoFit/>
          </a:bodyPr>
          <a:lstStyle/>
          <a:p>
            <a:r>
              <a:rPr lang="es-ES" sz="900" dirty="0">
                <a:solidFill>
                  <a:schemeClr val="tx1">
                    <a:lumMod val="50000"/>
                    <a:lumOff val="50000"/>
                  </a:schemeClr>
                </a:solidFill>
              </a:rPr>
              <a:t>[0xF] </a:t>
            </a:r>
          </a:p>
        </p:txBody>
      </p:sp>
      <p:sp>
        <p:nvSpPr>
          <p:cNvPr id="56" name="CuadroTexto 55"/>
          <p:cNvSpPr txBox="1"/>
          <p:nvPr/>
        </p:nvSpPr>
        <p:spPr>
          <a:xfrm>
            <a:off x="3731485" y="2586011"/>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[0x10] </a:t>
            </a:r>
          </a:p>
        </p:txBody>
      </p:sp>
      <p:sp>
        <p:nvSpPr>
          <p:cNvPr id="57" name="CuadroTexto 56"/>
          <p:cNvSpPr txBox="1"/>
          <p:nvPr/>
        </p:nvSpPr>
        <p:spPr>
          <a:xfrm>
            <a:off x="4236962" y="2586058"/>
            <a:ext cx="303475" cy="230832"/>
          </a:xfrm>
          <a:prstGeom prst="rect">
            <a:avLst/>
          </a:prstGeom>
          <a:noFill/>
        </p:spPr>
        <p:txBody>
          <a:bodyPr wrap="none" lIns="0" rIns="0" rtlCol="0">
            <a:spAutoFit/>
          </a:bodyPr>
          <a:lstStyle/>
          <a:p>
            <a:r>
              <a:rPr lang="es-ES" sz="900" dirty="0">
                <a:solidFill>
                  <a:schemeClr val="tx1">
                    <a:lumMod val="50000"/>
                    <a:lumOff val="50000"/>
                  </a:schemeClr>
                </a:solidFill>
              </a:rPr>
              <a:t>[0x11] </a:t>
            </a:r>
          </a:p>
        </p:txBody>
      </p:sp>
      <p:sp>
        <p:nvSpPr>
          <p:cNvPr id="58" name="CuadroTexto 57"/>
          <p:cNvSpPr txBox="1"/>
          <p:nvPr/>
        </p:nvSpPr>
        <p:spPr>
          <a:xfrm>
            <a:off x="4744944" y="2585719"/>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[0x12] </a:t>
            </a:r>
          </a:p>
        </p:txBody>
      </p:sp>
      <p:sp>
        <p:nvSpPr>
          <p:cNvPr id="59" name="CuadroTexto 58"/>
          <p:cNvSpPr txBox="1"/>
          <p:nvPr/>
        </p:nvSpPr>
        <p:spPr>
          <a:xfrm>
            <a:off x="5238555" y="258571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[0x13] </a:t>
            </a:r>
          </a:p>
        </p:txBody>
      </p:sp>
      <p:sp>
        <p:nvSpPr>
          <p:cNvPr id="60" name="CuadroTexto 59"/>
          <p:cNvSpPr txBox="1"/>
          <p:nvPr/>
        </p:nvSpPr>
        <p:spPr>
          <a:xfrm>
            <a:off x="5751935" y="2586126"/>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[0x14] </a:t>
            </a:r>
          </a:p>
        </p:txBody>
      </p:sp>
      <p:sp>
        <p:nvSpPr>
          <p:cNvPr id="61" name="CuadroTexto 60"/>
          <p:cNvSpPr txBox="1"/>
          <p:nvPr/>
        </p:nvSpPr>
        <p:spPr>
          <a:xfrm>
            <a:off x="2623062" y="2889898"/>
            <a:ext cx="492367" cy="230832"/>
          </a:xfrm>
          <a:prstGeom prst="rect">
            <a:avLst/>
          </a:prstGeom>
          <a:noFill/>
        </p:spPr>
        <p:txBody>
          <a:bodyPr wrap="none" rtlCol="0">
            <a:spAutoFit/>
          </a:bodyPr>
          <a:lstStyle/>
          <a:p>
            <a:r>
              <a:rPr lang="es-ES" sz="900" dirty="0">
                <a:solidFill>
                  <a:schemeClr val="tx1">
                    <a:lumMod val="50000"/>
                    <a:lumOff val="50000"/>
                  </a:schemeClr>
                </a:solidFill>
              </a:rPr>
              <a:t>[0x15] </a:t>
            </a:r>
          </a:p>
        </p:txBody>
      </p:sp>
      <p:sp>
        <p:nvSpPr>
          <p:cNvPr id="62" name="CuadroTexto 61"/>
          <p:cNvSpPr txBox="1"/>
          <p:nvPr/>
        </p:nvSpPr>
        <p:spPr>
          <a:xfrm>
            <a:off x="3218847" y="2888974"/>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[0x16] </a:t>
            </a:r>
          </a:p>
        </p:txBody>
      </p:sp>
      <p:sp>
        <p:nvSpPr>
          <p:cNvPr id="63" name="CuadroTexto 62"/>
          <p:cNvSpPr txBox="1"/>
          <p:nvPr/>
        </p:nvSpPr>
        <p:spPr>
          <a:xfrm>
            <a:off x="3726666" y="2888050"/>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[0x17] </a:t>
            </a:r>
          </a:p>
        </p:txBody>
      </p:sp>
      <p:sp>
        <p:nvSpPr>
          <p:cNvPr id="64" name="CuadroTexto 63"/>
          <p:cNvSpPr txBox="1"/>
          <p:nvPr/>
        </p:nvSpPr>
        <p:spPr>
          <a:xfrm>
            <a:off x="4232143" y="2888097"/>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[0x18] </a:t>
            </a:r>
          </a:p>
        </p:txBody>
      </p:sp>
      <p:sp>
        <p:nvSpPr>
          <p:cNvPr id="65" name="CuadroTexto 64"/>
          <p:cNvSpPr txBox="1"/>
          <p:nvPr/>
        </p:nvSpPr>
        <p:spPr>
          <a:xfrm>
            <a:off x="4740125" y="288775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[0x19] </a:t>
            </a:r>
          </a:p>
        </p:txBody>
      </p:sp>
      <p:sp>
        <p:nvSpPr>
          <p:cNvPr id="66" name="CuadroTexto 65"/>
          <p:cNvSpPr txBox="1"/>
          <p:nvPr/>
        </p:nvSpPr>
        <p:spPr>
          <a:xfrm>
            <a:off x="5214780" y="2887757"/>
            <a:ext cx="333343" cy="230832"/>
          </a:xfrm>
          <a:prstGeom prst="rect">
            <a:avLst/>
          </a:prstGeom>
          <a:noFill/>
        </p:spPr>
        <p:txBody>
          <a:bodyPr wrap="none" lIns="0" rIns="0" rtlCol="0">
            <a:spAutoFit/>
          </a:bodyPr>
          <a:lstStyle/>
          <a:p>
            <a:r>
              <a:rPr lang="es-ES" sz="900" dirty="0">
                <a:solidFill>
                  <a:schemeClr val="tx1">
                    <a:lumMod val="50000"/>
                    <a:lumOff val="50000"/>
                  </a:schemeClr>
                </a:solidFill>
              </a:rPr>
              <a:t>[0x1A] </a:t>
            </a:r>
          </a:p>
        </p:txBody>
      </p:sp>
      <p:sp>
        <p:nvSpPr>
          <p:cNvPr id="67" name="CuadroTexto 66"/>
          <p:cNvSpPr txBox="1"/>
          <p:nvPr/>
        </p:nvSpPr>
        <p:spPr>
          <a:xfrm>
            <a:off x="5728160" y="2888165"/>
            <a:ext cx="326975" cy="230832"/>
          </a:xfrm>
          <a:prstGeom prst="rect">
            <a:avLst/>
          </a:prstGeom>
          <a:noFill/>
        </p:spPr>
        <p:txBody>
          <a:bodyPr wrap="none" lIns="0" rIns="0" rtlCol="0">
            <a:spAutoFit/>
          </a:bodyPr>
          <a:lstStyle/>
          <a:p>
            <a:r>
              <a:rPr lang="es-ES" sz="900" dirty="0">
                <a:solidFill>
                  <a:schemeClr val="tx1">
                    <a:lumMod val="50000"/>
                    <a:lumOff val="50000"/>
                  </a:schemeClr>
                </a:solidFill>
              </a:rPr>
              <a:t>[0x1B] </a:t>
            </a:r>
          </a:p>
        </p:txBody>
      </p:sp>
      <p:cxnSp>
        <p:nvCxnSpPr>
          <p:cNvPr id="10" name="Conector recto 9"/>
          <p:cNvCxnSpPr/>
          <p:nvPr/>
        </p:nvCxnSpPr>
        <p:spPr bwMode="auto">
          <a:xfrm flipV="1">
            <a:off x="3553267" y="2344886"/>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68" name="Agrupar 67"/>
          <p:cNvGrpSpPr/>
          <p:nvPr/>
        </p:nvGrpSpPr>
        <p:grpSpPr>
          <a:xfrm>
            <a:off x="3797079" y="2512518"/>
            <a:ext cx="152400" cy="104419"/>
            <a:chOff x="5320311" y="1105149"/>
            <a:chExt cx="236505" cy="150213"/>
          </a:xfrm>
        </p:grpSpPr>
        <p:cxnSp>
          <p:nvCxnSpPr>
            <p:cNvPr id="69" name="Conector recto 6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Conector recto 6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186986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818295499"/>
              </p:ext>
            </p:extLst>
          </p:nvPr>
        </p:nvGraphicFramePr>
        <p:xfrm>
          <a:off x="2527535" y="2046252"/>
          <a:ext cx="3539235" cy="297942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GB" dirty="0">
                          <a:latin typeface="Roboto Slab" pitchFamily="2" charset="0"/>
                          <a:ea typeface="Roboto Slab" pitchFamily="2" charset="0"/>
                        </a:rPr>
                        <a:t>0x9</a:t>
                      </a:r>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5513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Conector recto de flecha 4"/>
          <p:cNvCxnSpPr/>
          <p:nvPr/>
        </p:nvCxnSpPr>
        <p:spPr bwMode="auto">
          <a:xfrm flipH="1">
            <a:off x="4899930" y="1778000"/>
            <a:ext cx="224894" cy="268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4781941" y="1474596"/>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latin typeface="Roboto Slab" pitchFamily="2" charset="0"/>
                <a:ea typeface="Roboto Slab" pitchFamily="2" charset="0"/>
              </a:rPr>
              <a:t>head</a:t>
            </a:r>
            <a:endParaRPr lang="en-GB" sz="1800" dirty="0"/>
          </a:p>
        </p:txBody>
      </p:sp>
      <p:sp>
        <p:nvSpPr>
          <p:cNvPr id="2" name="Forma libre 1"/>
          <p:cNvSpPr/>
          <p:nvPr/>
        </p:nvSpPr>
        <p:spPr>
          <a:xfrm>
            <a:off x="3936441" y="2245189"/>
            <a:ext cx="717176" cy="353054"/>
          </a:xfrm>
          <a:custGeom>
            <a:avLst/>
            <a:gdLst>
              <a:gd name="connsiteX0" fmla="*/ 717176 w 717176"/>
              <a:gd name="connsiteY0" fmla="*/ 0 h 353054"/>
              <a:gd name="connsiteX1" fmla="*/ 508000 w 717176"/>
              <a:gd name="connsiteY1" fmla="*/ 328706 h 353054"/>
              <a:gd name="connsiteX2" fmla="*/ 0 w 717176"/>
              <a:gd name="connsiteY2" fmla="*/ 328706 h 353054"/>
            </a:gdLst>
            <a:ahLst/>
            <a:cxnLst>
              <a:cxn ang="0">
                <a:pos x="connsiteX0" y="connsiteY0"/>
              </a:cxn>
              <a:cxn ang="0">
                <a:pos x="connsiteX1" y="connsiteY1"/>
              </a:cxn>
              <a:cxn ang="0">
                <a:pos x="connsiteX2" y="connsiteY2"/>
              </a:cxn>
            </a:cxnLst>
            <a:rect l="l" t="t" r="r" b="b"/>
            <a:pathLst>
              <a:path w="717176" h="353054">
                <a:moveTo>
                  <a:pt x="717176" y="0"/>
                </a:moveTo>
                <a:cubicBezTo>
                  <a:pt x="672352" y="136961"/>
                  <a:pt x="627529" y="273922"/>
                  <a:pt x="508000" y="328706"/>
                </a:cubicBezTo>
                <a:cubicBezTo>
                  <a:pt x="388471" y="383490"/>
                  <a:pt x="0" y="328706"/>
                  <a:pt x="0" y="328706"/>
                </a:cubicBezTo>
              </a:path>
            </a:pathLst>
          </a:custGeom>
          <a:ln w="28575" cmpd="sng">
            <a:solidFill>
              <a:schemeClr val="tx1"/>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 name="CuadroTexto 5"/>
          <p:cNvSpPr txBox="1"/>
          <p:nvPr/>
        </p:nvSpPr>
        <p:spPr>
          <a:xfrm>
            <a:off x="2673767" y="1979795"/>
            <a:ext cx="434659" cy="230832"/>
          </a:xfrm>
          <a:prstGeom prst="rect">
            <a:avLst/>
          </a:prstGeom>
          <a:noFill/>
        </p:spPr>
        <p:txBody>
          <a:bodyPr wrap="none" rtlCol="0">
            <a:spAutoFit/>
          </a:bodyPr>
          <a:lstStyle/>
          <a:p>
            <a:r>
              <a:rPr lang="es-ES" sz="900" dirty="0">
                <a:solidFill>
                  <a:schemeClr val="tx1">
                    <a:lumMod val="50000"/>
                    <a:lumOff val="50000"/>
                  </a:schemeClr>
                </a:solidFill>
              </a:rPr>
              <a:t>[0x0] </a:t>
            </a:r>
          </a:p>
        </p:txBody>
      </p:sp>
      <p:sp>
        <p:nvSpPr>
          <p:cNvPr id="31" name="CuadroTexto 30"/>
          <p:cNvSpPr txBox="1"/>
          <p:nvPr/>
        </p:nvSpPr>
        <p:spPr>
          <a:xfrm>
            <a:off x="3260074" y="198834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[0x1] </a:t>
            </a:r>
          </a:p>
        </p:txBody>
      </p:sp>
      <p:sp>
        <p:nvSpPr>
          <p:cNvPr id="32" name="CuadroTexto 31"/>
          <p:cNvSpPr txBox="1"/>
          <p:nvPr/>
        </p:nvSpPr>
        <p:spPr>
          <a:xfrm>
            <a:off x="3786849" y="1987424"/>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[0x2] </a:t>
            </a:r>
          </a:p>
        </p:txBody>
      </p:sp>
      <p:sp>
        <p:nvSpPr>
          <p:cNvPr id="33" name="CuadroTexto 32"/>
          <p:cNvSpPr txBox="1"/>
          <p:nvPr/>
        </p:nvSpPr>
        <p:spPr>
          <a:xfrm>
            <a:off x="4273370" y="1987471"/>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[0x3] </a:t>
            </a:r>
          </a:p>
        </p:txBody>
      </p:sp>
      <p:sp>
        <p:nvSpPr>
          <p:cNvPr id="40" name="CuadroTexto 39"/>
          <p:cNvSpPr txBox="1"/>
          <p:nvPr/>
        </p:nvSpPr>
        <p:spPr>
          <a:xfrm>
            <a:off x="4800308" y="198713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[0x4] </a:t>
            </a:r>
          </a:p>
        </p:txBody>
      </p:sp>
      <p:sp>
        <p:nvSpPr>
          <p:cNvPr id="41" name="CuadroTexto 40"/>
          <p:cNvSpPr txBox="1"/>
          <p:nvPr/>
        </p:nvSpPr>
        <p:spPr>
          <a:xfrm>
            <a:off x="5303397" y="199660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[0x5] </a:t>
            </a:r>
          </a:p>
        </p:txBody>
      </p:sp>
      <p:sp>
        <p:nvSpPr>
          <p:cNvPr id="42" name="CuadroTexto 41"/>
          <p:cNvSpPr txBox="1"/>
          <p:nvPr/>
        </p:nvSpPr>
        <p:spPr>
          <a:xfrm>
            <a:off x="5797821" y="199701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[0x6] </a:t>
            </a:r>
          </a:p>
        </p:txBody>
      </p:sp>
      <p:sp>
        <p:nvSpPr>
          <p:cNvPr id="43" name="CuadroTexto 42"/>
          <p:cNvSpPr txBox="1"/>
          <p:nvPr/>
        </p:nvSpPr>
        <p:spPr>
          <a:xfrm>
            <a:off x="2683997" y="2283827"/>
            <a:ext cx="434659" cy="230832"/>
          </a:xfrm>
          <a:prstGeom prst="rect">
            <a:avLst/>
          </a:prstGeom>
          <a:noFill/>
        </p:spPr>
        <p:txBody>
          <a:bodyPr wrap="none" rtlCol="0">
            <a:spAutoFit/>
          </a:bodyPr>
          <a:lstStyle/>
          <a:p>
            <a:r>
              <a:rPr lang="es-ES" sz="900" dirty="0">
                <a:solidFill>
                  <a:schemeClr val="tx1">
                    <a:lumMod val="50000"/>
                    <a:lumOff val="50000"/>
                  </a:schemeClr>
                </a:solidFill>
              </a:rPr>
              <a:t>[0x7] </a:t>
            </a:r>
          </a:p>
        </p:txBody>
      </p:sp>
      <p:sp>
        <p:nvSpPr>
          <p:cNvPr id="44" name="CuadroTexto 43"/>
          <p:cNvSpPr txBox="1"/>
          <p:nvPr/>
        </p:nvSpPr>
        <p:spPr>
          <a:xfrm>
            <a:off x="3270304" y="227342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[0x8] </a:t>
            </a:r>
          </a:p>
        </p:txBody>
      </p:sp>
      <p:sp>
        <p:nvSpPr>
          <p:cNvPr id="45" name="CuadroTexto 44"/>
          <p:cNvSpPr txBox="1"/>
          <p:nvPr/>
        </p:nvSpPr>
        <p:spPr>
          <a:xfrm>
            <a:off x="3797079" y="227250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[0x9] </a:t>
            </a:r>
          </a:p>
        </p:txBody>
      </p:sp>
      <p:sp>
        <p:nvSpPr>
          <p:cNvPr id="46" name="CuadroTexto 45"/>
          <p:cNvSpPr txBox="1"/>
          <p:nvPr/>
        </p:nvSpPr>
        <p:spPr>
          <a:xfrm>
            <a:off x="4264644" y="2272549"/>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[0xA] </a:t>
            </a:r>
          </a:p>
        </p:txBody>
      </p:sp>
      <p:sp>
        <p:nvSpPr>
          <p:cNvPr id="47" name="CuadroTexto 46"/>
          <p:cNvSpPr txBox="1"/>
          <p:nvPr/>
        </p:nvSpPr>
        <p:spPr>
          <a:xfrm>
            <a:off x="4782104" y="2272210"/>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[0xB] </a:t>
            </a:r>
          </a:p>
        </p:txBody>
      </p:sp>
      <p:sp>
        <p:nvSpPr>
          <p:cNvPr id="48" name="CuadroTexto 47"/>
          <p:cNvSpPr txBox="1"/>
          <p:nvPr/>
        </p:nvSpPr>
        <p:spPr>
          <a:xfrm>
            <a:off x="5285193" y="2281686"/>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[0xC] </a:t>
            </a:r>
          </a:p>
        </p:txBody>
      </p:sp>
      <p:sp>
        <p:nvSpPr>
          <p:cNvPr id="49" name="CuadroTexto 48"/>
          <p:cNvSpPr txBox="1"/>
          <p:nvPr/>
        </p:nvSpPr>
        <p:spPr>
          <a:xfrm>
            <a:off x="5789095" y="2282094"/>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[0xD] </a:t>
            </a:r>
          </a:p>
        </p:txBody>
      </p:sp>
      <p:sp>
        <p:nvSpPr>
          <p:cNvPr id="54" name="CuadroTexto 53"/>
          <p:cNvSpPr txBox="1"/>
          <p:nvPr/>
        </p:nvSpPr>
        <p:spPr>
          <a:xfrm>
            <a:off x="2665793" y="2587859"/>
            <a:ext cx="447452" cy="230832"/>
          </a:xfrm>
          <a:prstGeom prst="rect">
            <a:avLst/>
          </a:prstGeom>
          <a:noFill/>
        </p:spPr>
        <p:txBody>
          <a:bodyPr wrap="none" rtlCol="0">
            <a:spAutoFit/>
          </a:bodyPr>
          <a:lstStyle/>
          <a:p>
            <a:r>
              <a:rPr lang="es-ES" sz="900" dirty="0">
                <a:solidFill>
                  <a:schemeClr val="tx1">
                    <a:lumMod val="50000"/>
                    <a:lumOff val="50000"/>
                  </a:schemeClr>
                </a:solidFill>
              </a:rPr>
              <a:t>[0xE] </a:t>
            </a:r>
          </a:p>
        </p:txBody>
      </p:sp>
      <p:sp>
        <p:nvSpPr>
          <p:cNvPr id="55" name="CuadroTexto 54"/>
          <p:cNvSpPr txBox="1"/>
          <p:nvPr/>
        </p:nvSpPr>
        <p:spPr>
          <a:xfrm>
            <a:off x="3261578" y="2586935"/>
            <a:ext cx="256474" cy="230832"/>
          </a:xfrm>
          <a:prstGeom prst="rect">
            <a:avLst/>
          </a:prstGeom>
          <a:noFill/>
        </p:spPr>
        <p:txBody>
          <a:bodyPr wrap="none" lIns="0" rIns="0" rtlCol="0">
            <a:spAutoFit/>
          </a:bodyPr>
          <a:lstStyle/>
          <a:p>
            <a:r>
              <a:rPr lang="es-ES" sz="900" dirty="0">
                <a:solidFill>
                  <a:schemeClr val="tx1">
                    <a:lumMod val="50000"/>
                    <a:lumOff val="50000"/>
                  </a:schemeClr>
                </a:solidFill>
              </a:rPr>
              <a:t>[0xF] </a:t>
            </a:r>
          </a:p>
        </p:txBody>
      </p:sp>
      <p:sp>
        <p:nvSpPr>
          <p:cNvPr id="56" name="CuadroTexto 55"/>
          <p:cNvSpPr txBox="1"/>
          <p:nvPr/>
        </p:nvSpPr>
        <p:spPr>
          <a:xfrm>
            <a:off x="3731485" y="2586011"/>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[0x10] </a:t>
            </a:r>
          </a:p>
        </p:txBody>
      </p:sp>
      <p:sp>
        <p:nvSpPr>
          <p:cNvPr id="57" name="CuadroTexto 56"/>
          <p:cNvSpPr txBox="1"/>
          <p:nvPr/>
        </p:nvSpPr>
        <p:spPr>
          <a:xfrm>
            <a:off x="4236962" y="2586058"/>
            <a:ext cx="303475" cy="230832"/>
          </a:xfrm>
          <a:prstGeom prst="rect">
            <a:avLst/>
          </a:prstGeom>
          <a:noFill/>
        </p:spPr>
        <p:txBody>
          <a:bodyPr wrap="none" lIns="0" rIns="0" rtlCol="0">
            <a:spAutoFit/>
          </a:bodyPr>
          <a:lstStyle/>
          <a:p>
            <a:r>
              <a:rPr lang="es-ES" sz="900" dirty="0">
                <a:solidFill>
                  <a:schemeClr val="tx1">
                    <a:lumMod val="50000"/>
                    <a:lumOff val="50000"/>
                  </a:schemeClr>
                </a:solidFill>
              </a:rPr>
              <a:t>[0x11] </a:t>
            </a:r>
          </a:p>
        </p:txBody>
      </p:sp>
      <p:sp>
        <p:nvSpPr>
          <p:cNvPr id="58" name="CuadroTexto 57"/>
          <p:cNvSpPr txBox="1"/>
          <p:nvPr/>
        </p:nvSpPr>
        <p:spPr>
          <a:xfrm>
            <a:off x="4744944" y="2585719"/>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[0x12] </a:t>
            </a:r>
          </a:p>
        </p:txBody>
      </p:sp>
      <p:sp>
        <p:nvSpPr>
          <p:cNvPr id="59" name="CuadroTexto 58"/>
          <p:cNvSpPr txBox="1"/>
          <p:nvPr/>
        </p:nvSpPr>
        <p:spPr>
          <a:xfrm>
            <a:off x="5238555" y="258571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[0x13] </a:t>
            </a:r>
          </a:p>
        </p:txBody>
      </p:sp>
      <p:sp>
        <p:nvSpPr>
          <p:cNvPr id="60" name="CuadroTexto 59"/>
          <p:cNvSpPr txBox="1"/>
          <p:nvPr/>
        </p:nvSpPr>
        <p:spPr>
          <a:xfrm>
            <a:off x="5751935" y="2586126"/>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[0x14] </a:t>
            </a:r>
          </a:p>
        </p:txBody>
      </p:sp>
      <p:sp>
        <p:nvSpPr>
          <p:cNvPr id="61" name="CuadroTexto 60"/>
          <p:cNvSpPr txBox="1"/>
          <p:nvPr/>
        </p:nvSpPr>
        <p:spPr>
          <a:xfrm>
            <a:off x="2623062" y="2889898"/>
            <a:ext cx="492367" cy="230832"/>
          </a:xfrm>
          <a:prstGeom prst="rect">
            <a:avLst/>
          </a:prstGeom>
          <a:noFill/>
        </p:spPr>
        <p:txBody>
          <a:bodyPr wrap="none" rtlCol="0">
            <a:spAutoFit/>
          </a:bodyPr>
          <a:lstStyle/>
          <a:p>
            <a:r>
              <a:rPr lang="es-ES" sz="900" dirty="0">
                <a:solidFill>
                  <a:schemeClr val="tx1">
                    <a:lumMod val="50000"/>
                    <a:lumOff val="50000"/>
                  </a:schemeClr>
                </a:solidFill>
              </a:rPr>
              <a:t>[0x15] </a:t>
            </a:r>
          </a:p>
        </p:txBody>
      </p:sp>
      <p:sp>
        <p:nvSpPr>
          <p:cNvPr id="62" name="CuadroTexto 61"/>
          <p:cNvSpPr txBox="1"/>
          <p:nvPr/>
        </p:nvSpPr>
        <p:spPr>
          <a:xfrm>
            <a:off x="3218847" y="2888974"/>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[0x16] </a:t>
            </a:r>
          </a:p>
        </p:txBody>
      </p:sp>
      <p:sp>
        <p:nvSpPr>
          <p:cNvPr id="63" name="CuadroTexto 62"/>
          <p:cNvSpPr txBox="1"/>
          <p:nvPr/>
        </p:nvSpPr>
        <p:spPr>
          <a:xfrm>
            <a:off x="3726666" y="2888050"/>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[0x17] </a:t>
            </a:r>
          </a:p>
        </p:txBody>
      </p:sp>
      <p:sp>
        <p:nvSpPr>
          <p:cNvPr id="64" name="CuadroTexto 63"/>
          <p:cNvSpPr txBox="1"/>
          <p:nvPr/>
        </p:nvSpPr>
        <p:spPr>
          <a:xfrm>
            <a:off x="4232143" y="2888097"/>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[0x18] </a:t>
            </a:r>
          </a:p>
        </p:txBody>
      </p:sp>
      <p:sp>
        <p:nvSpPr>
          <p:cNvPr id="65" name="CuadroTexto 64"/>
          <p:cNvSpPr txBox="1"/>
          <p:nvPr/>
        </p:nvSpPr>
        <p:spPr>
          <a:xfrm>
            <a:off x="4740125" y="288775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[0x19] </a:t>
            </a:r>
          </a:p>
        </p:txBody>
      </p:sp>
      <p:sp>
        <p:nvSpPr>
          <p:cNvPr id="66" name="CuadroTexto 65"/>
          <p:cNvSpPr txBox="1"/>
          <p:nvPr/>
        </p:nvSpPr>
        <p:spPr>
          <a:xfrm>
            <a:off x="5214780" y="2887757"/>
            <a:ext cx="333343" cy="230832"/>
          </a:xfrm>
          <a:prstGeom prst="rect">
            <a:avLst/>
          </a:prstGeom>
          <a:noFill/>
        </p:spPr>
        <p:txBody>
          <a:bodyPr wrap="none" lIns="0" rIns="0" rtlCol="0">
            <a:spAutoFit/>
          </a:bodyPr>
          <a:lstStyle/>
          <a:p>
            <a:r>
              <a:rPr lang="es-ES" sz="900" dirty="0">
                <a:solidFill>
                  <a:schemeClr val="tx1">
                    <a:lumMod val="50000"/>
                    <a:lumOff val="50000"/>
                  </a:schemeClr>
                </a:solidFill>
              </a:rPr>
              <a:t>[0x1A] </a:t>
            </a:r>
          </a:p>
        </p:txBody>
      </p:sp>
      <p:sp>
        <p:nvSpPr>
          <p:cNvPr id="67" name="CuadroTexto 66"/>
          <p:cNvSpPr txBox="1"/>
          <p:nvPr/>
        </p:nvSpPr>
        <p:spPr>
          <a:xfrm>
            <a:off x="5728160" y="2888165"/>
            <a:ext cx="326975" cy="230832"/>
          </a:xfrm>
          <a:prstGeom prst="rect">
            <a:avLst/>
          </a:prstGeom>
          <a:noFill/>
        </p:spPr>
        <p:txBody>
          <a:bodyPr wrap="none" lIns="0" rIns="0" rtlCol="0">
            <a:spAutoFit/>
          </a:bodyPr>
          <a:lstStyle/>
          <a:p>
            <a:r>
              <a:rPr lang="es-ES" sz="900" dirty="0">
                <a:solidFill>
                  <a:schemeClr val="tx1">
                    <a:lumMod val="50000"/>
                    <a:lumOff val="50000"/>
                  </a:schemeClr>
                </a:solidFill>
              </a:rPr>
              <a:t>[0x1B] </a:t>
            </a:r>
          </a:p>
        </p:txBody>
      </p:sp>
      <p:cxnSp>
        <p:nvCxnSpPr>
          <p:cNvPr id="10" name="Conector recto 9"/>
          <p:cNvCxnSpPr/>
          <p:nvPr/>
        </p:nvCxnSpPr>
        <p:spPr bwMode="auto">
          <a:xfrm flipV="1">
            <a:off x="3553267" y="2344886"/>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68" name="Agrupar 67"/>
          <p:cNvGrpSpPr/>
          <p:nvPr/>
        </p:nvGrpSpPr>
        <p:grpSpPr>
          <a:xfrm>
            <a:off x="3797079" y="2512518"/>
            <a:ext cx="152400" cy="104419"/>
            <a:chOff x="5320311" y="1105149"/>
            <a:chExt cx="236505" cy="150213"/>
          </a:xfrm>
        </p:grpSpPr>
        <p:cxnSp>
          <p:nvCxnSpPr>
            <p:cNvPr id="69" name="Conector recto 6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Conector recto 6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153055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445221" y="1587420"/>
            <a:ext cx="1109599" cy="400110"/>
          </a:xfrm>
          <a:prstGeom prst="rect">
            <a:avLst/>
          </a:prstGeom>
        </p:spPr>
        <p:txBody>
          <a:bodyPr wrap="none">
            <a:spAutoFit/>
          </a:bodyPr>
          <a:lstStyle/>
          <a:p>
            <a:pPr marL="0" indent="0">
              <a:buClrTx/>
              <a:buNone/>
            </a:pPr>
            <a:r>
              <a:rPr lang="en-GB" sz="2000"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5" name="Tabla 4" descr="When you create an array of N integer elements, a chunk of N contiguous memory positions must be allocated to the array.  The important word here is contiguous.  You cannot allocate four memory positions that are not contiguous, as shown on the screen"/>
          <p:cNvGraphicFramePr>
            <a:graphicFrameLocks noGrp="1"/>
          </p:cNvGraphicFramePr>
          <p:nvPr>
            <p:extLst>
              <p:ext uri="{D42A27DB-BD31-4B8C-83A1-F6EECF244321}">
                <p14:modId xmlns:p14="http://schemas.microsoft.com/office/powerpoint/2010/main" val="2705807629"/>
              </p:ext>
            </p:extLst>
          </p:nvPr>
        </p:nvGraphicFramePr>
        <p:xfrm>
          <a:off x="2527485" y="2046252"/>
          <a:ext cx="3539235" cy="297180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67243">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 name="TextBox 1">
            <a:extLst>
              <a:ext uri="{FF2B5EF4-FFF2-40B4-BE49-F238E27FC236}">
                <a16:creationId xmlns:a16="http://schemas.microsoft.com/office/drawing/2014/main" id="{E9BEDE2F-B9CF-D24F-A371-95E114994F1B}"/>
              </a:ext>
            </a:extLst>
          </p:cNvPr>
          <p:cNvSpPr txBox="1"/>
          <p:nvPr/>
        </p:nvSpPr>
        <p:spPr>
          <a:xfrm>
            <a:off x="511444" y="480447"/>
            <a:ext cx="7253076" cy="369332"/>
          </a:xfrm>
          <a:prstGeom prst="rect">
            <a:avLst/>
          </a:prstGeom>
          <a:noFill/>
        </p:spPr>
        <p:txBody>
          <a:bodyPr wrap="none" rtlCol="0">
            <a:spAutoFit/>
          </a:bodyPr>
          <a:lstStyle/>
          <a:p>
            <a:r>
              <a:rPr lang="en-GB" dirty="0"/>
              <a:t>The core difference between them is the way they are stored in the memory</a:t>
            </a:r>
          </a:p>
        </p:txBody>
      </p:sp>
      <p:sp>
        <p:nvSpPr>
          <p:cNvPr id="3" name="TextBox 2">
            <a:extLst>
              <a:ext uri="{FF2B5EF4-FFF2-40B4-BE49-F238E27FC236}">
                <a16:creationId xmlns:a16="http://schemas.microsoft.com/office/drawing/2014/main" id="{4158DDA2-8353-494D-A467-C5CC30CF9CB9}"/>
              </a:ext>
            </a:extLst>
          </p:cNvPr>
          <p:cNvSpPr txBox="1"/>
          <p:nvPr/>
        </p:nvSpPr>
        <p:spPr>
          <a:xfrm>
            <a:off x="511444" y="849779"/>
            <a:ext cx="4737194" cy="369332"/>
          </a:xfrm>
          <a:prstGeom prst="rect">
            <a:avLst/>
          </a:prstGeom>
          <a:noFill/>
        </p:spPr>
        <p:txBody>
          <a:bodyPr wrap="none" rtlCol="0">
            <a:spAutoFit/>
          </a:bodyPr>
          <a:lstStyle/>
          <a:p>
            <a:r>
              <a:rPr lang="en-GB" dirty="0"/>
              <a:t>Lets assume that each square can store on integer</a:t>
            </a:r>
          </a:p>
        </p:txBody>
      </p:sp>
    </p:spTree>
    <p:extLst>
      <p:ext uri="{BB962C8B-B14F-4D97-AF65-F5344CB8AC3E}">
        <p14:creationId xmlns:p14="http://schemas.microsoft.com/office/powerpoint/2010/main" val="502312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1042314945"/>
              </p:ext>
            </p:extLst>
          </p:nvPr>
        </p:nvGraphicFramePr>
        <p:xfrm>
          <a:off x="2527535" y="2046252"/>
          <a:ext cx="3539235" cy="298704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GB" dirty="0">
                          <a:latin typeface="Roboto Slab" pitchFamily="2" charset="0"/>
                          <a:ea typeface="Roboto Slab" pitchFamily="2" charset="0"/>
                        </a:rPr>
                        <a:t>0x9</a:t>
                      </a:r>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7</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5513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Conector recto de flecha 4"/>
          <p:cNvCxnSpPr/>
          <p:nvPr/>
        </p:nvCxnSpPr>
        <p:spPr bwMode="auto">
          <a:xfrm flipH="1">
            <a:off x="4899930" y="1778000"/>
            <a:ext cx="224894" cy="268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4781941" y="1474596"/>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latin typeface="Roboto Slab" pitchFamily="2" charset="0"/>
                <a:ea typeface="Roboto Slab" pitchFamily="2" charset="0"/>
              </a:rPr>
              <a:t>head</a:t>
            </a:r>
            <a:endParaRPr lang="en-GB" sz="1800" dirty="0"/>
          </a:p>
        </p:txBody>
      </p:sp>
      <p:sp>
        <p:nvSpPr>
          <p:cNvPr id="2" name="Forma libre 1"/>
          <p:cNvSpPr/>
          <p:nvPr/>
        </p:nvSpPr>
        <p:spPr>
          <a:xfrm>
            <a:off x="3936441" y="2245189"/>
            <a:ext cx="717176" cy="353054"/>
          </a:xfrm>
          <a:custGeom>
            <a:avLst/>
            <a:gdLst>
              <a:gd name="connsiteX0" fmla="*/ 717176 w 717176"/>
              <a:gd name="connsiteY0" fmla="*/ 0 h 353054"/>
              <a:gd name="connsiteX1" fmla="*/ 508000 w 717176"/>
              <a:gd name="connsiteY1" fmla="*/ 328706 h 353054"/>
              <a:gd name="connsiteX2" fmla="*/ 0 w 717176"/>
              <a:gd name="connsiteY2" fmla="*/ 328706 h 353054"/>
            </a:gdLst>
            <a:ahLst/>
            <a:cxnLst>
              <a:cxn ang="0">
                <a:pos x="connsiteX0" y="connsiteY0"/>
              </a:cxn>
              <a:cxn ang="0">
                <a:pos x="connsiteX1" y="connsiteY1"/>
              </a:cxn>
              <a:cxn ang="0">
                <a:pos x="connsiteX2" y="connsiteY2"/>
              </a:cxn>
            </a:cxnLst>
            <a:rect l="l" t="t" r="r" b="b"/>
            <a:pathLst>
              <a:path w="717176" h="353054">
                <a:moveTo>
                  <a:pt x="717176" y="0"/>
                </a:moveTo>
                <a:cubicBezTo>
                  <a:pt x="672352" y="136961"/>
                  <a:pt x="627529" y="273922"/>
                  <a:pt x="508000" y="328706"/>
                </a:cubicBezTo>
                <a:cubicBezTo>
                  <a:pt x="388471" y="383490"/>
                  <a:pt x="0" y="328706"/>
                  <a:pt x="0" y="328706"/>
                </a:cubicBezTo>
              </a:path>
            </a:pathLst>
          </a:custGeom>
          <a:ln w="28575" cmpd="sng">
            <a:solidFill>
              <a:schemeClr val="tx1"/>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 name="CuadroTexto 5"/>
          <p:cNvSpPr txBox="1"/>
          <p:nvPr/>
        </p:nvSpPr>
        <p:spPr>
          <a:xfrm>
            <a:off x="2673767" y="1979795"/>
            <a:ext cx="434659" cy="230832"/>
          </a:xfrm>
          <a:prstGeom prst="rect">
            <a:avLst/>
          </a:prstGeom>
          <a:noFill/>
        </p:spPr>
        <p:txBody>
          <a:bodyPr wrap="none" rtlCol="0">
            <a:spAutoFit/>
          </a:bodyPr>
          <a:lstStyle/>
          <a:p>
            <a:r>
              <a:rPr lang="es-ES" sz="900" dirty="0">
                <a:solidFill>
                  <a:schemeClr val="tx1">
                    <a:lumMod val="50000"/>
                    <a:lumOff val="50000"/>
                  </a:schemeClr>
                </a:solidFill>
              </a:rPr>
              <a:t>[0x0] </a:t>
            </a:r>
          </a:p>
        </p:txBody>
      </p:sp>
      <p:sp>
        <p:nvSpPr>
          <p:cNvPr id="31" name="CuadroTexto 30"/>
          <p:cNvSpPr txBox="1"/>
          <p:nvPr/>
        </p:nvSpPr>
        <p:spPr>
          <a:xfrm>
            <a:off x="3260074" y="198834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[0x1] </a:t>
            </a:r>
          </a:p>
        </p:txBody>
      </p:sp>
      <p:sp>
        <p:nvSpPr>
          <p:cNvPr id="32" name="CuadroTexto 31"/>
          <p:cNvSpPr txBox="1"/>
          <p:nvPr/>
        </p:nvSpPr>
        <p:spPr>
          <a:xfrm>
            <a:off x="3786849" y="1987424"/>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[0x2] </a:t>
            </a:r>
          </a:p>
        </p:txBody>
      </p:sp>
      <p:sp>
        <p:nvSpPr>
          <p:cNvPr id="33" name="CuadroTexto 32"/>
          <p:cNvSpPr txBox="1"/>
          <p:nvPr/>
        </p:nvSpPr>
        <p:spPr>
          <a:xfrm>
            <a:off x="4273370" y="1987471"/>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[0x3] </a:t>
            </a:r>
          </a:p>
        </p:txBody>
      </p:sp>
      <p:sp>
        <p:nvSpPr>
          <p:cNvPr id="40" name="CuadroTexto 39"/>
          <p:cNvSpPr txBox="1"/>
          <p:nvPr/>
        </p:nvSpPr>
        <p:spPr>
          <a:xfrm>
            <a:off x="4800308" y="198713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[0x4] </a:t>
            </a:r>
          </a:p>
        </p:txBody>
      </p:sp>
      <p:sp>
        <p:nvSpPr>
          <p:cNvPr id="41" name="CuadroTexto 40"/>
          <p:cNvSpPr txBox="1"/>
          <p:nvPr/>
        </p:nvSpPr>
        <p:spPr>
          <a:xfrm>
            <a:off x="5303397" y="199660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[0x5] </a:t>
            </a:r>
          </a:p>
        </p:txBody>
      </p:sp>
      <p:sp>
        <p:nvSpPr>
          <p:cNvPr id="42" name="CuadroTexto 41"/>
          <p:cNvSpPr txBox="1"/>
          <p:nvPr/>
        </p:nvSpPr>
        <p:spPr>
          <a:xfrm>
            <a:off x="5797821" y="199701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[0x6] </a:t>
            </a:r>
          </a:p>
        </p:txBody>
      </p:sp>
      <p:sp>
        <p:nvSpPr>
          <p:cNvPr id="43" name="CuadroTexto 42"/>
          <p:cNvSpPr txBox="1"/>
          <p:nvPr/>
        </p:nvSpPr>
        <p:spPr>
          <a:xfrm>
            <a:off x="2683997" y="2283827"/>
            <a:ext cx="434659" cy="230832"/>
          </a:xfrm>
          <a:prstGeom prst="rect">
            <a:avLst/>
          </a:prstGeom>
          <a:noFill/>
        </p:spPr>
        <p:txBody>
          <a:bodyPr wrap="none" rtlCol="0">
            <a:spAutoFit/>
          </a:bodyPr>
          <a:lstStyle/>
          <a:p>
            <a:r>
              <a:rPr lang="es-ES" sz="900" dirty="0">
                <a:solidFill>
                  <a:schemeClr val="tx1">
                    <a:lumMod val="50000"/>
                    <a:lumOff val="50000"/>
                  </a:schemeClr>
                </a:solidFill>
              </a:rPr>
              <a:t>[0x7] </a:t>
            </a:r>
          </a:p>
        </p:txBody>
      </p:sp>
      <p:sp>
        <p:nvSpPr>
          <p:cNvPr id="44" name="CuadroTexto 43"/>
          <p:cNvSpPr txBox="1"/>
          <p:nvPr/>
        </p:nvSpPr>
        <p:spPr>
          <a:xfrm>
            <a:off x="3270304" y="227342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[0x8] </a:t>
            </a:r>
          </a:p>
        </p:txBody>
      </p:sp>
      <p:sp>
        <p:nvSpPr>
          <p:cNvPr id="45" name="CuadroTexto 44"/>
          <p:cNvSpPr txBox="1"/>
          <p:nvPr/>
        </p:nvSpPr>
        <p:spPr>
          <a:xfrm>
            <a:off x="3797079" y="227250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[0x9] </a:t>
            </a:r>
          </a:p>
        </p:txBody>
      </p:sp>
      <p:sp>
        <p:nvSpPr>
          <p:cNvPr id="46" name="CuadroTexto 45"/>
          <p:cNvSpPr txBox="1"/>
          <p:nvPr/>
        </p:nvSpPr>
        <p:spPr>
          <a:xfrm>
            <a:off x="4264644" y="2272549"/>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[0xA] </a:t>
            </a:r>
          </a:p>
        </p:txBody>
      </p:sp>
      <p:sp>
        <p:nvSpPr>
          <p:cNvPr id="47" name="CuadroTexto 46"/>
          <p:cNvSpPr txBox="1"/>
          <p:nvPr/>
        </p:nvSpPr>
        <p:spPr>
          <a:xfrm>
            <a:off x="4782104" y="2272210"/>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[0xB] </a:t>
            </a:r>
          </a:p>
        </p:txBody>
      </p:sp>
      <p:sp>
        <p:nvSpPr>
          <p:cNvPr id="48" name="CuadroTexto 47"/>
          <p:cNvSpPr txBox="1"/>
          <p:nvPr/>
        </p:nvSpPr>
        <p:spPr>
          <a:xfrm>
            <a:off x="5285193" y="2281686"/>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[0xC] </a:t>
            </a:r>
          </a:p>
        </p:txBody>
      </p:sp>
      <p:sp>
        <p:nvSpPr>
          <p:cNvPr id="49" name="CuadroTexto 48"/>
          <p:cNvSpPr txBox="1"/>
          <p:nvPr/>
        </p:nvSpPr>
        <p:spPr>
          <a:xfrm>
            <a:off x="5789095" y="2282094"/>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[0xD] </a:t>
            </a:r>
          </a:p>
        </p:txBody>
      </p:sp>
      <p:sp>
        <p:nvSpPr>
          <p:cNvPr id="54" name="CuadroTexto 53"/>
          <p:cNvSpPr txBox="1"/>
          <p:nvPr/>
        </p:nvSpPr>
        <p:spPr>
          <a:xfrm>
            <a:off x="2665793" y="2587859"/>
            <a:ext cx="447452" cy="230832"/>
          </a:xfrm>
          <a:prstGeom prst="rect">
            <a:avLst/>
          </a:prstGeom>
          <a:noFill/>
        </p:spPr>
        <p:txBody>
          <a:bodyPr wrap="none" rtlCol="0">
            <a:spAutoFit/>
          </a:bodyPr>
          <a:lstStyle/>
          <a:p>
            <a:r>
              <a:rPr lang="es-ES" sz="900" dirty="0">
                <a:solidFill>
                  <a:schemeClr val="tx1">
                    <a:lumMod val="50000"/>
                    <a:lumOff val="50000"/>
                  </a:schemeClr>
                </a:solidFill>
              </a:rPr>
              <a:t>[0xE] </a:t>
            </a:r>
          </a:p>
        </p:txBody>
      </p:sp>
      <p:sp>
        <p:nvSpPr>
          <p:cNvPr id="55" name="CuadroTexto 54"/>
          <p:cNvSpPr txBox="1"/>
          <p:nvPr/>
        </p:nvSpPr>
        <p:spPr>
          <a:xfrm>
            <a:off x="3261578" y="2586935"/>
            <a:ext cx="256474" cy="230832"/>
          </a:xfrm>
          <a:prstGeom prst="rect">
            <a:avLst/>
          </a:prstGeom>
          <a:noFill/>
        </p:spPr>
        <p:txBody>
          <a:bodyPr wrap="none" lIns="0" rIns="0" rtlCol="0">
            <a:spAutoFit/>
          </a:bodyPr>
          <a:lstStyle/>
          <a:p>
            <a:r>
              <a:rPr lang="es-ES" sz="900" dirty="0">
                <a:solidFill>
                  <a:schemeClr val="tx1">
                    <a:lumMod val="50000"/>
                    <a:lumOff val="50000"/>
                  </a:schemeClr>
                </a:solidFill>
              </a:rPr>
              <a:t>[0xF] </a:t>
            </a:r>
          </a:p>
        </p:txBody>
      </p:sp>
      <p:sp>
        <p:nvSpPr>
          <p:cNvPr id="56" name="CuadroTexto 55"/>
          <p:cNvSpPr txBox="1"/>
          <p:nvPr/>
        </p:nvSpPr>
        <p:spPr>
          <a:xfrm>
            <a:off x="3731485" y="2586011"/>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[0x10] </a:t>
            </a:r>
          </a:p>
        </p:txBody>
      </p:sp>
      <p:sp>
        <p:nvSpPr>
          <p:cNvPr id="57" name="CuadroTexto 56"/>
          <p:cNvSpPr txBox="1"/>
          <p:nvPr/>
        </p:nvSpPr>
        <p:spPr>
          <a:xfrm>
            <a:off x="4236962" y="2586058"/>
            <a:ext cx="303475" cy="230832"/>
          </a:xfrm>
          <a:prstGeom prst="rect">
            <a:avLst/>
          </a:prstGeom>
          <a:noFill/>
        </p:spPr>
        <p:txBody>
          <a:bodyPr wrap="none" lIns="0" rIns="0" rtlCol="0">
            <a:spAutoFit/>
          </a:bodyPr>
          <a:lstStyle/>
          <a:p>
            <a:r>
              <a:rPr lang="es-ES" sz="900" dirty="0">
                <a:solidFill>
                  <a:schemeClr val="tx1">
                    <a:lumMod val="50000"/>
                    <a:lumOff val="50000"/>
                  </a:schemeClr>
                </a:solidFill>
              </a:rPr>
              <a:t>[0x11] </a:t>
            </a:r>
          </a:p>
        </p:txBody>
      </p:sp>
      <p:sp>
        <p:nvSpPr>
          <p:cNvPr id="58" name="CuadroTexto 57"/>
          <p:cNvSpPr txBox="1"/>
          <p:nvPr/>
        </p:nvSpPr>
        <p:spPr>
          <a:xfrm>
            <a:off x="4744944" y="2585719"/>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[0x12] </a:t>
            </a:r>
          </a:p>
        </p:txBody>
      </p:sp>
      <p:sp>
        <p:nvSpPr>
          <p:cNvPr id="59" name="CuadroTexto 58"/>
          <p:cNvSpPr txBox="1"/>
          <p:nvPr/>
        </p:nvSpPr>
        <p:spPr>
          <a:xfrm>
            <a:off x="5238555" y="258571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[0x13] </a:t>
            </a:r>
          </a:p>
        </p:txBody>
      </p:sp>
      <p:sp>
        <p:nvSpPr>
          <p:cNvPr id="60" name="CuadroTexto 59"/>
          <p:cNvSpPr txBox="1"/>
          <p:nvPr/>
        </p:nvSpPr>
        <p:spPr>
          <a:xfrm>
            <a:off x="5751935" y="2586126"/>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[0x14] </a:t>
            </a:r>
          </a:p>
        </p:txBody>
      </p:sp>
      <p:sp>
        <p:nvSpPr>
          <p:cNvPr id="61" name="CuadroTexto 60"/>
          <p:cNvSpPr txBox="1"/>
          <p:nvPr/>
        </p:nvSpPr>
        <p:spPr>
          <a:xfrm>
            <a:off x="2623062" y="2889898"/>
            <a:ext cx="492367" cy="230832"/>
          </a:xfrm>
          <a:prstGeom prst="rect">
            <a:avLst/>
          </a:prstGeom>
          <a:noFill/>
        </p:spPr>
        <p:txBody>
          <a:bodyPr wrap="none" rtlCol="0">
            <a:spAutoFit/>
          </a:bodyPr>
          <a:lstStyle/>
          <a:p>
            <a:r>
              <a:rPr lang="es-ES" sz="900" dirty="0">
                <a:solidFill>
                  <a:schemeClr val="tx1">
                    <a:lumMod val="50000"/>
                    <a:lumOff val="50000"/>
                  </a:schemeClr>
                </a:solidFill>
              </a:rPr>
              <a:t>[0x15] </a:t>
            </a:r>
          </a:p>
        </p:txBody>
      </p:sp>
      <p:sp>
        <p:nvSpPr>
          <p:cNvPr id="62" name="CuadroTexto 61"/>
          <p:cNvSpPr txBox="1"/>
          <p:nvPr/>
        </p:nvSpPr>
        <p:spPr>
          <a:xfrm>
            <a:off x="3218847" y="2888974"/>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[0x16] </a:t>
            </a:r>
          </a:p>
        </p:txBody>
      </p:sp>
      <p:sp>
        <p:nvSpPr>
          <p:cNvPr id="63" name="CuadroTexto 62"/>
          <p:cNvSpPr txBox="1"/>
          <p:nvPr/>
        </p:nvSpPr>
        <p:spPr>
          <a:xfrm>
            <a:off x="3726666" y="2888050"/>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[0x17] </a:t>
            </a:r>
          </a:p>
        </p:txBody>
      </p:sp>
      <p:sp>
        <p:nvSpPr>
          <p:cNvPr id="64" name="CuadroTexto 63"/>
          <p:cNvSpPr txBox="1"/>
          <p:nvPr/>
        </p:nvSpPr>
        <p:spPr>
          <a:xfrm>
            <a:off x="4232143" y="2888097"/>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[0x18] </a:t>
            </a:r>
          </a:p>
        </p:txBody>
      </p:sp>
      <p:sp>
        <p:nvSpPr>
          <p:cNvPr id="65" name="CuadroTexto 64"/>
          <p:cNvSpPr txBox="1"/>
          <p:nvPr/>
        </p:nvSpPr>
        <p:spPr>
          <a:xfrm>
            <a:off x="4740125" y="288775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[0x19] </a:t>
            </a:r>
          </a:p>
        </p:txBody>
      </p:sp>
      <p:sp>
        <p:nvSpPr>
          <p:cNvPr id="66" name="CuadroTexto 65"/>
          <p:cNvSpPr txBox="1"/>
          <p:nvPr/>
        </p:nvSpPr>
        <p:spPr>
          <a:xfrm>
            <a:off x="5214780" y="2887757"/>
            <a:ext cx="333343" cy="230832"/>
          </a:xfrm>
          <a:prstGeom prst="rect">
            <a:avLst/>
          </a:prstGeom>
          <a:noFill/>
        </p:spPr>
        <p:txBody>
          <a:bodyPr wrap="none" lIns="0" rIns="0" rtlCol="0">
            <a:spAutoFit/>
          </a:bodyPr>
          <a:lstStyle/>
          <a:p>
            <a:r>
              <a:rPr lang="es-ES" sz="900" dirty="0">
                <a:solidFill>
                  <a:schemeClr val="tx1">
                    <a:lumMod val="50000"/>
                    <a:lumOff val="50000"/>
                  </a:schemeClr>
                </a:solidFill>
              </a:rPr>
              <a:t>[0x1A] </a:t>
            </a:r>
          </a:p>
        </p:txBody>
      </p:sp>
      <p:sp>
        <p:nvSpPr>
          <p:cNvPr id="67" name="CuadroTexto 66"/>
          <p:cNvSpPr txBox="1"/>
          <p:nvPr/>
        </p:nvSpPr>
        <p:spPr>
          <a:xfrm>
            <a:off x="5728160" y="2888165"/>
            <a:ext cx="326975" cy="230832"/>
          </a:xfrm>
          <a:prstGeom prst="rect">
            <a:avLst/>
          </a:prstGeom>
          <a:noFill/>
        </p:spPr>
        <p:txBody>
          <a:bodyPr wrap="none" lIns="0" rIns="0" rtlCol="0">
            <a:spAutoFit/>
          </a:bodyPr>
          <a:lstStyle/>
          <a:p>
            <a:r>
              <a:rPr lang="es-ES" sz="900" dirty="0">
                <a:solidFill>
                  <a:schemeClr val="tx1">
                    <a:lumMod val="50000"/>
                    <a:lumOff val="50000"/>
                  </a:schemeClr>
                </a:solidFill>
              </a:rPr>
              <a:t>[0x1B] </a:t>
            </a:r>
          </a:p>
        </p:txBody>
      </p:sp>
      <p:cxnSp>
        <p:nvCxnSpPr>
          <p:cNvPr id="10" name="Conector recto 9"/>
          <p:cNvCxnSpPr/>
          <p:nvPr/>
        </p:nvCxnSpPr>
        <p:spPr bwMode="auto">
          <a:xfrm flipV="1">
            <a:off x="3553267" y="2344886"/>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68" name="Agrupar 67"/>
          <p:cNvGrpSpPr/>
          <p:nvPr/>
        </p:nvGrpSpPr>
        <p:grpSpPr>
          <a:xfrm>
            <a:off x="3797079" y="2512518"/>
            <a:ext cx="152400" cy="104419"/>
            <a:chOff x="5320311" y="1105149"/>
            <a:chExt cx="236505" cy="150213"/>
          </a:xfrm>
        </p:grpSpPr>
        <p:cxnSp>
          <p:nvCxnSpPr>
            <p:cNvPr id="69" name="Conector recto 6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Conector recto 6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3216814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3505417523"/>
              </p:ext>
            </p:extLst>
          </p:nvPr>
        </p:nvGraphicFramePr>
        <p:xfrm>
          <a:off x="2527535" y="2046252"/>
          <a:ext cx="3539235" cy="297942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GB" dirty="0">
                          <a:latin typeface="Roboto Slab" pitchFamily="2" charset="0"/>
                          <a:ea typeface="Roboto Slab" pitchFamily="2" charset="0"/>
                        </a:rPr>
                        <a:t>0xE</a:t>
                      </a:r>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200" dirty="0">
                          <a:latin typeface="Roboto Slab" pitchFamily="2" charset="0"/>
                          <a:ea typeface="Roboto Slab" pitchFamily="2" charset="0"/>
                        </a:rPr>
                        <a:t>7</a:t>
                      </a:r>
                      <a:endParaRPr lang="en-GB" sz="12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5513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Conector recto de flecha 4"/>
          <p:cNvCxnSpPr/>
          <p:nvPr/>
        </p:nvCxnSpPr>
        <p:spPr bwMode="auto">
          <a:xfrm flipH="1">
            <a:off x="4899930" y="1778000"/>
            <a:ext cx="224894" cy="268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4781941" y="1474596"/>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latin typeface="Roboto Slab" pitchFamily="2" charset="0"/>
                <a:ea typeface="Roboto Slab" pitchFamily="2" charset="0"/>
              </a:rPr>
              <a:t>head</a:t>
            </a:r>
            <a:endParaRPr lang="en-GB" sz="1800" dirty="0"/>
          </a:p>
        </p:txBody>
      </p:sp>
      <p:sp>
        <p:nvSpPr>
          <p:cNvPr id="2" name="Forma libre 1"/>
          <p:cNvSpPr/>
          <p:nvPr/>
        </p:nvSpPr>
        <p:spPr>
          <a:xfrm>
            <a:off x="2940997" y="2245188"/>
            <a:ext cx="1712620" cy="644709"/>
          </a:xfrm>
          <a:custGeom>
            <a:avLst/>
            <a:gdLst>
              <a:gd name="connsiteX0" fmla="*/ 717176 w 717176"/>
              <a:gd name="connsiteY0" fmla="*/ 0 h 353054"/>
              <a:gd name="connsiteX1" fmla="*/ 508000 w 717176"/>
              <a:gd name="connsiteY1" fmla="*/ 328706 h 353054"/>
              <a:gd name="connsiteX2" fmla="*/ 0 w 717176"/>
              <a:gd name="connsiteY2" fmla="*/ 328706 h 353054"/>
            </a:gdLst>
            <a:ahLst/>
            <a:cxnLst>
              <a:cxn ang="0">
                <a:pos x="connsiteX0" y="connsiteY0"/>
              </a:cxn>
              <a:cxn ang="0">
                <a:pos x="connsiteX1" y="connsiteY1"/>
              </a:cxn>
              <a:cxn ang="0">
                <a:pos x="connsiteX2" y="connsiteY2"/>
              </a:cxn>
            </a:cxnLst>
            <a:rect l="l" t="t" r="r" b="b"/>
            <a:pathLst>
              <a:path w="717176" h="353054">
                <a:moveTo>
                  <a:pt x="717176" y="0"/>
                </a:moveTo>
                <a:cubicBezTo>
                  <a:pt x="672352" y="136961"/>
                  <a:pt x="627529" y="273922"/>
                  <a:pt x="508000" y="328706"/>
                </a:cubicBezTo>
                <a:cubicBezTo>
                  <a:pt x="388471" y="383490"/>
                  <a:pt x="0" y="328706"/>
                  <a:pt x="0" y="328706"/>
                </a:cubicBezTo>
              </a:path>
            </a:pathLst>
          </a:custGeom>
          <a:ln w="28575" cmpd="sng">
            <a:solidFill>
              <a:schemeClr val="tx1"/>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 name="CuadroTexto 5"/>
          <p:cNvSpPr txBox="1"/>
          <p:nvPr/>
        </p:nvSpPr>
        <p:spPr>
          <a:xfrm>
            <a:off x="2673767" y="1979795"/>
            <a:ext cx="434659" cy="230832"/>
          </a:xfrm>
          <a:prstGeom prst="rect">
            <a:avLst/>
          </a:prstGeom>
          <a:noFill/>
        </p:spPr>
        <p:txBody>
          <a:bodyPr wrap="none" rtlCol="0">
            <a:spAutoFit/>
          </a:bodyPr>
          <a:lstStyle/>
          <a:p>
            <a:r>
              <a:rPr lang="es-ES" sz="900" dirty="0">
                <a:solidFill>
                  <a:schemeClr val="tx1">
                    <a:lumMod val="50000"/>
                    <a:lumOff val="50000"/>
                  </a:schemeClr>
                </a:solidFill>
              </a:rPr>
              <a:t>[0x0] </a:t>
            </a:r>
          </a:p>
        </p:txBody>
      </p:sp>
      <p:sp>
        <p:nvSpPr>
          <p:cNvPr id="31" name="CuadroTexto 30"/>
          <p:cNvSpPr txBox="1"/>
          <p:nvPr/>
        </p:nvSpPr>
        <p:spPr>
          <a:xfrm>
            <a:off x="3260074" y="198834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[0x1] </a:t>
            </a:r>
          </a:p>
        </p:txBody>
      </p:sp>
      <p:sp>
        <p:nvSpPr>
          <p:cNvPr id="32" name="CuadroTexto 31"/>
          <p:cNvSpPr txBox="1"/>
          <p:nvPr/>
        </p:nvSpPr>
        <p:spPr>
          <a:xfrm>
            <a:off x="3786849" y="1987424"/>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[0x2] </a:t>
            </a:r>
          </a:p>
        </p:txBody>
      </p:sp>
      <p:sp>
        <p:nvSpPr>
          <p:cNvPr id="33" name="CuadroTexto 32"/>
          <p:cNvSpPr txBox="1"/>
          <p:nvPr/>
        </p:nvSpPr>
        <p:spPr>
          <a:xfrm>
            <a:off x="4273370" y="1987471"/>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[0x3] </a:t>
            </a:r>
          </a:p>
        </p:txBody>
      </p:sp>
      <p:sp>
        <p:nvSpPr>
          <p:cNvPr id="40" name="CuadroTexto 39"/>
          <p:cNvSpPr txBox="1"/>
          <p:nvPr/>
        </p:nvSpPr>
        <p:spPr>
          <a:xfrm>
            <a:off x="4800308" y="198713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[0x4] </a:t>
            </a:r>
          </a:p>
        </p:txBody>
      </p:sp>
      <p:sp>
        <p:nvSpPr>
          <p:cNvPr id="41" name="CuadroTexto 40"/>
          <p:cNvSpPr txBox="1"/>
          <p:nvPr/>
        </p:nvSpPr>
        <p:spPr>
          <a:xfrm>
            <a:off x="5303397" y="199660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[0x5] </a:t>
            </a:r>
          </a:p>
        </p:txBody>
      </p:sp>
      <p:sp>
        <p:nvSpPr>
          <p:cNvPr id="42" name="CuadroTexto 41"/>
          <p:cNvSpPr txBox="1"/>
          <p:nvPr/>
        </p:nvSpPr>
        <p:spPr>
          <a:xfrm>
            <a:off x="5797821" y="199701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[0x6] </a:t>
            </a:r>
          </a:p>
        </p:txBody>
      </p:sp>
      <p:sp>
        <p:nvSpPr>
          <p:cNvPr id="43" name="CuadroTexto 42"/>
          <p:cNvSpPr txBox="1"/>
          <p:nvPr/>
        </p:nvSpPr>
        <p:spPr>
          <a:xfrm>
            <a:off x="2683997" y="2283827"/>
            <a:ext cx="434659" cy="230832"/>
          </a:xfrm>
          <a:prstGeom prst="rect">
            <a:avLst/>
          </a:prstGeom>
          <a:noFill/>
        </p:spPr>
        <p:txBody>
          <a:bodyPr wrap="none" rtlCol="0">
            <a:spAutoFit/>
          </a:bodyPr>
          <a:lstStyle/>
          <a:p>
            <a:r>
              <a:rPr lang="es-ES" sz="900" dirty="0">
                <a:solidFill>
                  <a:schemeClr val="tx1">
                    <a:lumMod val="50000"/>
                    <a:lumOff val="50000"/>
                  </a:schemeClr>
                </a:solidFill>
              </a:rPr>
              <a:t>[0x7] </a:t>
            </a:r>
          </a:p>
        </p:txBody>
      </p:sp>
      <p:sp>
        <p:nvSpPr>
          <p:cNvPr id="44" name="CuadroTexto 43"/>
          <p:cNvSpPr txBox="1"/>
          <p:nvPr/>
        </p:nvSpPr>
        <p:spPr>
          <a:xfrm>
            <a:off x="3270304" y="227342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[0x8] </a:t>
            </a:r>
          </a:p>
        </p:txBody>
      </p:sp>
      <p:sp>
        <p:nvSpPr>
          <p:cNvPr id="45" name="CuadroTexto 44"/>
          <p:cNvSpPr txBox="1"/>
          <p:nvPr/>
        </p:nvSpPr>
        <p:spPr>
          <a:xfrm>
            <a:off x="3797079" y="227250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[0x9] </a:t>
            </a:r>
          </a:p>
        </p:txBody>
      </p:sp>
      <p:sp>
        <p:nvSpPr>
          <p:cNvPr id="46" name="CuadroTexto 45"/>
          <p:cNvSpPr txBox="1"/>
          <p:nvPr/>
        </p:nvSpPr>
        <p:spPr>
          <a:xfrm>
            <a:off x="4264644" y="2272549"/>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[0xA] </a:t>
            </a:r>
          </a:p>
        </p:txBody>
      </p:sp>
      <p:sp>
        <p:nvSpPr>
          <p:cNvPr id="47" name="CuadroTexto 46"/>
          <p:cNvSpPr txBox="1"/>
          <p:nvPr/>
        </p:nvSpPr>
        <p:spPr>
          <a:xfrm>
            <a:off x="4782104" y="2272210"/>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[0xB] </a:t>
            </a:r>
          </a:p>
        </p:txBody>
      </p:sp>
      <p:sp>
        <p:nvSpPr>
          <p:cNvPr id="48" name="CuadroTexto 47"/>
          <p:cNvSpPr txBox="1"/>
          <p:nvPr/>
        </p:nvSpPr>
        <p:spPr>
          <a:xfrm>
            <a:off x="5285193" y="2281686"/>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[0xC] </a:t>
            </a:r>
          </a:p>
        </p:txBody>
      </p:sp>
      <p:sp>
        <p:nvSpPr>
          <p:cNvPr id="49" name="CuadroTexto 48"/>
          <p:cNvSpPr txBox="1"/>
          <p:nvPr/>
        </p:nvSpPr>
        <p:spPr>
          <a:xfrm>
            <a:off x="5789095" y="2282094"/>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[0xD] </a:t>
            </a:r>
          </a:p>
        </p:txBody>
      </p:sp>
      <p:sp>
        <p:nvSpPr>
          <p:cNvPr id="54" name="CuadroTexto 53"/>
          <p:cNvSpPr txBox="1"/>
          <p:nvPr/>
        </p:nvSpPr>
        <p:spPr>
          <a:xfrm>
            <a:off x="2665793" y="2587859"/>
            <a:ext cx="447452" cy="230832"/>
          </a:xfrm>
          <a:prstGeom prst="rect">
            <a:avLst/>
          </a:prstGeom>
          <a:noFill/>
        </p:spPr>
        <p:txBody>
          <a:bodyPr wrap="none" rtlCol="0">
            <a:spAutoFit/>
          </a:bodyPr>
          <a:lstStyle/>
          <a:p>
            <a:r>
              <a:rPr lang="es-ES" sz="900" dirty="0">
                <a:solidFill>
                  <a:schemeClr val="tx1">
                    <a:lumMod val="50000"/>
                    <a:lumOff val="50000"/>
                  </a:schemeClr>
                </a:solidFill>
              </a:rPr>
              <a:t>[0xE] </a:t>
            </a:r>
          </a:p>
        </p:txBody>
      </p:sp>
      <p:sp>
        <p:nvSpPr>
          <p:cNvPr id="55" name="CuadroTexto 54"/>
          <p:cNvSpPr txBox="1"/>
          <p:nvPr/>
        </p:nvSpPr>
        <p:spPr>
          <a:xfrm>
            <a:off x="3261578" y="2586935"/>
            <a:ext cx="256474" cy="230832"/>
          </a:xfrm>
          <a:prstGeom prst="rect">
            <a:avLst/>
          </a:prstGeom>
          <a:noFill/>
        </p:spPr>
        <p:txBody>
          <a:bodyPr wrap="none" lIns="0" rIns="0" rtlCol="0">
            <a:spAutoFit/>
          </a:bodyPr>
          <a:lstStyle/>
          <a:p>
            <a:r>
              <a:rPr lang="es-ES" sz="900" dirty="0">
                <a:solidFill>
                  <a:schemeClr val="tx1">
                    <a:lumMod val="50000"/>
                    <a:lumOff val="50000"/>
                  </a:schemeClr>
                </a:solidFill>
              </a:rPr>
              <a:t>[0xF] </a:t>
            </a:r>
          </a:p>
        </p:txBody>
      </p:sp>
      <p:sp>
        <p:nvSpPr>
          <p:cNvPr id="56" name="CuadroTexto 55"/>
          <p:cNvSpPr txBox="1"/>
          <p:nvPr/>
        </p:nvSpPr>
        <p:spPr>
          <a:xfrm>
            <a:off x="3731485" y="2586011"/>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[0x10] </a:t>
            </a:r>
          </a:p>
        </p:txBody>
      </p:sp>
      <p:sp>
        <p:nvSpPr>
          <p:cNvPr id="57" name="CuadroTexto 56"/>
          <p:cNvSpPr txBox="1"/>
          <p:nvPr/>
        </p:nvSpPr>
        <p:spPr>
          <a:xfrm>
            <a:off x="4236962" y="2586058"/>
            <a:ext cx="303475" cy="230832"/>
          </a:xfrm>
          <a:prstGeom prst="rect">
            <a:avLst/>
          </a:prstGeom>
          <a:noFill/>
        </p:spPr>
        <p:txBody>
          <a:bodyPr wrap="none" lIns="0" rIns="0" rtlCol="0">
            <a:spAutoFit/>
          </a:bodyPr>
          <a:lstStyle/>
          <a:p>
            <a:r>
              <a:rPr lang="es-ES" sz="900" dirty="0">
                <a:solidFill>
                  <a:schemeClr val="tx1">
                    <a:lumMod val="50000"/>
                    <a:lumOff val="50000"/>
                  </a:schemeClr>
                </a:solidFill>
              </a:rPr>
              <a:t>[0x11] </a:t>
            </a:r>
          </a:p>
        </p:txBody>
      </p:sp>
      <p:sp>
        <p:nvSpPr>
          <p:cNvPr id="58" name="CuadroTexto 57"/>
          <p:cNvSpPr txBox="1"/>
          <p:nvPr/>
        </p:nvSpPr>
        <p:spPr>
          <a:xfrm>
            <a:off x="4744944" y="2585719"/>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[0x12] </a:t>
            </a:r>
          </a:p>
        </p:txBody>
      </p:sp>
      <p:sp>
        <p:nvSpPr>
          <p:cNvPr id="59" name="CuadroTexto 58"/>
          <p:cNvSpPr txBox="1"/>
          <p:nvPr/>
        </p:nvSpPr>
        <p:spPr>
          <a:xfrm>
            <a:off x="5238555" y="258571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[0x13] </a:t>
            </a:r>
          </a:p>
        </p:txBody>
      </p:sp>
      <p:sp>
        <p:nvSpPr>
          <p:cNvPr id="60" name="CuadroTexto 59"/>
          <p:cNvSpPr txBox="1"/>
          <p:nvPr/>
        </p:nvSpPr>
        <p:spPr>
          <a:xfrm>
            <a:off x="5751935" y="2586126"/>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[0x14] </a:t>
            </a:r>
          </a:p>
        </p:txBody>
      </p:sp>
      <p:sp>
        <p:nvSpPr>
          <p:cNvPr id="61" name="CuadroTexto 60"/>
          <p:cNvSpPr txBox="1"/>
          <p:nvPr/>
        </p:nvSpPr>
        <p:spPr>
          <a:xfrm>
            <a:off x="2623062" y="2889898"/>
            <a:ext cx="492367" cy="230832"/>
          </a:xfrm>
          <a:prstGeom prst="rect">
            <a:avLst/>
          </a:prstGeom>
          <a:noFill/>
        </p:spPr>
        <p:txBody>
          <a:bodyPr wrap="none" rtlCol="0">
            <a:spAutoFit/>
          </a:bodyPr>
          <a:lstStyle/>
          <a:p>
            <a:r>
              <a:rPr lang="es-ES" sz="900" dirty="0">
                <a:solidFill>
                  <a:schemeClr val="tx1">
                    <a:lumMod val="50000"/>
                    <a:lumOff val="50000"/>
                  </a:schemeClr>
                </a:solidFill>
              </a:rPr>
              <a:t>[0x15] </a:t>
            </a:r>
          </a:p>
        </p:txBody>
      </p:sp>
      <p:sp>
        <p:nvSpPr>
          <p:cNvPr id="62" name="CuadroTexto 61"/>
          <p:cNvSpPr txBox="1"/>
          <p:nvPr/>
        </p:nvSpPr>
        <p:spPr>
          <a:xfrm>
            <a:off x="3218847" y="2888974"/>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[0x16] </a:t>
            </a:r>
          </a:p>
        </p:txBody>
      </p:sp>
      <p:sp>
        <p:nvSpPr>
          <p:cNvPr id="63" name="CuadroTexto 62"/>
          <p:cNvSpPr txBox="1"/>
          <p:nvPr/>
        </p:nvSpPr>
        <p:spPr>
          <a:xfrm>
            <a:off x="3726666" y="2888050"/>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[0x17] </a:t>
            </a:r>
          </a:p>
        </p:txBody>
      </p:sp>
      <p:sp>
        <p:nvSpPr>
          <p:cNvPr id="64" name="CuadroTexto 63"/>
          <p:cNvSpPr txBox="1"/>
          <p:nvPr/>
        </p:nvSpPr>
        <p:spPr>
          <a:xfrm>
            <a:off x="4232143" y="2888097"/>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[0x18] </a:t>
            </a:r>
          </a:p>
        </p:txBody>
      </p:sp>
      <p:sp>
        <p:nvSpPr>
          <p:cNvPr id="65" name="CuadroTexto 64"/>
          <p:cNvSpPr txBox="1"/>
          <p:nvPr/>
        </p:nvSpPr>
        <p:spPr>
          <a:xfrm>
            <a:off x="4740125" y="288775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[0x19] </a:t>
            </a:r>
          </a:p>
        </p:txBody>
      </p:sp>
      <p:sp>
        <p:nvSpPr>
          <p:cNvPr id="66" name="CuadroTexto 65"/>
          <p:cNvSpPr txBox="1"/>
          <p:nvPr/>
        </p:nvSpPr>
        <p:spPr>
          <a:xfrm>
            <a:off x="5214780" y="2887757"/>
            <a:ext cx="333343" cy="230832"/>
          </a:xfrm>
          <a:prstGeom prst="rect">
            <a:avLst/>
          </a:prstGeom>
          <a:noFill/>
        </p:spPr>
        <p:txBody>
          <a:bodyPr wrap="none" lIns="0" rIns="0" rtlCol="0">
            <a:spAutoFit/>
          </a:bodyPr>
          <a:lstStyle/>
          <a:p>
            <a:r>
              <a:rPr lang="es-ES" sz="900" dirty="0">
                <a:solidFill>
                  <a:schemeClr val="tx1">
                    <a:lumMod val="50000"/>
                    <a:lumOff val="50000"/>
                  </a:schemeClr>
                </a:solidFill>
              </a:rPr>
              <a:t>[0x1A] </a:t>
            </a:r>
          </a:p>
        </p:txBody>
      </p:sp>
      <p:sp>
        <p:nvSpPr>
          <p:cNvPr id="67" name="CuadroTexto 66"/>
          <p:cNvSpPr txBox="1"/>
          <p:nvPr/>
        </p:nvSpPr>
        <p:spPr>
          <a:xfrm>
            <a:off x="5728160" y="2888165"/>
            <a:ext cx="326975" cy="230832"/>
          </a:xfrm>
          <a:prstGeom prst="rect">
            <a:avLst/>
          </a:prstGeom>
          <a:noFill/>
        </p:spPr>
        <p:txBody>
          <a:bodyPr wrap="none" lIns="0" rIns="0" rtlCol="0">
            <a:spAutoFit/>
          </a:bodyPr>
          <a:lstStyle/>
          <a:p>
            <a:r>
              <a:rPr lang="es-ES" sz="900" dirty="0">
                <a:solidFill>
                  <a:schemeClr val="tx1">
                    <a:lumMod val="50000"/>
                    <a:lumOff val="50000"/>
                  </a:schemeClr>
                </a:solidFill>
              </a:rPr>
              <a:t>[0x1B] </a:t>
            </a:r>
          </a:p>
        </p:txBody>
      </p:sp>
      <p:cxnSp>
        <p:nvCxnSpPr>
          <p:cNvPr id="10" name="Conector recto 9"/>
          <p:cNvCxnSpPr/>
          <p:nvPr/>
        </p:nvCxnSpPr>
        <p:spPr bwMode="auto">
          <a:xfrm flipV="1">
            <a:off x="3553267" y="2344886"/>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68" name="Agrupar 67"/>
          <p:cNvGrpSpPr/>
          <p:nvPr/>
        </p:nvGrpSpPr>
        <p:grpSpPr>
          <a:xfrm>
            <a:off x="3797079" y="2512518"/>
            <a:ext cx="152400" cy="104419"/>
            <a:chOff x="5320311" y="1105149"/>
            <a:chExt cx="236505" cy="150213"/>
          </a:xfrm>
        </p:grpSpPr>
        <p:cxnSp>
          <p:nvCxnSpPr>
            <p:cNvPr id="69" name="Conector recto 6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Conector recto 6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9" name="Forma libre 8"/>
          <p:cNvSpPr/>
          <p:nvPr/>
        </p:nvSpPr>
        <p:spPr>
          <a:xfrm>
            <a:off x="2886198" y="2517669"/>
            <a:ext cx="629716" cy="274517"/>
          </a:xfrm>
          <a:custGeom>
            <a:avLst/>
            <a:gdLst>
              <a:gd name="connsiteX0" fmla="*/ 0 w 629716"/>
              <a:gd name="connsiteY0" fmla="*/ 274517 h 274517"/>
              <a:gd name="connsiteX1" fmla="*/ 304363 w 629716"/>
              <a:gd name="connsiteY1" fmla="*/ 22590 h 274517"/>
              <a:gd name="connsiteX2" fmla="*/ 629716 w 629716"/>
              <a:gd name="connsiteY2" fmla="*/ 12093 h 274517"/>
            </a:gdLst>
            <a:ahLst/>
            <a:cxnLst>
              <a:cxn ang="0">
                <a:pos x="connsiteX0" y="connsiteY0"/>
              </a:cxn>
              <a:cxn ang="0">
                <a:pos x="connsiteX1" y="connsiteY1"/>
              </a:cxn>
              <a:cxn ang="0">
                <a:pos x="connsiteX2" y="connsiteY2"/>
              </a:cxn>
            </a:cxnLst>
            <a:rect l="l" t="t" r="r" b="b"/>
            <a:pathLst>
              <a:path w="629716" h="274517">
                <a:moveTo>
                  <a:pt x="0" y="274517"/>
                </a:moveTo>
                <a:cubicBezTo>
                  <a:pt x="99705" y="170422"/>
                  <a:pt x="199410" y="66327"/>
                  <a:pt x="304363" y="22590"/>
                </a:cubicBezTo>
                <a:cubicBezTo>
                  <a:pt x="409316" y="-21147"/>
                  <a:pt x="629716" y="12093"/>
                  <a:pt x="629716" y="12093"/>
                </a:cubicBezTo>
              </a:path>
            </a:pathLst>
          </a:custGeom>
          <a:ln w="28575" cmpd="sng">
            <a:solidFill>
              <a:srgbClr val="00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cxnSp>
        <p:nvCxnSpPr>
          <p:cNvPr id="72" name="Conector recto 71"/>
          <p:cNvCxnSpPr/>
          <p:nvPr/>
        </p:nvCxnSpPr>
        <p:spPr bwMode="auto">
          <a:xfrm flipV="1">
            <a:off x="2548442" y="2639693"/>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1" name="Rectángulo 10"/>
          <p:cNvSpPr/>
          <p:nvPr/>
        </p:nvSpPr>
        <p:spPr>
          <a:xfrm>
            <a:off x="2637191" y="2723351"/>
            <a:ext cx="428322" cy="261610"/>
          </a:xfrm>
          <a:prstGeom prst="rect">
            <a:avLst/>
          </a:prstGeom>
        </p:spPr>
        <p:txBody>
          <a:bodyPr wrap="none">
            <a:spAutoFit/>
          </a:bodyPr>
          <a:lstStyle/>
          <a:p>
            <a:r>
              <a:rPr lang="en-GB" sz="1100" dirty="0">
                <a:latin typeface="Roboto Slab" pitchFamily="2" charset="0"/>
                <a:ea typeface="Roboto Slab" pitchFamily="2" charset="0"/>
              </a:rPr>
              <a:t>0x9</a:t>
            </a:r>
            <a:endParaRPr lang="es-ES" sz="1100" dirty="0"/>
          </a:p>
        </p:txBody>
      </p:sp>
    </p:spTree>
    <p:extLst>
      <p:ext uri="{BB962C8B-B14F-4D97-AF65-F5344CB8AC3E}">
        <p14:creationId xmlns:p14="http://schemas.microsoft.com/office/powerpoint/2010/main" val="2075455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3340711980"/>
              </p:ext>
            </p:extLst>
          </p:nvPr>
        </p:nvGraphicFramePr>
        <p:xfrm>
          <a:off x="2527535" y="2046252"/>
          <a:ext cx="3539235" cy="297942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GB" dirty="0">
                          <a:latin typeface="Roboto Slab" pitchFamily="2" charset="0"/>
                          <a:ea typeface="Roboto Slab" pitchFamily="2" charset="0"/>
                        </a:rPr>
                        <a:t>0x9</a:t>
                      </a:r>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200" dirty="0">
                          <a:latin typeface="Roboto Slab" pitchFamily="2" charset="0"/>
                          <a:ea typeface="Roboto Slab" pitchFamily="2" charset="0"/>
                        </a:rPr>
                        <a:t>7</a:t>
                      </a:r>
                      <a:endParaRPr lang="en-GB" sz="12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5513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Conector recto de flecha 4"/>
          <p:cNvCxnSpPr/>
          <p:nvPr/>
        </p:nvCxnSpPr>
        <p:spPr bwMode="auto">
          <a:xfrm flipH="1">
            <a:off x="4899930" y="1778000"/>
            <a:ext cx="224894" cy="268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4781941" y="1474596"/>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latin typeface="Roboto Slab" pitchFamily="2" charset="0"/>
                <a:ea typeface="Roboto Slab" pitchFamily="2" charset="0"/>
              </a:rPr>
              <a:t>head</a:t>
            </a:r>
            <a:endParaRPr lang="en-GB" sz="1800" dirty="0"/>
          </a:p>
        </p:txBody>
      </p:sp>
      <p:sp>
        <p:nvSpPr>
          <p:cNvPr id="2" name="Forma libre 1"/>
          <p:cNvSpPr/>
          <p:nvPr/>
        </p:nvSpPr>
        <p:spPr>
          <a:xfrm>
            <a:off x="3936441" y="2245189"/>
            <a:ext cx="717176" cy="353054"/>
          </a:xfrm>
          <a:custGeom>
            <a:avLst/>
            <a:gdLst>
              <a:gd name="connsiteX0" fmla="*/ 717176 w 717176"/>
              <a:gd name="connsiteY0" fmla="*/ 0 h 353054"/>
              <a:gd name="connsiteX1" fmla="*/ 508000 w 717176"/>
              <a:gd name="connsiteY1" fmla="*/ 328706 h 353054"/>
              <a:gd name="connsiteX2" fmla="*/ 0 w 717176"/>
              <a:gd name="connsiteY2" fmla="*/ 328706 h 353054"/>
            </a:gdLst>
            <a:ahLst/>
            <a:cxnLst>
              <a:cxn ang="0">
                <a:pos x="connsiteX0" y="connsiteY0"/>
              </a:cxn>
              <a:cxn ang="0">
                <a:pos x="connsiteX1" y="connsiteY1"/>
              </a:cxn>
              <a:cxn ang="0">
                <a:pos x="connsiteX2" y="connsiteY2"/>
              </a:cxn>
            </a:cxnLst>
            <a:rect l="l" t="t" r="r" b="b"/>
            <a:pathLst>
              <a:path w="717176" h="353054">
                <a:moveTo>
                  <a:pt x="717176" y="0"/>
                </a:moveTo>
                <a:cubicBezTo>
                  <a:pt x="672352" y="136961"/>
                  <a:pt x="627529" y="273922"/>
                  <a:pt x="508000" y="328706"/>
                </a:cubicBezTo>
                <a:cubicBezTo>
                  <a:pt x="388471" y="383490"/>
                  <a:pt x="0" y="328706"/>
                  <a:pt x="0" y="328706"/>
                </a:cubicBezTo>
              </a:path>
            </a:pathLst>
          </a:custGeom>
          <a:ln w="28575" cmpd="sng">
            <a:solidFill>
              <a:schemeClr val="tx1"/>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 name="CuadroTexto 5"/>
          <p:cNvSpPr txBox="1"/>
          <p:nvPr/>
        </p:nvSpPr>
        <p:spPr>
          <a:xfrm>
            <a:off x="2673767" y="1979795"/>
            <a:ext cx="434659" cy="230832"/>
          </a:xfrm>
          <a:prstGeom prst="rect">
            <a:avLst/>
          </a:prstGeom>
          <a:noFill/>
        </p:spPr>
        <p:txBody>
          <a:bodyPr wrap="none" rtlCol="0">
            <a:spAutoFit/>
          </a:bodyPr>
          <a:lstStyle/>
          <a:p>
            <a:r>
              <a:rPr lang="es-ES" sz="900" dirty="0">
                <a:solidFill>
                  <a:schemeClr val="tx1">
                    <a:lumMod val="50000"/>
                    <a:lumOff val="50000"/>
                  </a:schemeClr>
                </a:solidFill>
              </a:rPr>
              <a:t>[0x0] </a:t>
            </a:r>
          </a:p>
        </p:txBody>
      </p:sp>
      <p:sp>
        <p:nvSpPr>
          <p:cNvPr id="31" name="CuadroTexto 30"/>
          <p:cNvSpPr txBox="1"/>
          <p:nvPr/>
        </p:nvSpPr>
        <p:spPr>
          <a:xfrm>
            <a:off x="3260074" y="198834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[0x1] </a:t>
            </a:r>
          </a:p>
        </p:txBody>
      </p:sp>
      <p:sp>
        <p:nvSpPr>
          <p:cNvPr id="32" name="CuadroTexto 31"/>
          <p:cNvSpPr txBox="1"/>
          <p:nvPr/>
        </p:nvSpPr>
        <p:spPr>
          <a:xfrm>
            <a:off x="3786849" y="1987424"/>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[0x2] </a:t>
            </a:r>
          </a:p>
        </p:txBody>
      </p:sp>
      <p:sp>
        <p:nvSpPr>
          <p:cNvPr id="33" name="CuadroTexto 32"/>
          <p:cNvSpPr txBox="1"/>
          <p:nvPr/>
        </p:nvSpPr>
        <p:spPr>
          <a:xfrm>
            <a:off x="4273370" y="1987471"/>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[0x3] </a:t>
            </a:r>
          </a:p>
        </p:txBody>
      </p:sp>
      <p:sp>
        <p:nvSpPr>
          <p:cNvPr id="40" name="CuadroTexto 39"/>
          <p:cNvSpPr txBox="1"/>
          <p:nvPr/>
        </p:nvSpPr>
        <p:spPr>
          <a:xfrm>
            <a:off x="4800308" y="198713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[0x4] </a:t>
            </a:r>
          </a:p>
        </p:txBody>
      </p:sp>
      <p:sp>
        <p:nvSpPr>
          <p:cNvPr id="41" name="CuadroTexto 40"/>
          <p:cNvSpPr txBox="1"/>
          <p:nvPr/>
        </p:nvSpPr>
        <p:spPr>
          <a:xfrm>
            <a:off x="5303397" y="199660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[0x5] </a:t>
            </a:r>
          </a:p>
        </p:txBody>
      </p:sp>
      <p:sp>
        <p:nvSpPr>
          <p:cNvPr id="42" name="CuadroTexto 41"/>
          <p:cNvSpPr txBox="1"/>
          <p:nvPr/>
        </p:nvSpPr>
        <p:spPr>
          <a:xfrm>
            <a:off x="5797821" y="199701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[0x6] </a:t>
            </a:r>
          </a:p>
        </p:txBody>
      </p:sp>
      <p:sp>
        <p:nvSpPr>
          <p:cNvPr id="43" name="CuadroTexto 42"/>
          <p:cNvSpPr txBox="1"/>
          <p:nvPr/>
        </p:nvSpPr>
        <p:spPr>
          <a:xfrm>
            <a:off x="2683997" y="2283827"/>
            <a:ext cx="434659" cy="230832"/>
          </a:xfrm>
          <a:prstGeom prst="rect">
            <a:avLst/>
          </a:prstGeom>
          <a:noFill/>
        </p:spPr>
        <p:txBody>
          <a:bodyPr wrap="none" rtlCol="0">
            <a:spAutoFit/>
          </a:bodyPr>
          <a:lstStyle/>
          <a:p>
            <a:r>
              <a:rPr lang="es-ES" sz="900" dirty="0">
                <a:solidFill>
                  <a:schemeClr val="tx1">
                    <a:lumMod val="50000"/>
                    <a:lumOff val="50000"/>
                  </a:schemeClr>
                </a:solidFill>
              </a:rPr>
              <a:t>[0x7] </a:t>
            </a:r>
          </a:p>
        </p:txBody>
      </p:sp>
      <p:sp>
        <p:nvSpPr>
          <p:cNvPr id="44" name="CuadroTexto 43"/>
          <p:cNvSpPr txBox="1"/>
          <p:nvPr/>
        </p:nvSpPr>
        <p:spPr>
          <a:xfrm>
            <a:off x="3270304" y="227342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[0x8] </a:t>
            </a:r>
          </a:p>
        </p:txBody>
      </p:sp>
      <p:sp>
        <p:nvSpPr>
          <p:cNvPr id="45" name="CuadroTexto 44"/>
          <p:cNvSpPr txBox="1"/>
          <p:nvPr/>
        </p:nvSpPr>
        <p:spPr>
          <a:xfrm>
            <a:off x="3797079" y="227250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[0x9] </a:t>
            </a:r>
          </a:p>
        </p:txBody>
      </p:sp>
      <p:sp>
        <p:nvSpPr>
          <p:cNvPr id="46" name="CuadroTexto 45"/>
          <p:cNvSpPr txBox="1"/>
          <p:nvPr/>
        </p:nvSpPr>
        <p:spPr>
          <a:xfrm>
            <a:off x="4264644" y="2272549"/>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[0xA] </a:t>
            </a:r>
          </a:p>
        </p:txBody>
      </p:sp>
      <p:sp>
        <p:nvSpPr>
          <p:cNvPr id="47" name="CuadroTexto 46"/>
          <p:cNvSpPr txBox="1"/>
          <p:nvPr/>
        </p:nvSpPr>
        <p:spPr>
          <a:xfrm>
            <a:off x="4782104" y="2272210"/>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[0xB] </a:t>
            </a:r>
          </a:p>
        </p:txBody>
      </p:sp>
      <p:sp>
        <p:nvSpPr>
          <p:cNvPr id="48" name="CuadroTexto 47"/>
          <p:cNvSpPr txBox="1"/>
          <p:nvPr/>
        </p:nvSpPr>
        <p:spPr>
          <a:xfrm>
            <a:off x="5285193" y="2281686"/>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[0xC] </a:t>
            </a:r>
          </a:p>
        </p:txBody>
      </p:sp>
      <p:sp>
        <p:nvSpPr>
          <p:cNvPr id="49" name="CuadroTexto 48"/>
          <p:cNvSpPr txBox="1"/>
          <p:nvPr/>
        </p:nvSpPr>
        <p:spPr>
          <a:xfrm>
            <a:off x="5789095" y="2282094"/>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[0xD] </a:t>
            </a:r>
          </a:p>
        </p:txBody>
      </p:sp>
      <p:sp>
        <p:nvSpPr>
          <p:cNvPr id="54" name="CuadroTexto 53"/>
          <p:cNvSpPr txBox="1"/>
          <p:nvPr/>
        </p:nvSpPr>
        <p:spPr>
          <a:xfrm>
            <a:off x="2665793" y="2587859"/>
            <a:ext cx="447452" cy="230832"/>
          </a:xfrm>
          <a:prstGeom prst="rect">
            <a:avLst/>
          </a:prstGeom>
          <a:noFill/>
        </p:spPr>
        <p:txBody>
          <a:bodyPr wrap="none" rtlCol="0">
            <a:spAutoFit/>
          </a:bodyPr>
          <a:lstStyle/>
          <a:p>
            <a:r>
              <a:rPr lang="es-ES" sz="900" dirty="0">
                <a:solidFill>
                  <a:schemeClr val="tx1">
                    <a:lumMod val="50000"/>
                    <a:lumOff val="50000"/>
                  </a:schemeClr>
                </a:solidFill>
              </a:rPr>
              <a:t>[0xE] </a:t>
            </a:r>
          </a:p>
        </p:txBody>
      </p:sp>
      <p:sp>
        <p:nvSpPr>
          <p:cNvPr id="55" name="CuadroTexto 54"/>
          <p:cNvSpPr txBox="1"/>
          <p:nvPr/>
        </p:nvSpPr>
        <p:spPr>
          <a:xfrm>
            <a:off x="3261578" y="2586935"/>
            <a:ext cx="256474" cy="230832"/>
          </a:xfrm>
          <a:prstGeom prst="rect">
            <a:avLst/>
          </a:prstGeom>
          <a:noFill/>
        </p:spPr>
        <p:txBody>
          <a:bodyPr wrap="none" lIns="0" rIns="0" rtlCol="0">
            <a:spAutoFit/>
          </a:bodyPr>
          <a:lstStyle/>
          <a:p>
            <a:r>
              <a:rPr lang="es-ES" sz="900" dirty="0">
                <a:solidFill>
                  <a:schemeClr val="tx1">
                    <a:lumMod val="50000"/>
                    <a:lumOff val="50000"/>
                  </a:schemeClr>
                </a:solidFill>
              </a:rPr>
              <a:t>[0xF] </a:t>
            </a:r>
          </a:p>
        </p:txBody>
      </p:sp>
      <p:sp>
        <p:nvSpPr>
          <p:cNvPr id="56" name="CuadroTexto 55"/>
          <p:cNvSpPr txBox="1"/>
          <p:nvPr/>
        </p:nvSpPr>
        <p:spPr>
          <a:xfrm>
            <a:off x="3731485" y="2586011"/>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[0x10] </a:t>
            </a:r>
          </a:p>
        </p:txBody>
      </p:sp>
      <p:sp>
        <p:nvSpPr>
          <p:cNvPr id="57" name="CuadroTexto 56"/>
          <p:cNvSpPr txBox="1"/>
          <p:nvPr/>
        </p:nvSpPr>
        <p:spPr>
          <a:xfrm>
            <a:off x="4236962" y="2586058"/>
            <a:ext cx="303475" cy="230832"/>
          </a:xfrm>
          <a:prstGeom prst="rect">
            <a:avLst/>
          </a:prstGeom>
          <a:noFill/>
        </p:spPr>
        <p:txBody>
          <a:bodyPr wrap="none" lIns="0" rIns="0" rtlCol="0">
            <a:spAutoFit/>
          </a:bodyPr>
          <a:lstStyle/>
          <a:p>
            <a:r>
              <a:rPr lang="es-ES" sz="900" dirty="0">
                <a:solidFill>
                  <a:schemeClr val="tx1">
                    <a:lumMod val="50000"/>
                    <a:lumOff val="50000"/>
                  </a:schemeClr>
                </a:solidFill>
              </a:rPr>
              <a:t>[0x11] </a:t>
            </a:r>
          </a:p>
        </p:txBody>
      </p:sp>
      <p:sp>
        <p:nvSpPr>
          <p:cNvPr id="58" name="CuadroTexto 57"/>
          <p:cNvSpPr txBox="1"/>
          <p:nvPr/>
        </p:nvSpPr>
        <p:spPr>
          <a:xfrm>
            <a:off x="4744944" y="2585719"/>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[0x12] </a:t>
            </a:r>
          </a:p>
        </p:txBody>
      </p:sp>
      <p:sp>
        <p:nvSpPr>
          <p:cNvPr id="59" name="CuadroTexto 58"/>
          <p:cNvSpPr txBox="1"/>
          <p:nvPr/>
        </p:nvSpPr>
        <p:spPr>
          <a:xfrm>
            <a:off x="5238555" y="258571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[0x13] </a:t>
            </a:r>
          </a:p>
        </p:txBody>
      </p:sp>
      <p:sp>
        <p:nvSpPr>
          <p:cNvPr id="60" name="CuadroTexto 59"/>
          <p:cNvSpPr txBox="1"/>
          <p:nvPr/>
        </p:nvSpPr>
        <p:spPr>
          <a:xfrm>
            <a:off x="5751935" y="2586126"/>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[0x14] </a:t>
            </a:r>
          </a:p>
        </p:txBody>
      </p:sp>
      <p:sp>
        <p:nvSpPr>
          <p:cNvPr id="61" name="CuadroTexto 60"/>
          <p:cNvSpPr txBox="1"/>
          <p:nvPr/>
        </p:nvSpPr>
        <p:spPr>
          <a:xfrm>
            <a:off x="2623062" y="2889898"/>
            <a:ext cx="492367" cy="230832"/>
          </a:xfrm>
          <a:prstGeom prst="rect">
            <a:avLst/>
          </a:prstGeom>
          <a:noFill/>
        </p:spPr>
        <p:txBody>
          <a:bodyPr wrap="none" rtlCol="0">
            <a:spAutoFit/>
          </a:bodyPr>
          <a:lstStyle/>
          <a:p>
            <a:r>
              <a:rPr lang="es-ES" sz="900" dirty="0">
                <a:solidFill>
                  <a:schemeClr val="tx1">
                    <a:lumMod val="50000"/>
                    <a:lumOff val="50000"/>
                  </a:schemeClr>
                </a:solidFill>
              </a:rPr>
              <a:t>[0x15] </a:t>
            </a:r>
          </a:p>
        </p:txBody>
      </p:sp>
      <p:sp>
        <p:nvSpPr>
          <p:cNvPr id="62" name="CuadroTexto 61"/>
          <p:cNvSpPr txBox="1"/>
          <p:nvPr/>
        </p:nvSpPr>
        <p:spPr>
          <a:xfrm>
            <a:off x="3218847" y="2888974"/>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[0x16] </a:t>
            </a:r>
          </a:p>
        </p:txBody>
      </p:sp>
      <p:sp>
        <p:nvSpPr>
          <p:cNvPr id="63" name="CuadroTexto 62"/>
          <p:cNvSpPr txBox="1"/>
          <p:nvPr/>
        </p:nvSpPr>
        <p:spPr>
          <a:xfrm>
            <a:off x="3726666" y="2888050"/>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[0x17] </a:t>
            </a:r>
          </a:p>
        </p:txBody>
      </p:sp>
      <p:sp>
        <p:nvSpPr>
          <p:cNvPr id="64" name="CuadroTexto 63"/>
          <p:cNvSpPr txBox="1"/>
          <p:nvPr/>
        </p:nvSpPr>
        <p:spPr>
          <a:xfrm>
            <a:off x="4232143" y="2888097"/>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[0x18] </a:t>
            </a:r>
          </a:p>
        </p:txBody>
      </p:sp>
      <p:sp>
        <p:nvSpPr>
          <p:cNvPr id="65" name="CuadroTexto 64"/>
          <p:cNvSpPr txBox="1"/>
          <p:nvPr/>
        </p:nvSpPr>
        <p:spPr>
          <a:xfrm>
            <a:off x="4740125" y="288775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[0x19] </a:t>
            </a:r>
          </a:p>
        </p:txBody>
      </p:sp>
      <p:sp>
        <p:nvSpPr>
          <p:cNvPr id="66" name="CuadroTexto 65"/>
          <p:cNvSpPr txBox="1"/>
          <p:nvPr/>
        </p:nvSpPr>
        <p:spPr>
          <a:xfrm>
            <a:off x="5214780" y="2887757"/>
            <a:ext cx="333343" cy="230832"/>
          </a:xfrm>
          <a:prstGeom prst="rect">
            <a:avLst/>
          </a:prstGeom>
          <a:noFill/>
        </p:spPr>
        <p:txBody>
          <a:bodyPr wrap="none" lIns="0" rIns="0" rtlCol="0">
            <a:spAutoFit/>
          </a:bodyPr>
          <a:lstStyle/>
          <a:p>
            <a:r>
              <a:rPr lang="es-ES" sz="900" dirty="0">
                <a:solidFill>
                  <a:schemeClr val="tx1">
                    <a:lumMod val="50000"/>
                    <a:lumOff val="50000"/>
                  </a:schemeClr>
                </a:solidFill>
              </a:rPr>
              <a:t>[0x1A] </a:t>
            </a:r>
          </a:p>
        </p:txBody>
      </p:sp>
      <p:sp>
        <p:nvSpPr>
          <p:cNvPr id="67" name="CuadroTexto 66"/>
          <p:cNvSpPr txBox="1"/>
          <p:nvPr/>
        </p:nvSpPr>
        <p:spPr>
          <a:xfrm>
            <a:off x="5728160" y="2888165"/>
            <a:ext cx="326975" cy="230832"/>
          </a:xfrm>
          <a:prstGeom prst="rect">
            <a:avLst/>
          </a:prstGeom>
          <a:noFill/>
        </p:spPr>
        <p:txBody>
          <a:bodyPr wrap="none" lIns="0" rIns="0" rtlCol="0">
            <a:spAutoFit/>
          </a:bodyPr>
          <a:lstStyle/>
          <a:p>
            <a:r>
              <a:rPr lang="es-ES" sz="900" dirty="0">
                <a:solidFill>
                  <a:schemeClr val="tx1">
                    <a:lumMod val="50000"/>
                    <a:lumOff val="50000"/>
                  </a:schemeClr>
                </a:solidFill>
              </a:rPr>
              <a:t>[0x1B] </a:t>
            </a:r>
          </a:p>
        </p:txBody>
      </p:sp>
      <p:cxnSp>
        <p:nvCxnSpPr>
          <p:cNvPr id="10" name="Conector recto 9"/>
          <p:cNvCxnSpPr/>
          <p:nvPr/>
        </p:nvCxnSpPr>
        <p:spPr bwMode="auto">
          <a:xfrm flipV="1">
            <a:off x="3553267" y="2344886"/>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68" name="Agrupar 67"/>
          <p:cNvGrpSpPr/>
          <p:nvPr/>
        </p:nvGrpSpPr>
        <p:grpSpPr>
          <a:xfrm>
            <a:off x="2847923" y="2814900"/>
            <a:ext cx="152400" cy="104419"/>
            <a:chOff x="5320311" y="1105149"/>
            <a:chExt cx="236505" cy="150213"/>
          </a:xfrm>
        </p:grpSpPr>
        <p:cxnSp>
          <p:nvCxnSpPr>
            <p:cNvPr id="69" name="Conector recto 6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Conector recto 6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72" name="Conector recto 71"/>
          <p:cNvCxnSpPr/>
          <p:nvPr/>
        </p:nvCxnSpPr>
        <p:spPr bwMode="auto">
          <a:xfrm flipV="1">
            <a:off x="2546235" y="2639933"/>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ángulo 8"/>
          <p:cNvSpPr/>
          <p:nvPr/>
        </p:nvSpPr>
        <p:spPr>
          <a:xfrm>
            <a:off x="3616327" y="2444416"/>
            <a:ext cx="441146" cy="261610"/>
          </a:xfrm>
          <a:prstGeom prst="rect">
            <a:avLst/>
          </a:prstGeom>
        </p:spPr>
        <p:txBody>
          <a:bodyPr wrap="none">
            <a:spAutoFit/>
          </a:bodyPr>
          <a:lstStyle/>
          <a:p>
            <a:r>
              <a:rPr lang="en-GB" sz="1100" dirty="0">
                <a:latin typeface="Roboto Slab" pitchFamily="2" charset="0"/>
                <a:ea typeface="Roboto Slab" pitchFamily="2" charset="0"/>
              </a:rPr>
              <a:t>0xE</a:t>
            </a:r>
            <a:endParaRPr lang="es-ES" sz="1100" dirty="0"/>
          </a:p>
        </p:txBody>
      </p:sp>
      <p:sp>
        <p:nvSpPr>
          <p:cNvPr id="73" name="Forma libre 72"/>
          <p:cNvSpPr/>
          <p:nvPr/>
        </p:nvSpPr>
        <p:spPr>
          <a:xfrm>
            <a:off x="2886198" y="2517669"/>
            <a:ext cx="629716" cy="274517"/>
          </a:xfrm>
          <a:custGeom>
            <a:avLst/>
            <a:gdLst>
              <a:gd name="connsiteX0" fmla="*/ 0 w 629716"/>
              <a:gd name="connsiteY0" fmla="*/ 274517 h 274517"/>
              <a:gd name="connsiteX1" fmla="*/ 304363 w 629716"/>
              <a:gd name="connsiteY1" fmla="*/ 22590 h 274517"/>
              <a:gd name="connsiteX2" fmla="*/ 629716 w 629716"/>
              <a:gd name="connsiteY2" fmla="*/ 12093 h 274517"/>
            </a:gdLst>
            <a:ahLst/>
            <a:cxnLst>
              <a:cxn ang="0">
                <a:pos x="connsiteX0" y="connsiteY0"/>
              </a:cxn>
              <a:cxn ang="0">
                <a:pos x="connsiteX1" y="connsiteY1"/>
              </a:cxn>
              <a:cxn ang="0">
                <a:pos x="connsiteX2" y="connsiteY2"/>
              </a:cxn>
            </a:cxnLst>
            <a:rect l="l" t="t" r="r" b="b"/>
            <a:pathLst>
              <a:path w="629716" h="274517">
                <a:moveTo>
                  <a:pt x="0" y="274517"/>
                </a:moveTo>
                <a:cubicBezTo>
                  <a:pt x="99705" y="170422"/>
                  <a:pt x="199410" y="66327"/>
                  <a:pt x="304363" y="22590"/>
                </a:cubicBezTo>
                <a:cubicBezTo>
                  <a:pt x="409316" y="-21147"/>
                  <a:pt x="629716" y="12093"/>
                  <a:pt x="629716" y="12093"/>
                </a:cubicBezTo>
              </a:path>
            </a:pathLst>
          </a:custGeom>
          <a:ln w="28575" cmpd="sng">
            <a:solidFill>
              <a:srgbClr val="000000"/>
            </a:solidFill>
            <a:prstDash val="sysDash"/>
            <a:headEnd type="arrow"/>
            <a:tailEnd type="none"/>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1228903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3259104839"/>
              </p:ext>
            </p:extLst>
          </p:nvPr>
        </p:nvGraphicFramePr>
        <p:xfrm>
          <a:off x="2527535" y="2046252"/>
          <a:ext cx="3539235" cy="299466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GB" dirty="0">
                          <a:latin typeface="Roboto Slab" pitchFamily="2" charset="0"/>
                          <a:ea typeface="Roboto Slab" pitchFamily="2" charset="0"/>
                        </a:rPr>
                        <a:t>0x9</a:t>
                      </a:r>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9</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extLst>
                  <a:ext uri="{0D108BD9-81ED-4DB2-BD59-A6C34878D82A}">
                    <a16:rowId xmlns:a16="http://schemas.microsoft.com/office/drawing/2014/main" val="10000"/>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200" dirty="0">
                          <a:latin typeface="Roboto Slab" pitchFamily="2" charset="0"/>
                          <a:ea typeface="Roboto Slab" pitchFamily="2" charset="0"/>
                        </a:rPr>
                        <a:t>7</a:t>
                      </a:r>
                      <a:endParaRPr lang="en-GB" sz="12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2</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5513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Conector recto de flecha 4"/>
          <p:cNvCxnSpPr/>
          <p:nvPr/>
        </p:nvCxnSpPr>
        <p:spPr bwMode="auto">
          <a:xfrm flipH="1">
            <a:off x="4899930" y="1778000"/>
            <a:ext cx="224894" cy="268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4781941" y="1474596"/>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latin typeface="Roboto Slab" pitchFamily="2" charset="0"/>
                <a:ea typeface="Roboto Slab" pitchFamily="2" charset="0"/>
              </a:rPr>
              <a:t>head</a:t>
            </a:r>
            <a:endParaRPr lang="en-GB" sz="1800" dirty="0"/>
          </a:p>
        </p:txBody>
      </p:sp>
      <p:sp>
        <p:nvSpPr>
          <p:cNvPr id="2" name="Forma libre 1"/>
          <p:cNvSpPr/>
          <p:nvPr/>
        </p:nvSpPr>
        <p:spPr>
          <a:xfrm>
            <a:off x="3936441" y="2245189"/>
            <a:ext cx="717176" cy="353054"/>
          </a:xfrm>
          <a:custGeom>
            <a:avLst/>
            <a:gdLst>
              <a:gd name="connsiteX0" fmla="*/ 717176 w 717176"/>
              <a:gd name="connsiteY0" fmla="*/ 0 h 353054"/>
              <a:gd name="connsiteX1" fmla="*/ 508000 w 717176"/>
              <a:gd name="connsiteY1" fmla="*/ 328706 h 353054"/>
              <a:gd name="connsiteX2" fmla="*/ 0 w 717176"/>
              <a:gd name="connsiteY2" fmla="*/ 328706 h 353054"/>
            </a:gdLst>
            <a:ahLst/>
            <a:cxnLst>
              <a:cxn ang="0">
                <a:pos x="connsiteX0" y="connsiteY0"/>
              </a:cxn>
              <a:cxn ang="0">
                <a:pos x="connsiteX1" y="connsiteY1"/>
              </a:cxn>
              <a:cxn ang="0">
                <a:pos x="connsiteX2" y="connsiteY2"/>
              </a:cxn>
            </a:cxnLst>
            <a:rect l="l" t="t" r="r" b="b"/>
            <a:pathLst>
              <a:path w="717176" h="353054">
                <a:moveTo>
                  <a:pt x="717176" y="0"/>
                </a:moveTo>
                <a:cubicBezTo>
                  <a:pt x="672352" y="136961"/>
                  <a:pt x="627529" y="273922"/>
                  <a:pt x="508000" y="328706"/>
                </a:cubicBezTo>
                <a:cubicBezTo>
                  <a:pt x="388471" y="383490"/>
                  <a:pt x="0" y="328706"/>
                  <a:pt x="0" y="328706"/>
                </a:cubicBezTo>
              </a:path>
            </a:pathLst>
          </a:custGeom>
          <a:ln w="28575" cmpd="sng">
            <a:solidFill>
              <a:schemeClr val="tx1"/>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 name="CuadroTexto 5"/>
          <p:cNvSpPr txBox="1"/>
          <p:nvPr/>
        </p:nvSpPr>
        <p:spPr>
          <a:xfrm>
            <a:off x="2673767" y="1979795"/>
            <a:ext cx="434659" cy="230832"/>
          </a:xfrm>
          <a:prstGeom prst="rect">
            <a:avLst/>
          </a:prstGeom>
          <a:noFill/>
        </p:spPr>
        <p:txBody>
          <a:bodyPr wrap="none" rtlCol="0">
            <a:spAutoFit/>
          </a:bodyPr>
          <a:lstStyle/>
          <a:p>
            <a:r>
              <a:rPr lang="es-ES" sz="900" dirty="0">
                <a:solidFill>
                  <a:schemeClr val="tx1">
                    <a:lumMod val="50000"/>
                    <a:lumOff val="50000"/>
                  </a:schemeClr>
                </a:solidFill>
              </a:rPr>
              <a:t>[0x0] </a:t>
            </a:r>
          </a:p>
        </p:txBody>
      </p:sp>
      <p:sp>
        <p:nvSpPr>
          <p:cNvPr id="31" name="CuadroTexto 30"/>
          <p:cNvSpPr txBox="1"/>
          <p:nvPr/>
        </p:nvSpPr>
        <p:spPr>
          <a:xfrm>
            <a:off x="3260074" y="198834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[0x1] </a:t>
            </a:r>
          </a:p>
        </p:txBody>
      </p:sp>
      <p:sp>
        <p:nvSpPr>
          <p:cNvPr id="32" name="CuadroTexto 31"/>
          <p:cNvSpPr txBox="1"/>
          <p:nvPr/>
        </p:nvSpPr>
        <p:spPr>
          <a:xfrm>
            <a:off x="3786849" y="1987424"/>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[0x2] </a:t>
            </a:r>
          </a:p>
        </p:txBody>
      </p:sp>
      <p:sp>
        <p:nvSpPr>
          <p:cNvPr id="33" name="CuadroTexto 32"/>
          <p:cNvSpPr txBox="1"/>
          <p:nvPr/>
        </p:nvSpPr>
        <p:spPr>
          <a:xfrm>
            <a:off x="4273370" y="1987471"/>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[0x3] </a:t>
            </a:r>
          </a:p>
        </p:txBody>
      </p:sp>
      <p:sp>
        <p:nvSpPr>
          <p:cNvPr id="40" name="CuadroTexto 39"/>
          <p:cNvSpPr txBox="1"/>
          <p:nvPr/>
        </p:nvSpPr>
        <p:spPr>
          <a:xfrm>
            <a:off x="4800308" y="198713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[0x4] </a:t>
            </a:r>
          </a:p>
        </p:txBody>
      </p:sp>
      <p:sp>
        <p:nvSpPr>
          <p:cNvPr id="41" name="CuadroTexto 40"/>
          <p:cNvSpPr txBox="1"/>
          <p:nvPr/>
        </p:nvSpPr>
        <p:spPr>
          <a:xfrm>
            <a:off x="5303397" y="199660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[0x5] </a:t>
            </a:r>
          </a:p>
        </p:txBody>
      </p:sp>
      <p:sp>
        <p:nvSpPr>
          <p:cNvPr id="42" name="CuadroTexto 41"/>
          <p:cNvSpPr txBox="1"/>
          <p:nvPr/>
        </p:nvSpPr>
        <p:spPr>
          <a:xfrm>
            <a:off x="5797821" y="199701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[0x6] </a:t>
            </a:r>
          </a:p>
        </p:txBody>
      </p:sp>
      <p:sp>
        <p:nvSpPr>
          <p:cNvPr id="43" name="CuadroTexto 42"/>
          <p:cNvSpPr txBox="1"/>
          <p:nvPr/>
        </p:nvSpPr>
        <p:spPr>
          <a:xfrm>
            <a:off x="2683997" y="2283827"/>
            <a:ext cx="434659" cy="230832"/>
          </a:xfrm>
          <a:prstGeom prst="rect">
            <a:avLst/>
          </a:prstGeom>
          <a:noFill/>
        </p:spPr>
        <p:txBody>
          <a:bodyPr wrap="none" rtlCol="0">
            <a:spAutoFit/>
          </a:bodyPr>
          <a:lstStyle/>
          <a:p>
            <a:r>
              <a:rPr lang="es-ES" sz="900" dirty="0">
                <a:solidFill>
                  <a:schemeClr val="tx1">
                    <a:lumMod val="50000"/>
                    <a:lumOff val="50000"/>
                  </a:schemeClr>
                </a:solidFill>
              </a:rPr>
              <a:t>[0x7] </a:t>
            </a:r>
          </a:p>
        </p:txBody>
      </p:sp>
      <p:sp>
        <p:nvSpPr>
          <p:cNvPr id="44" name="CuadroTexto 43"/>
          <p:cNvSpPr txBox="1"/>
          <p:nvPr/>
        </p:nvSpPr>
        <p:spPr>
          <a:xfrm>
            <a:off x="3270304" y="227342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[0x8] </a:t>
            </a:r>
          </a:p>
        </p:txBody>
      </p:sp>
      <p:sp>
        <p:nvSpPr>
          <p:cNvPr id="45" name="CuadroTexto 44"/>
          <p:cNvSpPr txBox="1"/>
          <p:nvPr/>
        </p:nvSpPr>
        <p:spPr>
          <a:xfrm>
            <a:off x="3797079" y="227250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[0x9] </a:t>
            </a:r>
          </a:p>
        </p:txBody>
      </p:sp>
      <p:sp>
        <p:nvSpPr>
          <p:cNvPr id="46" name="CuadroTexto 45"/>
          <p:cNvSpPr txBox="1"/>
          <p:nvPr/>
        </p:nvSpPr>
        <p:spPr>
          <a:xfrm>
            <a:off x="4264644" y="2272549"/>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[0xA] </a:t>
            </a:r>
          </a:p>
        </p:txBody>
      </p:sp>
      <p:sp>
        <p:nvSpPr>
          <p:cNvPr id="47" name="CuadroTexto 46"/>
          <p:cNvSpPr txBox="1"/>
          <p:nvPr/>
        </p:nvSpPr>
        <p:spPr>
          <a:xfrm>
            <a:off x="4782104" y="2272210"/>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[0xB] </a:t>
            </a:r>
          </a:p>
        </p:txBody>
      </p:sp>
      <p:sp>
        <p:nvSpPr>
          <p:cNvPr id="48" name="CuadroTexto 47"/>
          <p:cNvSpPr txBox="1"/>
          <p:nvPr/>
        </p:nvSpPr>
        <p:spPr>
          <a:xfrm>
            <a:off x="5285193" y="2281686"/>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[0xC] </a:t>
            </a:r>
          </a:p>
        </p:txBody>
      </p:sp>
      <p:sp>
        <p:nvSpPr>
          <p:cNvPr id="49" name="CuadroTexto 48"/>
          <p:cNvSpPr txBox="1"/>
          <p:nvPr/>
        </p:nvSpPr>
        <p:spPr>
          <a:xfrm>
            <a:off x="5789095" y="2282094"/>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[0xD] </a:t>
            </a:r>
          </a:p>
        </p:txBody>
      </p:sp>
      <p:sp>
        <p:nvSpPr>
          <p:cNvPr id="54" name="CuadroTexto 53"/>
          <p:cNvSpPr txBox="1"/>
          <p:nvPr/>
        </p:nvSpPr>
        <p:spPr>
          <a:xfrm>
            <a:off x="2665793" y="2587859"/>
            <a:ext cx="447452" cy="230832"/>
          </a:xfrm>
          <a:prstGeom prst="rect">
            <a:avLst/>
          </a:prstGeom>
          <a:noFill/>
        </p:spPr>
        <p:txBody>
          <a:bodyPr wrap="none" rtlCol="0">
            <a:spAutoFit/>
          </a:bodyPr>
          <a:lstStyle/>
          <a:p>
            <a:r>
              <a:rPr lang="es-ES" sz="900" dirty="0">
                <a:solidFill>
                  <a:schemeClr val="tx1">
                    <a:lumMod val="50000"/>
                    <a:lumOff val="50000"/>
                  </a:schemeClr>
                </a:solidFill>
              </a:rPr>
              <a:t>[0xE] </a:t>
            </a:r>
          </a:p>
        </p:txBody>
      </p:sp>
      <p:sp>
        <p:nvSpPr>
          <p:cNvPr id="55" name="CuadroTexto 54"/>
          <p:cNvSpPr txBox="1"/>
          <p:nvPr/>
        </p:nvSpPr>
        <p:spPr>
          <a:xfrm>
            <a:off x="3261578" y="2586935"/>
            <a:ext cx="256474" cy="230832"/>
          </a:xfrm>
          <a:prstGeom prst="rect">
            <a:avLst/>
          </a:prstGeom>
          <a:noFill/>
        </p:spPr>
        <p:txBody>
          <a:bodyPr wrap="none" lIns="0" rIns="0" rtlCol="0">
            <a:spAutoFit/>
          </a:bodyPr>
          <a:lstStyle/>
          <a:p>
            <a:r>
              <a:rPr lang="es-ES" sz="900" dirty="0">
                <a:solidFill>
                  <a:schemeClr val="tx1">
                    <a:lumMod val="50000"/>
                    <a:lumOff val="50000"/>
                  </a:schemeClr>
                </a:solidFill>
              </a:rPr>
              <a:t>[0xF] </a:t>
            </a:r>
          </a:p>
        </p:txBody>
      </p:sp>
      <p:sp>
        <p:nvSpPr>
          <p:cNvPr id="56" name="CuadroTexto 55"/>
          <p:cNvSpPr txBox="1"/>
          <p:nvPr/>
        </p:nvSpPr>
        <p:spPr>
          <a:xfrm>
            <a:off x="3731485" y="2586011"/>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[0x10] </a:t>
            </a:r>
          </a:p>
        </p:txBody>
      </p:sp>
      <p:sp>
        <p:nvSpPr>
          <p:cNvPr id="57" name="CuadroTexto 56"/>
          <p:cNvSpPr txBox="1"/>
          <p:nvPr/>
        </p:nvSpPr>
        <p:spPr>
          <a:xfrm>
            <a:off x="4236962" y="2586058"/>
            <a:ext cx="303475" cy="230832"/>
          </a:xfrm>
          <a:prstGeom prst="rect">
            <a:avLst/>
          </a:prstGeom>
          <a:noFill/>
        </p:spPr>
        <p:txBody>
          <a:bodyPr wrap="none" lIns="0" rIns="0" rtlCol="0">
            <a:spAutoFit/>
          </a:bodyPr>
          <a:lstStyle/>
          <a:p>
            <a:r>
              <a:rPr lang="es-ES" sz="900" dirty="0">
                <a:solidFill>
                  <a:schemeClr val="tx1">
                    <a:lumMod val="50000"/>
                    <a:lumOff val="50000"/>
                  </a:schemeClr>
                </a:solidFill>
              </a:rPr>
              <a:t>[0x11] </a:t>
            </a:r>
          </a:p>
        </p:txBody>
      </p:sp>
      <p:sp>
        <p:nvSpPr>
          <p:cNvPr id="58" name="CuadroTexto 57"/>
          <p:cNvSpPr txBox="1"/>
          <p:nvPr/>
        </p:nvSpPr>
        <p:spPr>
          <a:xfrm>
            <a:off x="4744944" y="2585719"/>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[0x12] </a:t>
            </a:r>
          </a:p>
        </p:txBody>
      </p:sp>
      <p:sp>
        <p:nvSpPr>
          <p:cNvPr id="59" name="CuadroTexto 58"/>
          <p:cNvSpPr txBox="1"/>
          <p:nvPr/>
        </p:nvSpPr>
        <p:spPr>
          <a:xfrm>
            <a:off x="5238555" y="258571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[0x13] </a:t>
            </a:r>
          </a:p>
        </p:txBody>
      </p:sp>
      <p:sp>
        <p:nvSpPr>
          <p:cNvPr id="60" name="CuadroTexto 59"/>
          <p:cNvSpPr txBox="1"/>
          <p:nvPr/>
        </p:nvSpPr>
        <p:spPr>
          <a:xfrm>
            <a:off x="5751935" y="2586126"/>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[0x14] </a:t>
            </a:r>
          </a:p>
        </p:txBody>
      </p:sp>
      <p:sp>
        <p:nvSpPr>
          <p:cNvPr id="61" name="CuadroTexto 60"/>
          <p:cNvSpPr txBox="1"/>
          <p:nvPr/>
        </p:nvSpPr>
        <p:spPr>
          <a:xfrm>
            <a:off x="2623062" y="2889898"/>
            <a:ext cx="492367" cy="230832"/>
          </a:xfrm>
          <a:prstGeom prst="rect">
            <a:avLst/>
          </a:prstGeom>
          <a:noFill/>
        </p:spPr>
        <p:txBody>
          <a:bodyPr wrap="none" rtlCol="0">
            <a:spAutoFit/>
          </a:bodyPr>
          <a:lstStyle/>
          <a:p>
            <a:r>
              <a:rPr lang="es-ES" sz="900" dirty="0">
                <a:solidFill>
                  <a:schemeClr val="tx1">
                    <a:lumMod val="50000"/>
                    <a:lumOff val="50000"/>
                  </a:schemeClr>
                </a:solidFill>
              </a:rPr>
              <a:t>[0x15] </a:t>
            </a:r>
          </a:p>
        </p:txBody>
      </p:sp>
      <p:sp>
        <p:nvSpPr>
          <p:cNvPr id="62" name="CuadroTexto 61"/>
          <p:cNvSpPr txBox="1"/>
          <p:nvPr/>
        </p:nvSpPr>
        <p:spPr>
          <a:xfrm>
            <a:off x="3218847" y="2888974"/>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[0x16] </a:t>
            </a:r>
          </a:p>
        </p:txBody>
      </p:sp>
      <p:sp>
        <p:nvSpPr>
          <p:cNvPr id="63" name="CuadroTexto 62"/>
          <p:cNvSpPr txBox="1"/>
          <p:nvPr/>
        </p:nvSpPr>
        <p:spPr>
          <a:xfrm>
            <a:off x="3726666" y="2888050"/>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[0x17] </a:t>
            </a:r>
          </a:p>
        </p:txBody>
      </p:sp>
      <p:sp>
        <p:nvSpPr>
          <p:cNvPr id="64" name="CuadroTexto 63"/>
          <p:cNvSpPr txBox="1"/>
          <p:nvPr/>
        </p:nvSpPr>
        <p:spPr>
          <a:xfrm>
            <a:off x="4232143" y="2888097"/>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[0x18] </a:t>
            </a:r>
          </a:p>
        </p:txBody>
      </p:sp>
      <p:sp>
        <p:nvSpPr>
          <p:cNvPr id="65" name="CuadroTexto 64"/>
          <p:cNvSpPr txBox="1"/>
          <p:nvPr/>
        </p:nvSpPr>
        <p:spPr>
          <a:xfrm>
            <a:off x="4740125" y="288775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[0x19] </a:t>
            </a:r>
          </a:p>
        </p:txBody>
      </p:sp>
      <p:sp>
        <p:nvSpPr>
          <p:cNvPr id="66" name="CuadroTexto 65"/>
          <p:cNvSpPr txBox="1"/>
          <p:nvPr/>
        </p:nvSpPr>
        <p:spPr>
          <a:xfrm>
            <a:off x="5214780" y="2887757"/>
            <a:ext cx="333343" cy="230832"/>
          </a:xfrm>
          <a:prstGeom prst="rect">
            <a:avLst/>
          </a:prstGeom>
          <a:noFill/>
        </p:spPr>
        <p:txBody>
          <a:bodyPr wrap="none" lIns="0" rIns="0" rtlCol="0">
            <a:spAutoFit/>
          </a:bodyPr>
          <a:lstStyle/>
          <a:p>
            <a:r>
              <a:rPr lang="es-ES" sz="900" dirty="0">
                <a:solidFill>
                  <a:schemeClr val="tx1">
                    <a:lumMod val="50000"/>
                    <a:lumOff val="50000"/>
                  </a:schemeClr>
                </a:solidFill>
              </a:rPr>
              <a:t>[0x1A] </a:t>
            </a:r>
          </a:p>
        </p:txBody>
      </p:sp>
      <p:sp>
        <p:nvSpPr>
          <p:cNvPr id="67" name="CuadroTexto 66"/>
          <p:cNvSpPr txBox="1"/>
          <p:nvPr/>
        </p:nvSpPr>
        <p:spPr>
          <a:xfrm>
            <a:off x="5728160" y="2888165"/>
            <a:ext cx="326975" cy="230832"/>
          </a:xfrm>
          <a:prstGeom prst="rect">
            <a:avLst/>
          </a:prstGeom>
          <a:noFill/>
        </p:spPr>
        <p:txBody>
          <a:bodyPr wrap="none" lIns="0" rIns="0" rtlCol="0">
            <a:spAutoFit/>
          </a:bodyPr>
          <a:lstStyle/>
          <a:p>
            <a:r>
              <a:rPr lang="es-ES" sz="900" dirty="0">
                <a:solidFill>
                  <a:schemeClr val="tx1">
                    <a:lumMod val="50000"/>
                    <a:lumOff val="50000"/>
                  </a:schemeClr>
                </a:solidFill>
              </a:rPr>
              <a:t>[0x1B] </a:t>
            </a:r>
          </a:p>
        </p:txBody>
      </p:sp>
      <p:cxnSp>
        <p:nvCxnSpPr>
          <p:cNvPr id="10" name="Conector recto 9"/>
          <p:cNvCxnSpPr/>
          <p:nvPr/>
        </p:nvCxnSpPr>
        <p:spPr bwMode="auto">
          <a:xfrm flipV="1">
            <a:off x="3553267" y="2344886"/>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68" name="Agrupar 67"/>
          <p:cNvGrpSpPr/>
          <p:nvPr/>
        </p:nvGrpSpPr>
        <p:grpSpPr>
          <a:xfrm>
            <a:off x="5884919" y="2213973"/>
            <a:ext cx="152400" cy="104419"/>
            <a:chOff x="5320311" y="1105149"/>
            <a:chExt cx="236505" cy="150213"/>
          </a:xfrm>
        </p:grpSpPr>
        <p:cxnSp>
          <p:nvCxnSpPr>
            <p:cNvPr id="69" name="Conector recto 6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Conector recto 6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72" name="Conector recto 71"/>
          <p:cNvCxnSpPr/>
          <p:nvPr/>
        </p:nvCxnSpPr>
        <p:spPr bwMode="auto">
          <a:xfrm flipV="1">
            <a:off x="2546235" y="2639933"/>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ángulo 8"/>
          <p:cNvSpPr/>
          <p:nvPr/>
        </p:nvSpPr>
        <p:spPr>
          <a:xfrm>
            <a:off x="3616327" y="2444416"/>
            <a:ext cx="441146" cy="261610"/>
          </a:xfrm>
          <a:prstGeom prst="rect">
            <a:avLst/>
          </a:prstGeom>
        </p:spPr>
        <p:txBody>
          <a:bodyPr wrap="none">
            <a:spAutoFit/>
          </a:bodyPr>
          <a:lstStyle/>
          <a:p>
            <a:r>
              <a:rPr lang="en-GB" sz="1100" dirty="0">
                <a:latin typeface="Roboto Slab" pitchFamily="2" charset="0"/>
                <a:ea typeface="Roboto Slab" pitchFamily="2" charset="0"/>
              </a:rPr>
              <a:t>0xE</a:t>
            </a:r>
            <a:endParaRPr lang="es-ES" sz="1100" dirty="0"/>
          </a:p>
        </p:txBody>
      </p:sp>
      <p:sp>
        <p:nvSpPr>
          <p:cNvPr id="73" name="Forma libre 72"/>
          <p:cNvSpPr/>
          <p:nvPr/>
        </p:nvSpPr>
        <p:spPr>
          <a:xfrm>
            <a:off x="2886198" y="2517669"/>
            <a:ext cx="629716" cy="274517"/>
          </a:xfrm>
          <a:custGeom>
            <a:avLst/>
            <a:gdLst>
              <a:gd name="connsiteX0" fmla="*/ 0 w 629716"/>
              <a:gd name="connsiteY0" fmla="*/ 274517 h 274517"/>
              <a:gd name="connsiteX1" fmla="*/ 304363 w 629716"/>
              <a:gd name="connsiteY1" fmla="*/ 22590 h 274517"/>
              <a:gd name="connsiteX2" fmla="*/ 629716 w 629716"/>
              <a:gd name="connsiteY2" fmla="*/ 12093 h 274517"/>
            </a:gdLst>
            <a:ahLst/>
            <a:cxnLst>
              <a:cxn ang="0">
                <a:pos x="connsiteX0" y="connsiteY0"/>
              </a:cxn>
              <a:cxn ang="0">
                <a:pos x="connsiteX1" y="connsiteY1"/>
              </a:cxn>
              <a:cxn ang="0">
                <a:pos x="connsiteX2" y="connsiteY2"/>
              </a:cxn>
            </a:cxnLst>
            <a:rect l="l" t="t" r="r" b="b"/>
            <a:pathLst>
              <a:path w="629716" h="274517">
                <a:moveTo>
                  <a:pt x="0" y="274517"/>
                </a:moveTo>
                <a:cubicBezTo>
                  <a:pt x="99705" y="170422"/>
                  <a:pt x="199410" y="66327"/>
                  <a:pt x="304363" y="22590"/>
                </a:cubicBezTo>
                <a:cubicBezTo>
                  <a:pt x="409316" y="-21147"/>
                  <a:pt x="629716" y="12093"/>
                  <a:pt x="629716" y="12093"/>
                </a:cubicBezTo>
              </a:path>
            </a:pathLst>
          </a:custGeom>
          <a:ln w="28575" cmpd="sng">
            <a:solidFill>
              <a:srgbClr val="000000"/>
            </a:solidFill>
            <a:prstDash val="sysDash"/>
            <a:headEnd type="arrow"/>
            <a:tailEnd type="none"/>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cxnSp>
        <p:nvCxnSpPr>
          <p:cNvPr id="74" name="Conector recto 73"/>
          <p:cNvCxnSpPr/>
          <p:nvPr/>
        </p:nvCxnSpPr>
        <p:spPr bwMode="auto">
          <a:xfrm flipV="1">
            <a:off x="5553390" y="2058134"/>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5" name="Conector recto 74"/>
          <p:cNvCxnSpPr/>
          <p:nvPr/>
        </p:nvCxnSpPr>
        <p:spPr bwMode="auto">
          <a:xfrm flipV="1">
            <a:off x="3040040" y="2945395"/>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6" name="Rectángulo 75"/>
          <p:cNvSpPr/>
          <p:nvPr/>
        </p:nvSpPr>
        <p:spPr>
          <a:xfrm>
            <a:off x="2621027" y="2737517"/>
            <a:ext cx="484910" cy="261610"/>
          </a:xfrm>
          <a:prstGeom prst="rect">
            <a:avLst/>
          </a:prstGeom>
        </p:spPr>
        <p:txBody>
          <a:bodyPr wrap="none">
            <a:spAutoFit/>
          </a:bodyPr>
          <a:lstStyle/>
          <a:p>
            <a:r>
              <a:rPr lang="en-GB" sz="1100" dirty="0">
                <a:latin typeface="Roboto Slab" pitchFamily="2" charset="0"/>
                <a:ea typeface="Roboto Slab" pitchFamily="2" charset="0"/>
              </a:rPr>
              <a:t>0x16</a:t>
            </a:r>
            <a:endParaRPr lang="es-ES" sz="1100" dirty="0"/>
          </a:p>
        </p:txBody>
      </p:sp>
      <p:sp>
        <p:nvSpPr>
          <p:cNvPr id="77" name="Rectángulo 76"/>
          <p:cNvSpPr/>
          <p:nvPr/>
        </p:nvSpPr>
        <p:spPr>
          <a:xfrm>
            <a:off x="3153885" y="3029772"/>
            <a:ext cx="428322" cy="261610"/>
          </a:xfrm>
          <a:prstGeom prst="rect">
            <a:avLst/>
          </a:prstGeom>
        </p:spPr>
        <p:txBody>
          <a:bodyPr wrap="none">
            <a:spAutoFit/>
          </a:bodyPr>
          <a:lstStyle/>
          <a:p>
            <a:r>
              <a:rPr lang="en-GB" sz="1100" dirty="0">
                <a:latin typeface="Roboto Slab" pitchFamily="2" charset="0"/>
                <a:ea typeface="Roboto Slab" pitchFamily="2" charset="0"/>
              </a:rPr>
              <a:t>0x6</a:t>
            </a:r>
            <a:endParaRPr lang="es-ES" sz="1100" dirty="0"/>
          </a:p>
        </p:txBody>
      </p:sp>
      <p:sp>
        <p:nvSpPr>
          <p:cNvPr id="11" name="Forma libre 10"/>
          <p:cNvSpPr/>
          <p:nvPr/>
        </p:nvSpPr>
        <p:spPr>
          <a:xfrm>
            <a:off x="2688987" y="2949640"/>
            <a:ext cx="333649" cy="178448"/>
          </a:xfrm>
          <a:custGeom>
            <a:avLst/>
            <a:gdLst>
              <a:gd name="connsiteX0" fmla="*/ 29287 w 333649"/>
              <a:gd name="connsiteY0" fmla="*/ 0 h 178448"/>
              <a:gd name="connsiteX1" fmla="*/ 29287 w 333649"/>
              <a:gd name="connsiteY1" fmla="*/ 104969 h 178448"/>
              <a:gd name="connsiteX2" fmla="*/ 333649 w 333649"/>
              <a:gd name="connsiteY2" fmla="*/ 178448 h 178448"/>
            </a:gdLst>
            <a:ahLst/>
            <a:cxnLst>
              <a:cxn ang="0">
                <a:pos x="connsiteX0" y="connsiteY0"/>
              </a:cxn>
              <a:cxn ang="0">
                <a:pos x="connsiteX1" y="connsiteY1"/>
              </a:cxn>
              <a:cxn ang="0">
                <a:pos x="connsiteX2" y="connsiteY2"/>
              </a:cxn>
            </a:cxnLst>
            <a:rect l="l" t="t" r="r" b="b"/>
            <a:pathLst>
              <a:path w="333649" h="178448">
                <a:moveTo>
                  <a:pt x="29287" y="0"/>
                </a:moveTo>
                <a:cubicBezTo>
                  <a:pt x="3923" y="37614"/>
                  <a:pt x="-21440" y="75228"/>
                  <a:pt x="29287" y="104969"/>
                </a:cubicBezTo>
                <a:cubicBezTo>
                  <a:pt x="80014" y="134710"/>
                  <a:pt x="333649" y="178448"/>
                  <a:pt x="333649" y="178448"/>
                </a:cubicBezTo>
              </a:path>
            </a:pathLst>
          </a:custGeom>
          <a:ln w="28575" cmpd="sng">
            <a:solidFill>
              <a:srgbClr val="00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12" name="Forma libre 11"/>
          <p:cNvSpPr/>
          <p:nvPr/>
        </p:nvSpPr>
        <p:spPr>
          <a:xfrm>
            <a:off x="3536904" y="2340817"/>
            <a:ext cx="2172520" cy="829259"/>
          </a:xfrm>
          <a:custGeom>
            <a:avLst/>
            <a:gdLst>
              <a:gd name="connsiteX0" fmla="*/ 0 w 2172520"/>
              <a:gd name="connsiteY0" fmla="*/ 829259 h 829259"/>
              <a:gd name="connsiteX1" fmla="*/ 1689738 w 2172520"/>
              <a:gd name="connsiteY1" fmla="*/ 755780 h 829259"/>
              <a:gd name="connsiteX2" fmla="*/ 2172520 w 2172520"/>
              <a:gd name="connsiteY2" fmla="*/ 0 h 829259"/>
            </a:gdLst>
            <a:ahLst/>
            <a:cxnLst>
              <a:cxn ang="0">
                <a:pos x="connsiteX0" y="connsiteY0"/>
              </a:cxn>
              <a:cxn ang="0">
                <a:pos x="connsiteX1" y="connsiteY1"/>
              </a:cxn>
              <a:cxn ang="0">
                <a:pos x="connsiteX2" y="connsiteY2"/>
              </a:cxn>
            </a:cxnLst>
            <a:rect l="l" t="t" r="r" b="b"/>
            <a:pathLst>
              <a:path w="2172520" h="829259">
                <a:moveTo>
                  <a:pt x="0" y="829259"/>
                </a:moveTo>
                <a:lnTo>
                  <a:pt x="1689738" y="755780"/>
                </a:lnTo>
                <a:cubicBezTo>
                  <a:pt x="2051825" y="617570"/>
                  <a:pt x="2172520" y="0"/>
                  <a:pt x="2172520" y="0"/>
                </a:cubicBezTo>
              </a:path>
            </a:pathLst>
          </a:custGeom>
          <a:ln w="28575" cmpd="sng">
            <a:solidFill>
              <a:srgbClr val="00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2639035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2578457416"/>
              </p:ext>
            </p:extLst>
          </p:nvPr>
        </p:nvGraphicFramePr>
        <p:xfrm>
          <a:off x="2527535" y="2046252"/>
          <a:ext cx="3539235" cy="299466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GB" dirty="0">
                          <a:latin typeface="Roboto Slab" pitchFamily="2" charset="0"/>
                          <a:ea typeface="Roboto Slab" pitchFamily="2" charset="0"/>
                        </a:rPr>
                        <a:t>0x9</a:t>
                      </a:r>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9</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extLst>
                  <a:ext uri="{0D108BD9-81ED-4DB2-BD59-A6C34878D82A}">
                    <a16:rowId xmlns:a16="http://schemas.microsoft.com/office/drawing/2014/main" val="10000"/>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200" dirty="0">
                          <a:latin typeface="Roboto Slab" pitchFamily="2" charset="0"/>
                          <a:ea typeface="Roboto Slab" pitchFamily="2" charset="0"/>
                        </a:rPr>
                        <a:t>7</a:t>
                      </a:r>
                      <a:endParaRPr lang="en-GB" sz="12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2</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5513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Conector recto de flecha 4"/>
          <p:cNvCxnSpPr/>
          <p:nvPr/>
        </p:nvCxnSpPr>
        <p:spPr bwMode="auto">
          <a:xfrm flipH="1">
            <a:off x="4899930" y="1778000"/>
            <a:ext cx="224894" cy="268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4781941" y="1474596"/>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latin typeface="Roboto Slab" pitchFamily="2" charset="0"/>
                <a:ea typeface="Roboto Slab" pitchFamily="2" charset="0"/>
              </a:rPr>
              <a:t>head</a:t>
            </a:r>
            <a:endParaRPr lang="en-GB" sz="1800" dirty="0"/>
          </a:p>
        </p:txBody>
      </p:sp>
      <p:sp>
        <p:nvSpPr>
          <p:cNvPr id="2" name="Forma libre 1"/>
          <p:cNvSpPr/>
          <p:nvPr/>
        </p:nvSpPr>
        <p:spPr>
          <a:xfrm>
            <a:off x="3911845" y="2176877"/>
            <a:ext cx="717176" cy="353054"/>
          </a:xfrm>
          <a:custGeom>
            <a:avLst/>
            <a:gdLst>
              <a:gd name="connsiteX0" fmla="*/ 717176 w 717176"/>
              <a:gd name="connsiteY0" fmla="*/ 0 h 353054"/>
              <a:gd name="connsiteX1" fmla="*/ 508000 w 717176"/>
              <a:gd name="connsiteY1" fmla="*/ 328706 h 353054"/>
              <a:gd name="connsiteX2" fmla="*/ 0 w 717176"/>
              <a:gd name="connsiteY2" fmla="*/ 328706 h 353054"/>
            </a:gdLst>
            <a:ahLst/>
            <a:cxnLst>
              <a:cxn ang="0">
                <a:pos x="connsiteX0" y="connsiteY0"/>
              </a:cxn>
              <a:cxn ang="0">
                <a:pos x="connsiteX1" y="connsiteY1"/>
              </a:cxn>
              <a:cxn ang="0">
                <a:pos x="connsiteX2" y="connsiteY2"/>
              </a:cxn>
            </a:cxnLst>
            <a:rect l="l" t="t" r="r" b="b"/>
            <a:pathLst>
              <a:path w="717176" h="353054">
                <a:moveTo>
                  <a:pt x="717176" y="0"/>
                </a:moveTo>
                <a:cubicBezTo>
                  <a:pt x="672352" y="136961"/>
                  <a:pt x="627529" y="273922"/>
                  <a:pt x="508000" y="328706"/>
                </a:cubicBezTo>
                <a:cubicBezTo>
                  <a:pt x="388471" y="383490"/>
                  <a:pt x="0" y="328706"/>
                  <a:pt x="0" y="328706"/>
                </a:cubicBezTo>
              </a:path>
            </a:pathLst>
          </a:custGeom>
          <a:ln w="28575" cmpd="sng">
            <a:solidFill>
              <a:srgbClr val="FF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FF0000"/>
              </a:solidFill>
              <a:effectLst/>
              <a:latin typeface="Times" charset="0"/>
              <a:ea typeface="ＭＳ Ｐゴシック" charset="0"/>
            </a:endParaRPr>
          </a:p>
        </p:txBody>
      </p:sp>
      <p:sp>
        <p:nvSpPr>
          <p:cNvPr id="6" name="CuadroTexto 5"/>
          <p:cNvSpPr txBox="1"/>
          <p:nvPr/>
        </p:nvSpPr>
        <p:spPr>
          <a:xfrm>
            <a:off x="2673767" y="1979795"/>
            <a:ext cx="434659" cy="230832"/>
          </a:xfrm>
          <a:prstGeom prst="rect">
            <a:avLst/>
          </a:prstGeom>
          <a:noFill/>
        </p:spPr>
        <p:txBody>
          <a:bodyPr wrap="none" rtlCol="0">
            <a:spAutoFit/>
          </a:bodyPr>
          <a:lstStyle/>
          <a:p>
            <a:r>
              <a:rPr lang="es-ES" sz="900" dirty="0">
                <a:solidFill>
                  <a:schemeClr val="tx1">
                    <a:lumMod val="50000"/>
                    <a:lumOff val="50000"/>
                  </a:schemeClr>
                </a:solidFill>
              </a:rPr>
              <a:t>[0x0] </a:t>
            </a:r>
          </a:p>
        </p:txBody>
      </p:sp>
      <p:sp>
        <p:nvSpPr>
          <p:cNvPr id="31" name="CuadroTexto 30"/>
          <p:cNvSpPr txBox="1"/>
          <p:nvPr/>
        </p:nvSpPr>
        <p:spPr>
          <a:xfrm>
            <a:off x="3260074" y="198834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[0x1] </a:t>
            </a:r>
          </a:p>
        </p:txBody>
      </p:sp>
      <p:sp>
        <p:nvSpPr>
          <p:cNvPr id="32" name="CuadroTexto 31"/>
          <p:cNvSpPr txBox="1"/>
          <p:nvPr/>
        </p:nvSpPr>
        <p:spPr>
          <a:xfrm>
            <a:off x="3786849" y="1987424"/>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[0x2] </a:t>
            </a:r>
          </a:p>
        </p:txBody>
      </p:sp>
      <p:sp>
        <p:nvSpPr>
          <p:cNvPr id="33" name="CuadroTexto 32"/>
          <p:cNvSpPr txBox="1"/>
          <p:nvPr/>
        </p:nvSpPr>
        <p:spPr>
          <a:xfrm>
            <a:off x="4273370" y="1987471"/>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[0x3] </a:t>
            </a:r>
          </a:p>
        </p:txBody>
      </p:sp>
      <p:sp>
        <p:nvSpPr>
          <p:cNvPr id="40" name="CuadroTexto 39"/>
          <p:cNvSpPr txBox="1"/>
          <p:nvPr/>
        </p:nvSpPr>
        <p:spPr>
          <a:xfrm>
            <a:off x="4800308" y="198713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[0x4] </a:t>
            </a:r>
          </a:p>
        </p:txBody>
      </p:sp>
      <p:sp>
        <p:nvSpPr>
          <p:cNvPr id="41" name="CuadroTexto 40"/>
          <p:cNvSpPr txBox="1"/>
          <p:nvPr/>
        </p:nvSpPr>
        <p:spPr>
          <a:xfrm>
            <a:off x="5303397" y="199660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[0x5] </a:t>
            </a:r>
          </a:p>
        </p:txBody>
      </p:sp>
      <p:sp>
        <p:nvSpPr>
          <p:cNvPr id="42" name="CuadroTexto 41"/>
          <p:cNvSpPr txBox="1"/>
          <p:nvPr/>
        </p:nvSpPr>
        <p:spPr>
          <a:xfrm>
            <a:off x="5797821" y="199701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[0x6] </a:t>
            </a:r>
          </a:p>
        </p:txBody>
      </p:sp>
      <p:sp>
        <p:nvSpPr>
          <p:cNvPr id="43" name="CuadroTexto 42"/>
          <p:cNvSpPr txBox="1"/>
          <p:nvPr/>
        </p:nvSpPr>
        <p:spPr>
          <a:xfrm>
            <a:off x="2683997" y="2283827"/>
            <a:ext cx="434659" cy="230832"/>
          </a:xfrm>
          <a:prstGeom prst="rect">
            <a:avLst/>
          </a:prstGeom>
          <a:noFill/>
        </p:spPr>
        <p:txBody>
          <a:bodyPr wrap="none" rtlCol="0">
            <a:spAutoFit/>
          </a:bodyPr>
          <a:lstStyle/>
          <a:p>
            <a:r>
              <a:rPr lang="es-ES" sz="900" dirty="0">
                <a:solidFill>
                  <a:schemeClr val="tx1">
                    <a:lumMod val="50000"/>
                    <a:lumOff val="50000"/>
                  </a:schemeClr>
                </a:solidFill>
              </a:rPr>
              <a:t>[0x7] </a:t>
            </a:r>
          </a:p>
        </p:txBody>
      </p:sp>
      <p:sp>
        <p:nvSpPr>
          <p:cNvPr id="44" name="CuadroTexto 43"/>
          <p:cNvSpPr txBox="1"/>
          <p:nvPr/>
        </p:nvSpPr>
        <p:spPr>
          <a:xfrm>
            <a:off x="3270304" y="227342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[0x8] </a:t>
            </a:r>
          </a:p>
        </p:txBody>
      </p:sp>
      <p:sp>
        <p:nvSpPr>
          <p:cNvPr id="45" name="CuadroTexto 44"/>
          <p:cNvSpPr txBox="1"/>
          <p:nvPr/>
        </p:nvSpPr>
        <p:spPr>
          <a:xfrm>
            <a:off x="3797079" y="227250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[0x9] </a:t>
            </a:r>
          </a:p>
        </p:txBody>
      </p:sp>
      <p:sp>
        <p:nvSpPr>
          <p:cNvPr id="46" name="CuadroTexto 45"/>
          <p:cNvSpPr txBox="1"/>
          <p:nvPr/>
        </p:nvSpPr>
        <p:spPr>
          <a:xfrm>
            <a:off x="4264644" y="2272549"/>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[0xA] </a:t>
            </a:r>
          </a:p>
        </p:txBody>
      </p:sp>
      <p:sp>
        <p:nvSpPr>
          <p:cNvPr id="47" name="CuadroTexto 46"/>
          <p:cNvSpPr txBox="1"/>
          <p:nvPr/>
        </p:nvSpPr>
        <p:spPr>
          <a:xfrm>
            <a:off x="4782104" y="2272210"/>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[0xB] </a:t>
            </a:r>
          </a:p>
        </p:txBody>
      </p:sp>
      <p:sp>
        <p:nvSpPr>
          <p:cNvPr id="48" name="CuadroTexto 47"/>
          <p:cNvSpPr txBox="1"/>
          <p:nvPr/>
        </p:nvSpPr>
        <p:spPr>
          <a:xfrm>
            <a:off x="5285193" y="2281686"/>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[0xC] </a:t>
            </a:r>
          </a:p>
        </p:txBody>
      </p:sp>
      <p:sp>
        <p:nvSpPr>
          <p:cNvPr id="49" name="CuadroTexto 48"/>
          <p:cNvSpPr txBox="1"/>
          <p:nvPr/>
        </p:nvSpPr>
        <p:spPr>
          <a:xfrm>
            <a:off x="5789095" y="2282094"/>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[0xD] </a:t>
            </a:r>
          </a:p>
        </p:txBody>
      </p:sp>
      <p:sp>
        <p:nvSpPr>
          <p:cNvPr id="54" name="CuadroTexto 53"/>
          <p:cNvSpPr txBox="1"/>
          <p:nvPr/>
        </p:nvSpPr>
        <p:spPr>
          <a:xfrm>
            <a:off x="2665793" y="2587859"/>
            <a:ext cx="447452" cy="230832"/>
          </a:xfrm>
          <a:prstGeom prst="rect">
            <a:avLst/>
          </a:prstGeom>
          <a:noFill/>
        </p:spPr>
        <p:txBody>
          <a:bodyPr wrap="none" rtlCol="0">
            <a:spAutoFit/>
          </a:bodyPr>
          <a:lstStyle/>
          <a:p>
            <a:r>
              <a:rPr lang="es-ES" sz="900" dirty="0">
                <a:solidFill>
                  <a:schemeClr val="tx1">
                    <a:lumMod val="50000"/>
                    <a:lumOff val="50000"/>
                  </a:schemeClr>
                </a:solidFill>
              </a:rPr>
              <a:t>[0xE] </a:t>
            </a:r>
          </a:p>
        </p:txBody>
      </p:sp>
      <p:sp>
        <p:nvSpPr>
          <p:cNvPr id="55" name="CuadroTexto 54"/>
          <p:cNvSpPr txBox="1"/>
          <p:nvPr/>
        </p:nvSpPr>
        <p:spPr>
          <a:xfrm>
            <a:off x="3261578" y="2586935"/>
            <a:ext cx="256474" cy="230832"/>
          </a:xfrm>
          <a:prstGeom prst="rect">
            <a:avLst/>
          </a:prstGeom>
          <a:noFill/>
        </p:spPr>
        <p:txBody>
          <a:bodyPr wrap="none" lIns="0" rIns="0" rtlCol="0">
            <a:spAutoFit/>
          </a:bodyPr>
          <a:lstStyle/>
          <a:p>
            <a:r>
              <a:rPr lang="es-ES" sz="900" dirty="0">
                <a:solidFill>
                  <a:schemeClr val="tx1">
                    <a:lumMod val="50000"/>
                    <a:lumOff val="50000"/>
                  </a:schemeClr>
                </a:solidFill>
              </a:rPr>
              <a:t>[0xF] </a:t>
            </a:r>
          </a:p>
        </p:txBody>
      </p:sp>
      <p:sp>
        <p:nvSpPr>
          <p:cNvPr id="56" name="CuadroTexto 55"/>
          <p:cNvSpPr txBox="1"/>
          <p:nvPr/>
        </p:nvSpPr>
        <p:spPr>
          <a:xfrm>
            <a:off x="3731485" y="2586011"/>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[0x10] </a:t>
            </a:r>
          </a:p>
        </p:txBody>
      </p:sp>
      <p:sp>
        <p:nvSpPr>
          <p:cNvPr id="57" name="CuadroTexto 56"/>
          <p:cNvSpPr txBox="1"/>
          <p:nvPr/>
        </p:nvSpPr>
        <p:spPr>
          <a:xfrm>
            <a:off x="4236962" y="2586058"/>
            <a:ext cx="303475" cy="230832"/>
          </a:xfrm>
          <a:prstGeom prst="rect">
            <a:avLst/>
          </a:prstGeom>
          <a:noFill/>
        </p:spPr>
        <p:txBody>
          <a:bodyPr wrap="none" lIns="0" rIns="0" rtlCol="0">
            <a:spAutoFit/>
          </a:bodyPr>
          <a:lstStyle/>
          <a:p>
            <a:r>
              <a:rPr lang="es-ES" sz="900" dirty="0">
                <a:solidFill>
                  <a:schemeClr val="tx1">
                    <a:lumMod val="50000"/>
                    <a:lumOff val="50000"/>
                  </a:schemeClr>
                </a:solidFill>
              </a:rPr>
              <a:t>[0x11] </a:t>
            </a:r>
          </a:p>
        </p:txBody>
      </p:sp>
      <p:sp>
        <p:nvSpPr>
          <p:cNvPr id="58" name="CuadroTexto 57"/>
          <p:cNvSpPr txBox="1"/>
          <p:nvPr/>
        </p:nvSpPr>
        <p:spPr>
          <a:xfrm>
            <a:off x="4744944" y="2585719"/>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[0x12] </a:t>
            </a:r>
          </a:p>
        </p:txBody>
      </p:sp>
      <p:sp>
        <p:nvSpPr>
          <p:cNvPr id="59" name="CuadroTexto 58"/>
          <p:cNvSpPr txBox="1"/>
          <p:nvPr/>
        </p:nvSpPr>
        <p:spPr>
          <a:xfrm>
            <a:off x="5238555" y="258571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[0x13] </a:t>
            </a:r>
          </a:p>
        </p:txBody>
      </p:sp>
      <p:sp>
        <p:nvSpPr>
          <p:cNvPr id="60" name="CuadroTexto 59"/>
          <p:cNvSpPr txBox="1"/>
          <p:nvPr/>
        </p:nvSpPr>
        <p:spPr>
          <a:xfrm>
            <a:off x="5751935" y="2586126"/>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[0x14] </a:t>
            </a:r>
          </a:p>
        </p:txBody>
      </p:sp>
      <p:sp>
        <p:nvSpPr>
          <p:cNvPr id="61" name="CuadroTexto 60"/>
          <p:cNvSpPr txBox="1"/>
          <p:nvPr/>
        </p:nvSpPr>
        <p:spPr>
          <a:xfrm>
            <a:off x="2623062" y="2889898"/>
            <a:ext cx="492367" cy="230832"/>
          </a:xfrm>
          <a:prstGeom prst="rect">
            <a:avLst/>
          </a:prstGeom>
          <a:noFill/>
        </p:spPr>
        <p:txBody>
          <a:bodyPr wrap="none" rtlCol="0">
            <a:spAutoFit/>
          </a:bodyPr>
          <a:lstStyle/>
          <a:p>
            <a:r>
              <a:rPr lang="es-ES" sz="900" dirty="0">
                <a:solidFill>
                  <a:schemeClr val="tx1">
                    <a:lumMod val="50000"/>
                    <a:lumOff val="50000"/>
                  </a:schemeClr>
                </a:solidFill>
              </a:rPr>
              <a:t>[0x15] </a:t>
            </a:r>
          </a:p>
        </p:txBody>
      </p:sp>
      <p:sp>
        <p:nvSpPr>
          <p:cNvPr id="62" name="CuadroTexto 61"/>
          <p:cNvSpPr txBox="1"/>
          <p:nvPr/>
        </p:nvSpPr>
        <p:spPr>
          <a:xfrm>
            <a:off x="3218847" y="2888974"/>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[0x16] </a:t>
            </a:r>
          </a:p>
        </p:txBody>
      </p:sp>
      <p:sp>
        <p:nvSpPr>
          <p:cNvPr id="63" name="CuadroTexto 62"/>
          <p:cNvSpPr txBox="1"/>
          <p:nvPr/>
        </p:nvSpPr>
        <p:spPr>
          <a:xfrm>
            <a:off x="3726666" y="2888050"/>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[0x17] </a:t>
            </a:r>
          </a:p>
        </p:txBody>
      </p:sp>
      <p:sp>
        <p:nvSpPr>
          <p:cNvPr id="64" name="CuadroTexto 63"/>
          <p:cNvSpPr txBox="1"/>
          <p:nvPr/>
        </p:nvSpPr>
        <p:spPr>
          <a:xfrm>
            <a:off x="4232143" y="2888097"/>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[0x18] </a:t>
            </a:r>
          </a:p>
        </p:txBody>
      </p:sp>
      <p:sp>
        <p:nvSpPr>
          <p:cNvPr id="65" name="CuadroTexto 64"/>
          <p:cNvSpPr txBox="1"/>
          <p:nvPr/>
        </p:nvSpPr>
        <p:spPr>
          <a:xfrm>
            <a:off x="4740125" y="288775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[0x19] </a:t>
            </a:r>
          </a:p>
        </p:txBody>
      </p:sp>
      <p:sp>
        <p:nvSpPr>
          <p:cNvPr id="66" name="CuadroTexto 65"/>
          <p:cNvSpPr txBox="1"/>
          <p:nvPr/>
        </p:nvSpPr>
        <p:spPr>
          <a:xfrm>
            <a:off x="5214780" y="2887757"/>
            <a:ext cx="333343" cy="230832"/>
          </a:xfrm>
          <a:prstGeom prst="rect">
            <a:avLst/>
          </a:prstGeom>
          <a:noFill/>
        </p:spPr>
        <p:txBody>
          <a:bodyPr wrap="none" lIns="0" rIns="0" rtlCol="0">
            <a:spAutoFit/>
          </a:bodyPr>
          <a:lstStyle/>
          <a:p>
            <a:r>
              <a:rPr lang="es-ES" sz="900" dirty="0">
                <a:solidFill>
                  <a:schemeClr val="tx1">
                    <a:lumMod val="50000"/>
                    <a:lumOff val="50000"/>
                  </a:schemeClr>
                </a:solidFill>
              </a:rPr>
              <a:t>[0x1A] </a:t>
            </a:r>
          </a:p>
        </p:txBody>
      </p:sp>
      <p:sp>
        <p:nvSpPr>
          <p:cNvPr id="67" name="CuadroTexto 66"/>
          <p:cNvSpPr txBox="1"/>
          <p:nvPr/>
        </p:nvSpPr>
        <p:spPr>
          <a:xfrm>
            <a:off x="5728160" y="2888165"/>
            <a:ext cx="326975" cy="230832"/>
          </a:xfrm>
          <a:prstGeom prst="rect">
            <a:avLst/>
          </a:prstGeom>
          <a:noFill/>
        </p:spPr>
        <p:txBody>
          <a:bodyPr wrap="none" lIns="0" rIns="0" rtlCol="0">
            <a:spAutoFit/>
          </a:bodyPr>
          <a:lstStyle/>
          <a:p>
            <a:r>
              <a:rPr lang="es-ES" sz="900" dirty="0">
                <a:solidFill>
                  <a:schemeClr val="tx1">
                    <a:lumMod val="50000"/>
                    <a:lumOff val="50000"/>
                  </a:schemeClr>
                </a:solidFill>
              </a:rPr>
              <a:t>[0x1B] </a:t>
            </a:r>
          </a:p>
        </p:txBody>
      </p:sp>
      <p:cxnSp>
        <p:nvCxnSpPr>
          <p:cNvPr id="10" name="Conector recto 9"/>
          <p:cNvCxnSpPr/>
          <p:nvPr/>
        </p:nvCxnSpPr>
        <p:spPr bwMode="auto">
          <a:xfrm flipV="1">
            <a:off x="3553267" y="2344886"/>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68" name="Agrupar 67"/>
          <p:cNvGrpSpPr/>
          <p:nvPr/>
        </p:nvGrpSpPr>
        <p:grpSpPr>
          <a:xfrm>
            <a:off x="5884919" y="2213973"/>
            <a:ext cx="152400" cy="104419"/>
            <a:chOff x="5320311" y="1105149"/>
            <a:chExt cx="236505" cy="150213"/>
          </a:xfrm>
        </p:grpSpPr>
        <p:cxnSp>
          <p:nvCxnSpPr>
            <p:cNvPr id="69" name="Conector recto 6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Conector recto 6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72" name="Conector recto 71"/>
          <p:cNvCxnSpPr/>
          <p:nvPr/>
        </p:nvCxnSpPr>
        <p:spPr bwMode="auto">
          <a:xfrm flipV="1">
            <a:off x="2546235" y="2639933"/>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ángulo 8"/>
          <p:cNvSpPr/>
          <p:nvPr/>
        </p:nvSpPr>
        <p:spPr>
          <a:xfrm>
            <a:off x="3616327" y="2444416"/>
            <a:ext cx="441146" cy="261610"/>
          </a:xfrm>
          <a:prstGeom prst="rect">
            <a:avLst/>
          </a:prstGeom>
        </p:spPr>
        <p:txBody>
          <a:bodyPr wrap="none">
            <a:spAutoFit/>
          </a:bodyPr>
          <a:lstStyle/>
          <a:p>
            <a:r>
              <a:rPr lang="en-GB" sz="1100" dirty="0">
                <a:latin typeface="Roboto Slab" pitchFamily="2" charset="0"/>
                <a:ea typeface="Roboto Slab" pitchFamily="2" charset="0"/>
              </a:rPr>
              <a:t>0xE</a:t>
            </a:r>
            <a:endParaRPr lang="es-ES" sz="1100" dirty="0"/>
          </a:p>
        </p:txBody>
      </p:sp>
      <p:sp>
        <p:nvSpPr>
          <p:cNvPr id="73" name="Forma libre 72"/>
          <p:cNvSpPr/>
          <p:nvPr/>
        </p:nvSpPr>
        <p:spPr>
          <a:xfrm>
            <a:off x="2886198" y="2517669"/>
            <a:ext cx="629716" cy="274517"/>
          </a:xfrm>
          <a:custGeom>
            <a:avLst/>
            <a:gdLst>
              <a:gd name="connsiteX0" fmla="*/ 0 w 629716"/>
              <a:gd name="connsiteY0" fmla="*/ 274517 h 274517"/>
              <a:gd name="connsiteX1" fmla="*/ 304363 w 629716"/>
              <a:gd name="connsiteY1" fmla="*/ 22590 h 274517"/>
              <a:gd name="connsiteX2" fmla="*/ 629716 w 629716"/>
              <a:gd name="connsiteY2" fmla="*/ 12093 h 274517"/>
            </a:gdLst>
            <a:ahLst/>
            <a:cxnLst>
              <a:cxn ang="0">
                <a:pos x="connsiteX0" y="connsiteY0"/>
              </a:cxn>
              <a:cxn ang="0">
                <a:pos x="connsiteX1" y="connsiteY1"/>
              </a:cxn>
              <a:cxn ang="0">
                <a:pos x="connsiteX2" y="connsiteY2"/>
              </a:cxn>
            </a:cxnLst>
            <a:rect l="l" t="t" r="r" b="b"/>
            <a:pathLst>
              <a:path w="629716" h="274517">
                <a:moveTo>
                  <a:pt x="0" y="274517"/>
                </a:moveTo>
                <a:cubicBezTo>
                  <a:pt x="99705" y="170422"/>
                  <a:pt x="199410" y="66327"/>
                  <a:pt x="304363" y="22590"/>
                </a:cubicBezTo>
                <a:cubicBezTo>
                  <a:pt x="409316" y="-21147"/>
                  <a:pt x="629716" y="12093"/>
                  <a:pt x="629716" y="12093"/>
                </a:cubicBezTo>
              </a:path>
            </a:pathLst>
          </a:custGeom>
          <a:ln w="28575" cmpd="sng">
            <a:solidFill>
              <a:srgbClr val="000000"/>
            </a:solidFill>
            <a:prstDash val="sysDash"/>
            <a:headEnd type="arrow"/>
            <a:tailEnd type="none"/>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cxnSp>
        <p:nvCxnSpPr>
          <p:cNvPr id="74" name="Conector recto 73"/>
          <p:cNvCxnSpPr/>
          <p:nvPr/>
        </p:nvCxnSpPr>
        <p:spPr bwMode="auto">
          <a:xfrm flipV="1">
            <a:off x="5553390" y="2058134"/>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5" name="Conector recto 74"/>
          <p:cNvCxnSpPr/>
          <p:nvPr/>
        </p:nvCxnSpPr>
        <p:spPr bwMode="auto">
          <a:xfrm flipV="1">
            <a:off x="3040040" y="2945395"/>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6" name="Rectángulo 75"/>
          <p:cNvSpPr/>
          <p:nvPr/>
        </p:nvSpPr>
        <p:spPr>
          <a:xfrm>
            <a:off x="2621027" y="2737517"/>
            <a:ext cx="484910" cy="261610"/>
          </a:xfrm>
          <a:prstGeom prst="rect">
            <a:avLst/>
          </a:prstGeom>
        </p:spPr>
        <p:txBody>
          <a:bodyPr wrap="none">
            <a:spAutoFit/>
          </a:bodyPr>
          <a:lstStyle/>
          <a:p>
            <a:r>
              <a:rPr lang="en-GB" sz="1100" dirty="0">
                <a:latin typeface="Roboto Slab" pitchFamily="2" charset="0"/>
                <a:ea typeface="Roboto Slab" pitchFamily="2" charset="0"/>
              </a:rPr>
              <a:t>0x16</a:t>
            </a:r>
            <a:endParaRPr lang="es-ES" sz="1100" dirty="0"/>
          </a:p>
        </p:txBody>
      </p:sp>
      <p:sp>
        <p:nvSpPr>
          <p:cNvPr id="77" name="Rectángulo 76"/>
          <p:cNvSpPr/>
          <p:nvPr/>
        </p:nvSpPr>
        <p:spPr>
          <a:xfrm>
            <a:off x="3153885" y="3029772"/>
            <a:ext cx="428322" cy="261610"/>
          </a:xfrm>
          <a:prstGeom prst="rect">
            <a:avLst/>
          </a:prstGeom>
        </p:spPr>
        <p:txBody>
          <a:bodyPr wrap="none">
            <a:spAutoFit/>
          </a:bodyPr>
          <a:lstStyle/>
          <a:p>
            <a:r>
              <a:rPr lang="en-GB" sz="1100" dirty="0">
                <a:latin typeface="Roboto Slab" pitchFamily="2" charset="0"/>
                <a:ea typeface="Roboto Slab" pitchFamily="2" charset="0"/>
              </a:rPr>
              <a:t>0x6</a:t>
            </a:r>
            <a:endParaRPr lang="es-ES" sz="1100" dirty="0"/>
          </a:p>
        </p:txBody>
      </p:sp>
      <p:sp>
        <p:nvSpPr>
          <p:cNvPr id="11" name="Forma libre 10"/>
          <p:cNvSpPr/>
          <p:nvPr/>
        </p:nvSpPr>
        <p:spPr>
          <a:xfrm>
            <a:off x="2688987" y="2949640"/>
            <a:ext cx="333649" cy="178448"/>
          </a:xfrm>
          <a:custGeom>
            <a:avLst/>
            <a:gdLst>
              <a:gd name="connsiteX0" fmla="*/ 29287 w 333649"/>
              <a:gd name="connsiteY0" fmla="*/ 0 h 178448"/>
              <a:gd name="connsiteX1" fmla="*/ 29287 w 333649"/>
              <a:gd name="connsiteY1" fmla="*/ 104969 h 178448"/>
              <a:gd name="connsiteX2" fmla="*/ 333649 w 333649"/>
              <a:gd name="connsiteY2" fmla="*/ 178448 h 178448"/>
            </a:gdLst>
            <a:ahLst/>
            <a:cxnLst>
              <a:cxn ang="0">
                <a:pos x="connsiteX0" y="connsiteY0"/>
              </a:cxn>
              <a:cxn ang="0">
                <a:pos x="connsiteX1" y="connsiteY1"/>
              </a:cxn>
              <a:cxn ang="0">
                <a:pos x="connsiteX2" y="connsiteY2"/>
              </a:cxn>
            </a:cxnLst>
            <a:rect l="l" t="t" r="r" b="b"/>
            <a:pathLst>
              <a:path w="333649" h="178448">
                <a:moveTo>
                  <a:pt x="29287" y="0"/>
                </a:moveTo>
                <a:cubicBezTo>
                  <a:pt x="3923" y="37614"/>
                  <a:pt x="-21440" y="75228"/>
                  <a:pt x="29287" y="104969"/>
                </a:cubicBezTo>
                <a:cubicBezTo>
                  <a:pt x="80014" y="134710"/>
                  <a:pt x="333649" y="178448"/>
                  <a:pt x="333649" y="178448"/>
                </a:cubicBezTo>
              </a:path>
            </a:pathLst>
          </a:custGeom>
          <a:ln w="28575" cmpd="sng">
            <a:solidFill>
              <a:srgbClr val="00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12" name="Forma libre 11"/>
          <p:cNvSpPr/>
          <p:nvPr/>
        </p:nvSpPr>
        <p:spPr>
          <a:xfrm>
            <a:off x="3536904" y="2340817"/>
            <a:ext cx="2172520" cy="829259"/>
          </a:xfrm>
          <a:custGeom>
            <a:avLst/>
            <a:gdLst>
              <a:gd name="connsiteX0" fmla="*/ 0 w 2172520"/>
              <a:gd name="connsiteY0" fmla="*/ 829259 h 829259"/>
              <a:gd name="connsiteX1" fmla="*/ 1689738 w 2172520"/>
              <a:gd name="connsiteY1" fmla="*/ 755780 h 829259"/>
              <a:gd name="connsiteX2" fmla="*/ 2172520 w 2172520"/>
              <a:gd name="connsiteY2" fmla="*/ 0 h 829259"/>
            </a:gdLst>
            <a:ahLst/>
            <a:cxnLst>
              <a:cxn ang="0">
                <a:pos x="connsiteX0" y="connsiteY0"/>
              </a:cxn>
              <a:cxn ang="0">
                <a:pos x="connsiteX1" y="connsiteY1"/>
              </a:cxn>
              <a:cxn ang="0">
                <a:pos x="connsiteX2" y="connsiteY2"/>
              </a:cxn>
            </a:cxnLst>
            <a:rect l="l" t="t" r="r" b="b"/>
            <a:pathLst>
              <a:path w="2172520" h="829259">
                <a:moveTo>
                  <a:pt x="0" y="829259"/>
                </a:moveTo>
                <a:lnTo>
                  <a:pt x="1689738" y="755780"/>
                </a:lnTo>
                <a:cubicBezTo>
                  <a:pt x="2051825" y="617570"/>
                  <a:pt x="2172520" y="0"/>
                  <a:pt x="2172520" y="0"/>
                </a:cubicBezTo>
              </a:path>
            </a:pathLst>
          </a:custGeom>
          <a:ln w="28575" cmpd="sng">
            <a:solidFill>
              <a:srgbClr val="00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2344608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937053909"/>
              </p:ext>
            </p:extLst>
          </p:nvPr>
        </p:nvGraphicFramePr>
        <p:xfrm>
          <a:off x="2527535" y="2046252"/>
          <a:ext cx="3539235" cy="299466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GB" dirty="0">
                          <a:latin typeface="Roboto Slab" pitchFamily="2" charset="0"/>
                          <a:ea typeface="Roboto Slab" pitchFamily="2" charset="0"/>
                        </a:rPr>
                        <a:t>0x9</a:t>
                      </a:r>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9</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extLst>
                  <a:ext uri="{0D108BD9-81ED-4DB2-BD59-A6C34878D82A}">
                    <a16:rowId xmlns:a16="http://schemas.microsoft.com/office/drawing/2014/main" val="10000"/>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200" dirty="0">
                          <a:latin typeface="Roboto Slab" pitchFamily="2" charset="0"/>
                          <a:ea typeface="Roboto Slab" pitchFamily="2" charset="0"/>
                        </a:rPr>
                        <a:t>7</a:t>
                      </a:r>
                      <a:endParaRPr lang="en-GB" sz="12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2</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5513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Conector recto de flecha 4"/>
          <p:cNvCxnSpPr/>
          <p:nvPr/>
        </p:nvCxnSpPr>
        <p:spPr bwMode="auto">
          <a:xfrm flipH="1">
            <a:off x="4899930" y="1778000"/>
            <a:ext cx="224894" cy="268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4781941" y="1474596"/>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latin typeface="Roboto Slab" pitchFamily="2" charset="0"/>
                <a:ea typeface="Roboto Slab" pitchFamily="2" charset="0"/>
              </a:rPr>
              <a:t>head</a:t>
            </a:r>
            <a:endParaRPr lang="en-GB" sz="1800" dirty="0"/>
          </a:p>
        </p:txBody>
      </p:sp>
      <p:sp>
        <p:nvSpPr>
          <p:cNvPr id="2" name="Forma libre 1"/>
          <p:cNvSpPr/>
          <p:nvPr/>
        </p:nvSpPr>
        <p:spPr>
          <a:xfrm>
            <a:off x="3936441" y="2245189"/>
            <a:ext cx="717176" cy="353054"/>
          </a:xfrm>
          <a:custGeom>
            <a:avLst/>
            <a:gdLst>
              <a:gd name="connsiteX0" fmla="*/ 717176 w 717176"/>
              <a:gd name="connsiteY0" fmla="*/ 0 h 353054"/>
              <a:gd name="connsiteX1" fmla="*/ 508000 w 717176"/>
              <a:gd name="connsiteY1" fmla="*/ 328706 h 353054"/>
              <a:gd name="connsiteX2" fmla="*/ 0 w 717176"/>
              <a:gd name="connsiteY2" fmla="*/ 328706 h 353054"/>
            </a:gdLst>
            <a:ahLst/>
            <a:cxnLst>
              <a:cxn ang="0">
                <a:pos x="connsiteX0" y="connsiteY0"/>
              </a:cxn>
              <a:cxn ang="0">
                <a:pos x="connsiteX1" y="connsiteY1"/>
              </a:cxn>
              <a:cxn ang="0">
                <a:pos x="connsiteX2" y="connsiteY2"/>
              </a:cxn>
            </a:cxnLst>
            <a:rect l="l" t="t" r="r" b="b"/>
            <a:pathLst>
              <a:path w="717176" h="353054">
                <a:moveTo>
                  <a:pt x="717176" y="0"/>
                </a:moveTo>
                <a:cubicBezTo>
                  <a:pt x="672352" y="136961"/>
                  <a:pt x="627529" y="273922"/>
                  <a:pt x="508000" y="328706"/>
                </a:cubicBezTo>
                <a:cubicBezTo>
                  <a:pt x="388471" y="383490"/>
                  <a:pt x="0" y="328706"/>
                  <a:pt x="0" y="328706"/>
                </a:cubicBezTo>
              </a:path>
            </a:pathLst>
          </a:custGeom>
          <a:ln w="28575" cmpd="sng">
            <a:solidFill>
              <a:schemeClr val="tx1"/>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 name="CuadroTexto 5"/>
          <p:cNvSpPr txBox="1"/>
          <p:nvPr/>
        </p:nvSpPr>
        <p:spPr>
          <a:xfrm>
            <a:off x="2673767" y="1979795"/>
            <a:ext cx="434659" cy="230832"/>
          </a:xfrm>
          <a:prstGeom prst="rect">
            <a:avLst/>
          </a:prstGeom>
          <a:noFill/>
        </p:spPr>
        <p:txBody>
          <a:bodyPr wrap="none" rtlCol="0">
            <a:spAutoFit/>
          </a:bodyPr>
          <a:lstStyle/>
          <a:p>
            <a:r>
              <a:rPr lang="es-ES" sz="900" dirty="0">
                <a:solidFill>
                  <a:schemeClr val="tx1">
                    <a:lumMod val="50000"/>
                    <a:lumOff val="50000"/>
                  </a:schemeClr>
                </a:solidFill>
              </a:rPr>
              <a:t>[0x0] </a:t>
            </a:r>
          </a:p>
        </p:txBody>
      </p:sp>
      <p:sp>
        <p:nvSpPr>
          <p:cNvPr id="31" name="CuadroTexto 30"/>
          <p:cNvSpPr txBox="1"/>
          <p:nvPr/>
        </p:nvSpPr>
        <p:spPr>
          <a:xfrm>
            <a:off x="3260074" y="198834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[0x1] </a:t>
            </a:r>
          </a:p>
        </p:txBody>
      </p:sp>
      <p:sp>
        <p:nvSpPr>
          <p:cNvPr id="32" name="CuadroTexto 31"/>
          <p:cNvSpPr txBox="1"/>
          <p:nvPr/>
        </p:nvSpPr>
        <p:spPr>
          <a:xfrm>
            <a:off x="3786849" y="1987424"/>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[0x2] </a:t>
            </a:r>
          </a:p>
        </p:txBody>
      </p:sp>
      <p:sp>
        <p:nvSpPr>
          <p:cNvPr id="33" name="CuadroTexto 32"/>
          <p:cNvSpPr txBox="1"/>
          <p:nvPr/>
        </p:nvSpPr>
        <p:spPr>
          <a:xfrm>
            <a:off x="4273370" y="1987471"/>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[0x3] </a:t>
            </a:r>
          </a:p>
        </p:txBody>
      </p:sp>
      <p:sp>
        <p:nvSpPr>
          <p:cNvPr id="40" name="CuadroTexto 39"/>
          <p:cNvSpPr txBox="1"/>
          <p:nvPr/>
        </p:nvSpPr>
        <p:spPr>
          <a:xfrm>
            <a:off x="4800308" y="198713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[0x4] </a:t>
            </a:r>
          </a:p>
        </p:txBody>
      </p:sp>
      <p:sp>
        <p:nvSpPr>
          <p:cNvPr id="41" name="CuadroTexto 40"/>
          <p:cNvSpPr txBox="1"/>
          <p:nvPr/>
        </p:nvSpPr>
        <p:spPr>
          <a:xfrm>
            <a:off x="5303397" y="199660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[0x5] </a:t>
            </a:r>
          </a:p>
        </p:txBody>
      </p:sp>
      <p:sp>
        <p:nvSpPr>
          <p:cNvPr id="42" name="CuadroTexto 41"/>
          <p:cNvSpPr txBox="1"/>
          <p:nvPr/>
        </p:nvSpPr>
        <p:spPr>
          <a:xfrm>
            <a:off x="5797821" y="199701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[0x6] </a:t>
            </a:r>
          </a:p>
        </p:txBody>
      </p:sp>
      <p:sp>
        <p:nvSpPr>
          <p:cNvPr id="43" name="CuadroTexto 42"/>
          <p:cNvSpPr txBox="1"/>
          <p:nvPr/>
        </p:nvSpPr>
        <p:spPr>
          <a:xfrm>
            <a:off x="2683997" y="2283827"/>
            <a:ext cx="434659" cy="230832"/>
          </a:xfrm>
          <a:prstGeom prst="rect">
            <a:avLst/>
          </a:prstGeom>
          <a:noFill/>
        </p:spPr>
        <p:txBody>
          <a:bodyPr wrap="none" rtlCol="0">
            <a:spAutoFit/>
          </a:bodyPr>
          <a:lstStyle/>
          <a:p>
            <a:r>
              <a:rPr lang="es-ES" sz="900" dirty="0">
                <a:solidFill>
                  <a:schemeClr val="tx1">
                    <a:lumMod val="50000"/>
                    <a:lumOff val="50000"/>
                  </a:schemeClr>
                </a:solidFill>
              </a:rPr>
              <a:t>[0x7] </a:t>
            </a:r>
          </a:p>
        </p:txBody>
      </p:sp>
      <p:sp>
        <p:nvSpPr>
          <p:cNvPr id="44" name="CuadroTexto 43"/>
          <p:cNvSpPr txBox="1"/>
          <p:nvPr/>
        </p:nvSpPr>
        <p:spPr>
          <a:xfrm>
            <a:off x="3270304" y="227342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[0x8] </a:t>
            </a:r>
          </a:p>
        </p:txBody>
      </p:sp>
      <p:sp>
        <p:nvSpPr>
          <p:cNvPr id="45" name="CuadroTexto 44"/>
          <p:cNvSpPr txBox="1"/>
          <p:nvPr/>
        </p:nvSpPr>
        <p:spPr>
          <a:xfrm>
            <a:off x="3797079" y="227250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[0x9] </a:t>
            </a:r>
          </a:p>
        </p:txBody>
      </p:sp>
      <p:sp>
        <p:nvSpPr>
          <p:cNvPr id="46" name="CuadroTexto 45"/>
          <p:cNvSpPr txBox="1"/>
          <p:nvPr/>
        </p:nvSpPr>
        <p:spPr>
          <a:xfrm>
            <a:off x="4264644" y="2272549"/>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[0xA] </a:t>
            </a:r>
          </a:p>
        </p:txBody>
      </p:sp>
      <p:sp>
        <p:nvSpPr>
          <p:cNvPr id="47" name="CuadroTexto 46"/>
          <p:cNvSpPr txBox="1"/>
          <p:nvPr/>
        </p:nvSpPr>
        <p:spPr>
          <a:xfrm>
            <a:off x="4782104" y="2272210"/>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[0xB] </a:t>
            </a:r>
          </a:p>
        </p:txBody>
      </p:sp>
      <p:sp>
        <p:nvSpPr>
          <p:cNvPr id="48" name="CuadroTexto 47"/>
          <p:cNvSpPr txBox="1"/>
          <p:nvPr/>
        </p:nvSpPr>
        <p:spPr>
          <a:xfrm>
            <a:off x="5285193" y="2281686"/>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[0xC] </a:t>
            </a:r>
          </a:p>
        </p:txBody>
      </p:sp>
      <p:sp>
        <p:nvSpPr>
          <p:cNvPr id="49" name="CuadroTexto 48"/>
          <p:cNvSpPr txBox="1"/>
          <p:nvPr/>
        </p:nvSpPr>
        <p:spPr>
          <a:xfrm>
            <a:off x="5789095" y="2282094"/>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[0xD] </a:t>
            </a:r>
          </a:p>
        </p:txBody>
      </p:sp>
      <p:sp>
        <p:nvSpPr>
          <p:cNvPr id="54" name="CuadroTexto 53"/>
          <p:cNvSpPr txBox="1"/>
          <p:nvPr/>
        </p:nvSpPr>
        <p:spPr>
          <a:xfrm>
            <a:off x="2665793" y="2587859"/>
            <a:ext cx="447452" cy="230832"/>
          </a:xfrm>
          <a:prstGeom prst="rect">
            <a:avLst/>
          </a:prstGeom>
          <a:noFill/>
        </p:spPr>
        <p:txBody>
          <a:bodyPr wrap="none" rtlCol="0">
            <a:spAutoFit/>
          </a:bodyPr>
          <a:lstStyle/>
          <a:p>
            <a:r>
              <a:rPr lang="es-ES" sz="900" dirty="0">
                <a:solidFill>
                  <a:schemeClr val="tx1">
                    <a:lumMod val="50000"/>
                    <a:lumOff val="50000"/>
                  </a:schemeClr>
                </a:solidFill>
              </a:rPr>
              <a:t>[0xE] </a:t>
            </a:r>
          </a:p>
        </p:txBody>
      </p:sp>
      <p:sp>
        <p:nvSpPr>
          <p:cNvPr id="55" name="CuadroTexto 54"/>
          <p:cNvSpPr txBox="1"/>
          <p:nvPr/>
        </p:nvSpPr>
        <p:spPr>
          <a:xfrm>
            <a:off x="3261578" y="2586935"/>
            <a:ext cx="256474" cy="230832"/>
          </a:xfrm>
          <a:prstGeom prst="rect">
            <a:avLst/>
          </a:prstGeom>
          <a:noFill/>
        </p:spPr>
        <p:txBody>
          <a:bodyPr wrap="none" lIns="0" rIns="0" rtlCol="0">
            <a:spAutoFit/>
          </a:bodyPr>
          <a:lstStyle/>
          <a:p>
            <a:r>
              <a:rPr lang="es-ES" sz="900" dirty="0">
                <a:solidFill>
                  <a:schemeClr val="tx1">
                    <a:lumMod val="50000"/>
                    <a:lumOff val="50000"/>
                  </a:schemeClr>
                </a:solidFill>
              </a:rPr>
              <a:t>[0xF] </a:t>
            </a:r>
          </a:p>
        </p:txBody>
      </p:sp>
      <p:sp>
        <p:nvSpPr>
          <p:cNvPr id="56" name="CuadroTexto 55"/>
          <p:cNvSpPr txBox="1"/>
          <p:nvPr/>
        </p:nvSpPr>
        <p:spPr>
          <a:xfrm>
            <a:off x="3731485" y="2586011"/>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[0x10] </a:t>
            </a:r>
          </a:p>
        </p:txBody>
      </p:sp>
      <p:sp>
        <p:nvSpPr>
          <p:cNvPr id="57" name="CuadroTexto 56"/>
          <p:cNvSpPr txBox="1"/>
          <p:nvPr/>
        </p:nvSpPr>
        <p:spPr>
          <a:xfrm>
            <a:off x="4236962" y="2586058"/>
            <a:ext cx="303475" cy="230832"/>
          </a:xfrm>
          <a:prstGeom prst="rect">
            <a:avLst/>
          </a:prstGeom>
          <a:noFill/>
        </p:spPr>
        <p:txBody>
          <a:bodyPr wrap="none" lIns="0" rIns="0" rtlCol="0">
            <a:spAutoFit/>
          </a:bodyPr>
          <a:lstStyle/>
          <a:p>
            <a:r>
              <a:rPr lang="es-ES" sz="900" dirty="0">
                <a:solidFill>
                  <a:schemeClr val="tx1">
                    <a:lumMod val="50000"/>
                    <a:lumOff val="50000"/>
                  </a:schemeClr>
                </a:solidFill>
              </a:rPr>
              <a:t>[0x11] </a:t>
            </a:r>
          </a:p>
        </p:txBody>
      </p:sp>
      <p:sp>
        <p:nvSpPr>
          <p:cNvPr id="58" name="CuadroTexto 57"/>
          <p:cNvSpPr txBox="1"/>
          <p:nvPr/>
        </p:nvSpPr>
        <p:spPr>
          <a:xfrm>
            <a:off x="4744944" y="2585719"/>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[0x12] </a:t>
            </a:r>
          </a:p>
        </p:txBody>
      </p:sp>
      <p:sp>
        <p:nvSpPr>
          <p:cNvPr id="59" name="CuadroTexto 58"/>
          <p:cNvSpPr txBox="1"/>
          <p:nvPr/>
        </p:nvSpPr>
        <p:spPr>
          <a:xfrm>
            <a:off x="5238555" y="258571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[0x13] </a:t>
            </a:r>
          </a:p>
        </p:txBody>
      </p:sp>
      <p:sp>
        <p:nvSpPr>
          <p:cNvPr id="60" name="CuadroTexto 59"/>
          <p:cNvSpPr txBox="1"/>
          <p:nvPr/>
        </p:nvSpPr>
        <p:spPr>
          <a:xfrm>
            <a:off x="5751935" y="2586126"/>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[0x14] </a:t>
            </a:r>
          </a:p>
        </p:txBody>
      </p:sp>
      <p:sp>
        <p:nvSpPr>
          <p:cNvPr id="61" name="CuadroTexto 60"/>
          <p:cNvSpPr txBox="1"/>
          <p:nvPr/>
        </p:nvSpPr>
        <p:spPr>
          <a:xfrm>
            <a:off x="2623062" y="2889898"/>
            <a:ext cx="492367" cy="230832"/>
          </a:xfrm>
          <a:prstGeom prst="rect">
            <a:avLst/>
          </a:prstGeom>
          <a:noFill/>
        </p:spPr>
        <p:txBody>
          <a:bodyPr wrap="none" rtlCol="0">
            <a:spAutoFit/>
          </a:bodyPr>
          <a:lstStyle/>
          <a:p>
            <a:r>
              <a:rPr lang="es-ES" sz="900" dirty="0">
                <a:solidFill>
                  <a:schemeClr val="tx1">
                    <a:lumMod val="50000"/>
                    <a:lumOff val="50000"/>
                  </a:schemeClr>
                </a:solidFill>
              </a:rPr>
              <a:t>[0x15] </a:t>
            </a:r>
          </a:p>
        </p:txBody>
      </p:sp>
      <p:sp>
        <p:nvSpPr>
          <p:cNvPr id="62" name="CuadroTexto 61"/>
          <p:cNvSpPr txBox="1"/>
          <p:nvPr/>
        </p:nvSpPr>
        <p:spPr>
          <a:xfrm>
            <a:off x="3218847" y="2888974"/>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[0x16] </a:t>
            </a:r>
          </a:p>
        </p:txBody>
      </p:sp>
      <p:sp>
        <p:nvSpPr>
          <p:cNvPr id="63" name="CuadroTexto 62"/>
          <p:cNvSpPr txBox="1"/>
          <p:nvPr/>
        </p:nvSpPr>
        <p:spPr>
          <a:xfrm>
            <a:off x="3726666" y="2888050"/>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[0x17] </a:t>
            </a:r>
          </a:p>
        </p:txBody>
      </p:sp>
      <p:sp>
        <p:nvSpPr>
          <p:cNvPr id="64" name="CuadroTexto 63"/>
          <p:cNvSpPr txBox="1"/>
          <p:nvPr/>
        </p:nvSpPr>
        <p:spPr>
          <a:xfrm>
            <a:off x="4232143" y="2888097"/>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[0x18] </a:t>
            </a:r>
          </a:p>
        </p:txBody>
      </p:sp>
      <p:sp>
        <p:nvSpPr>
          <p:cNvPr id="65" name="CuadroTexto 64"/>
          <p:cNvSpPr txBox="1"/>
          <p:nvPr/>
        </p:nvSpPr>
        <p:spPr>
          <a:xfrm>
            <a:off x="4740125" y="288775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[0x19] </a:t>
            </a:r>
          </a:p>
        </p:txBody>
      </p:sp>
      <p:sp>
        <p:nvSpPr>
          <p:cNvPr id="66" name="CuadroTexto 65"/>
          <p:cNvSpPr txBox="1"/>
          <p:nvPr/>
        </p:nvSpPr>
        <p:spPr>
          <a:xfrm>
            <a:off x="5214780" y="2887757"/>
            <a:ext cx="333343" cy="230832"/>
          </a:xfrm>
          <a:prstGeom prst="rect">
            <a:avLst/>
          </a:prstGeom>
          <a:noFill/>
        </p:spPr>
        <p:txBody>
          <a:bodyPr wrap="none" lIns="0" rIns="0" rtlCol="0">
            <a:spAutoFit/>
          </a:bodyPr>
          <a:lstStyle/>
          <a:p>
            <a:r>
              <a:rPr lang="es-ES" sz="900" dirty="0">
                <a:solidFill>
                  <a:schemeClr val="tx1">
                    <a:lumMod val="50000"/>
                    <a:lumOff val="50000"/>
                  </a:schemeClr>
                </a:solidFill>
              </a:rPr>
              <a:t>[0x1A] </a:t>
            </a:r>
          </a:p>
        </p:txBody>
      </p:sp>
      <p:sp>
        <p:nvSpPr>
          <p:cNvPr id="67" name="CuadroTexto 66"/>
          <p:cNvSpPr txBox="1"/>
          <p:nvPr/>
        </p:nvSpPr>
        <p:spPr>
          <a:xfrm>
            <a:off x="5728160" y="2888165"/>
            <a:ext cx="326975" cy="230832"/>
          </a:xfrm>
          <a:prstGeom prst="rect">
            <a:avLst/>
          </a:prstGeom>
          <a:noFill/>
        </p:spPr>
        <p:txBody>
          <a:bodyPr wrap="none" lIns="0" rIns="0" rtlCol="0">
            <a:spAutoFit/>
          </a:bodyPr>
          <a:lstStyle/>
          <a:p>
            <a:r>
              <a:rPr lang="es-ES" sz="900" dirty="0">
                <a:solidFill>
                  <a:schemeClr val="tx1">
                    <a:lumMod val="50000"/>
                    <a:lumOff val="50000"/>
                  </a:schemeClr>
                </a:solidFill>
              </a:rPr>
              <a:t>[0x1B] </a:t>
            </a:r>
          </a:p>
        </p:txBody>
      </p:sp>
      <p:cxnSp>
        <p:nvCxnSpPr>
          <p:cNvPr id="10" name="Conector recto 9"/>
          <p:cNvCxnSpPr/>
          <p:nvPr/>
        </p:nvCxnSpPr>
        <p:spPr bwMode="auto">
          <a:xfrm flipV="1">
            <a:off x="3553267" y="2344886"/>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68" name="Agrupar 67"/>
          <p:cNvGrpSpPr/>
          <p:nvPr/>
        </p:nvGrpSpPr>
        <p:grpSpPr>
          <a:xfrm>
            <a:off x="5884919" y="2213973"/>
            <a:ext cx="152400" cy="104419"/>
            <a:chOff x="5320311" y="1105149"/>
            <a:chExt cx="236505" cy="150213"/>
          </a:xfrm>
        </p:grpSpPr>
        <p:cxnSp>
          <p:nvCxnSpPr>
            <p:cNvPr id="69" name="Conector recto 6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Conector recto 6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72" name="Conector recto 71"/>
          <p:cNvCxnSpPr/>
          <p:nvPr/>
        </p:nvCxnSpPr>
        <p:spPr bwMode="auto">
          <a:xfrm flipV="1">
            <a:off x="2546235" y="2639933"/>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ángulo 8"/>
          <p:cNvSpPr/>
          <p:nvPr/>
        </p:nvSpPr>
        <p:spPr>
          <a:xfrm>
            <a:off x="3616327" y="2444416"/>
            <a:ext cx="441146" cy="261610"/>
          </a:xfrm>
          <a:prstGeom prst="rect">
            <a:avLst/>
          </a:prstGeom>
        </p:spPr>
        <p:txBody>
          <a:bodyPr wrap="none">
            <a:spAutoFit/>
          </a:bodyPr>
          <a:lstStyle/>
          <a:p>
            <a:r>
              <a:rPr lang="en-GB" sz="1100" dirty="0">
                <a:latin typeface="Roboto Slab" pitchFamily="2" charset="0"/>
                <a:ea typeface="Roboto Slab" pitchFamily="2" charset="0"/>
              </a:rPr>
              <a:t>0xE</a:t>
            </a:r>
            <a:endParaRPr lang="es-ES" sz="1100" dirty="0"/>
          </a:p>
        </p:txBody>
      </p:sp>
      <p:sp>
        <p:nvSpPr>
          <p:cNvPr id="73" name="Forma libre 72"/>
          <p:cNvSpPr/>
          <p:nvPr/>
        </p:nvSpPr>
        <p:spPr>
          <a:xfrm>
            <a:off x="2886198" y="2517669"/>
            <a:ext cx="629716" cy="274517"/>
          </a:xfrm>
          <a:custGeom>
            <a:avLst/>
            <a:gdLst>
              <a:gd name="connsiteX0" fmla="*/ 0 w 629716"/>
              <a:gd name="connsiteY0" fmla="*/ 274517 h 274517"/>
              <a:gd name="connsiteX1" fmla="*/ 304363 w 629716"/>
              <a:gd name="connsiteY1" fmla="*/ 22590 h 274517"/>
              <a:gd name="connsiteX2" fmla="*/ 629716 w 629716"/>
              <a:gd name="connsiteY2" fmla="*/ 12093 h 274517"/>
            </a:gdLst>
            <a:ahLst/>
            <a:cxnLst>
              <a:cxn ang="0">
                <a:pos x="connsiteX0" y="connsiteY0"/>
              </a:cxn>
              <a:cxn ang="0">
                <a:pos x="connsiteX1" y="connsiteY1"/>
              </a:cxn>
              <a:cxn ang="0">
                <a:pos x="connsiteX2" y="connsiteY2"/>
              </a:cxn>
            </a:cxnLst>
            <a:rect l="l" t="t" r="r" b="b"/>
            <a:pathLst>
              <a:path w="629716" h="274517">
                <a:moveTo>
                  <a:pt x="0" y="274517"/>
                </a:moveTo>
                <a:cubicBezTo>
                  <a:pt x="99705" y="170422"/>
                  <a:pt x="199410" y="66327"/>
                  <a:pt x="304363" y="22590"/>
                </a:cubicBezTo>
                <a:cubicBezTo>
                  <a:pt x="409316" y="-21147"/>
                  <a:pt x="629716" y="12093"/>
                  <a:pt x="629716" y="12093"/>
                </a:cubicBezTo>
              </a:path>
            </a:pathLst>
          </a:custGeom>
          <a:ln w="28575" cmpd="sng">
            <a:solidFill>
              <a:srgbClr val="FF0000"/>
            </a:solidFill>
            <a:prstDash val="sysDash"/>
            <a:headEnd type="arrow"/>
            <a:tailEnd type="none"/>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cxnSp>
        <p:nvCxnSpPr>
          <p:cNvPr id="74" name="Conector recto 73"/>
          <p:cNvCxnSpPr/>
          <p:nvPr/>
        </p:nvCxnSpPr>
        <p:spPr bwMode="auto">
          <a:xfrm flipV="1">
            <a:off x="5553390" y="2058134"/>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5" name="Conector recto 74"/>
          <p:cNvCxnSpPr/>
          <p:nvPr/>
        </p:nvCxnSpPr>
        <p:spPr bwMode="auto">
          <a:xfrm flipV="1">
            <a:off x="3040040" y="2945395"/>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6" name="Rectángulo 75"/>
          <p:cNvSpPr/>
          <p:nvPr/>
        </p:nvSpPr>
        <p:spPr>
          <a:xfrm>
            <a:off x="2621027" y="2737517"/>
            <a:ext cx="484910" cy="261610"/>
          </a:xfrm>
          <a:prstGeom prst="rect">
            <a:avLst/>
          </a:prstGeom>
        </p:spPr>
        <p:txBody>
          <a:bodyPr wrap="none">
            <a:spAutoFit/>
          </a:bodyPr>
          <a:lstStyle/>
          <a:p>
            <a:r>
              <a:rPr lang="en-GB" sz="1100" dirty="0">
                <a:latin typeface="Roboto Slab" pitchFamily="2" charset="0"/>
                <a:ea typeface="Roboto Slab" pitchFamily="2" charset="0"/>
              </a:rPr>
              <a:t>0x16</a:t>
            </a:r>
            <a:endParaRPr lang="es-ES" sz="1100" dirty="0"/>
          </a:p>
        </p:txBody>
      </p:sp>
      <p:sp>
        <p:nvSpPr>
          <p:cNvPr id="77" name="Rectángulo 76"/>
          <p:cNvSpPr/>
          <p:nvPr/>
        </p:nvSpPr>
        <p:spPr>
          <a:xfrm>
            <a:off x="3153885" y="3029772"/>
            <a:ext cx="428322" cy="261610"/>
          </a:xfrm>
          <a:prstGeom prst="rect">
            <a:avLst/>
          </a:prstGeom>
        </p:spPr>
        <p:txBody>
          <a:bodyPr wrap="none">
            <a:spAutoFit/>
          </a:bodyPr>
          <a:lstStyle/>
          <a:p>
            <a:r>
              <a:rPr lang="en-GB" sz="1100" dirty="0">
                <a:latin typeface="Roboto Slab" pitchFamily="2" charset="0"/>
                <a:ea typeface="Roboto Slab" pitchFamily="2" charset="0"/>
              </a:rPr>
              <a:t>0x6</a:t>
            </a:r>
            <a:endParaRPr lang="es-ES" sz="1100" dirty="0"/>
          </a:p>
        </p:txBody>
      </p:sp>
      <p:sp>
        <p:nvSpPr>
          <p:cNvPr id="11" name="Forma libre 10"/>
          <p:cNvSpPr/>
          <p:nvPr/>
        </p:nvSpPr>
        <p:spPr>
          <a:xfrm>
            <a:off x="2688987" y="2949640"/>
            <a:ext cx="333649" cy="178448"/>
          </a:xfrm>
          <a:custGeom>
            <a:avLst/>
            <a:gdLst>
              <a:gd name="connsiteX0" fmla="*/ 29287 w 333649"/>
              <a:gd name="connsiteY0" fmla="*/ 0 h 178448"/>
              <a:gd name="connsiteX1" fmla="*/ 29287 w 333649"/>
              <a:gd name="connsiteY1" fmla="*/ 104969 h 178448"/>
              <a:gd name="connsiteX2" fmla="*/ 333649 w 333649"/>
              <a:gd name="connsiteY2" fmla="*/ 178448 h 178448"/>
            </a:gdLst>
            <a:ahLst/>
            <a:cxnLst>
              <a:cxn ang="0">
                <a:pos x="connsiteX0" y="connsiteY0"/>
              </a:cxn>
              <a:cxn ang="0">
                <a:pos x="connsiteX1" y="connsiteY1"/>
              </a:cxn>
              <a:cxn ang="0">
                <a:pos x="connsiteX2" y="connsiteY2"/>
              </a:cxn>
            </a:cxnLst>
            <a:rect l="l" t="t" r="r" b="b"/>
            <a:pathLst>
              <a:path w="333649" h="178448">
                <a:moveTo>
                  <a:pt x="29287" y="0"/>
                </a:moveTo>
                <a:cubicBezTo>
                  <a:pt x="3923" y="37614"/>
                  <a:pt x="-21440" y="75228"/>
                  <a:pt x="29287" y="104969"/>
                </a:cubicBezTo>
                <a:cubicBezTo>
                  <a:pt x="80014" y="134710"/>
                  <a:pt x="333649" y="178448"/>
                  <a:pt x="333649" y="178448"/>
                </a:cubicBezTo>
              </a:path>
            </a:pathLst>
          </a:custGeom>
          <a:ln w="28575" cmpd="sng">
            <a:solidFill>
              <a:srgbClr val="00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12" name="Forma libre 11"/>
          <p:cNvSpPr/>
          <p:nvPr/>
        </p:nvSpPr>
        <p:spPr>
          <a:xfrm>
            <a:off x="3536904" y="2340817"/>
            <a:ext cx="2172520" cy="829259"/>
          </a:xfrm>
          <a:custGeom>
            <a:avLst/>
            <a:gdLst>
              <a:gd name="connsiteX0" fmla="*/ 0 w 2172520"/>
              <a:gd name="connsiteY0" fmla="*/ 829259 h 829259"/>
              <a:gd name="connsiteX1" fmla="*/ 1689738 w 2172520"/>
              <a:gd name="connsiteY1" fmla="*/ 755780 h 829259"/>
              <a:gd name="connsiteX2" fmla="*/ 2172520 w 2172520"/>
              <a:gd name="connsiteY2" fmla="*/ 0 h 829259"/>
            </a:gdLst>
            <a:ahLst/>
            <a:cxnLst>
              <a:cxn ang="0">
                <a:pos x="connsiteX0" y="connsiteY0"/>
              </a:cxn>
              <a:cxn ang="0">
                <a:pos x="connsiteX1" y="connsiteY1"/>
              </a:cxn>
              <a:cxn ang="0">
                <a:pos x="connsiteX2" y="connsiteY2"/>
              </a:cxn>
            </a:cxnLst>
            <a:rect l="l" t="t" r="r" b="b"/>
            <a:pathLst>
              <a:path w="2172520" h="829259">
                <a:moveTo>
                  <a:pt x="0" y="829259"/>
                </a:moveTo>
                <a:lnTo>
                  <a:pt x="1689738" y="755780"/>
                </a:lnTo>
                <a:cubicBezTo>
                  <a:pt x="2051825" y="617570"/>
                  <a:pt x="2172520" y="0"/>
                  <a:pt x="2172520" y="0"/>
                </a:cubicBezTo>
              </a:path>
            </a:pathLst>
          </a:custGeom>
          <a:ln w="28575" cmpd="sng">
            <a:solidFill>
              <a:srgbClr val="00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13" name="Rectángulo 12"/>
          <p:cNvSpPr/>
          <p:nvPr/>
        </p:nvSpPr>
        <p:spPr bwMode="auto">
          <a:xfrm>
            <a:off x="3526548" y="2340817"/>
            <a:ext cx="520524" cy="30905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472841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2296373986"/>
              </p:ext>
            </p:extLst>
          </p:nvPr>
        </p:nvGraphicFramePr>
        <p:xfrm>
          <a:off x="2527535" y="2046252"/>
          <a:ext cx="3539235" cy="299466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GB" dirty="0">
                          <a:latin typeface="Roboto Slab" pitchFamily="2" charset="0"/>
                          <a:ea typeface="Roboto Slab" pitchFamily="2" charset="0"/>
                        </a:rPr>
                        <a:t>0x9</a:t>
                      </a:r>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9</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extLst>
                  <a:ext uri="{0D108BD9-81ED-4DB2-BD59-A6C34878D82A}">
                    <a16:rowId xmlns:a16="http://schemas.microsoft.com/office/drawing/2014/main" val="10000"/>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200" dirty="0">
                          <a:latin typeface="Roboto Slab" pitchFamily="2" charset="0"/>
                          <a:ea typeface="Roboto Slab" pitchFamily="2" charset="0"/>
                        </a:rPr>
                        <a:t>7</a:t>
                      </a:r>
                      <a:endParaRPr lang="en-GB" sz="12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2</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5513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Conector recto de flecha 4"/>
          <p:cNvCxnSpPr/>
          <p:nvPr/>
        </p:nvCxnSpPr>
        <p:spPr bwMode="auto">
          <a:xfrm flipH="1">
            <a:off x="4899930" y="1778000"/>
            <a:ext cx="224894" cy="268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4781941" y="1474596"/>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latin typeface="Roboto Slab" pitchFamily="2" charset="0"/>
                <a:ea typeface="Roboto Slab" pitchFamily="2" charset="0"/>
              </a:rPr>
              <a:t>head</a:t>
            </a:r>
            <a:endParaRPr lang="en-GB" sz="1800" dirty="0"/>
          </a:p>
        </p:txBody>
      </p:sp>
      <p:sp>
        <p:nvSpPr>
          <p:cNvPr id="2" name="Forma libre 1"/>
          <p:cNvSpPr/>
          <p:nvPr/>
        </p:nvSpPr>
        <p:spPr>
          <a:xfrm>
            <a:off x="3936441" y="2245189"/>
            <a:ext cx="717176" cy="353054"/>
          </a:xfrm>
          <a:custGeom>
            <a:avLst/>
            <a:gdLst>
              <a:gd name="connsiteX0" fmla="*/ 717176 w 717176"/>
              <a:gd name="connsiteY0" fmla="*/ 0 h 353054"/>
              <a:gd name="connsiteX1" fmla="*/ 508000 w 717176"/>
              <a:gd name="connsiteY1" fmla="*/ 328706 h 353054"/>
              <a:gd name="connsiteX2" fmla="*/ 0 w 717176"/>
              <a:gd name="connsiteY2" fmla="*/ 328706 h 353054"/>
            </a:gdLst>
            <a:ahLst/>
            <a:cxnLst>
              <a:cxn ang="0">
                <a:pos x="connsiteX0" y="connsiteY0"/>
              </a:cxn>
              <a:cxn ang="0">
                <a:pos x="connsiteX1" y="connsiteY1"/>
              </a:cxn>
              <a:cxn ang="0">
                <a:pos x="connsiteX2" y="connsiteY2"/>
              </a:cxn>
            </a:cxnLst>
            <a:rect l="l" t="t" r="r" b="b"/>
            <a:pathLst>
              <a:path w="717176" h="353054">
                <a:moveTo>
                  <a:pt x="717176" y="0"/>
                </a:moveTo>
                <a:cubicBezTo>
                  <a:pt x="672352" y="136961"/>
                  <a:pt x="627529" y="273922"/>
                  <a:pt x="508000" y="328706"/>
                </a:cubicBezTo>
                <a:cubicBezTo>
                  <a:pt x="388471" y="383490"/>
                  <a:pt x="0" y="328706"/>
                  <a:pt x="0" y="328706"/>
                </a:cubicBezTo>
              </a:path>
            </a:pathLst>
          </a:custGeom>
          <a:ln w="28575" cmpd="sng">
            <a:solidFill>
              <a:schemeClr val="tx1"/>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 name="CuadroTexto 5"/>
          <p:cNvSpPr txBox="1"/>
          <p:nvPr/>
        </p:nvSpPr>
        <p:spPr>
          <a:xfrm>
            <a:off x="2673767" y="1979795"/>
            <a:ext cx="434659" cy="230832"/>
          </a:xfrm>
          <a:prstGeom prst="rect">
            <a:avLst/>
          </a:prstGeom>
          <a:noFill/>
        </p:spPr>
        <p:txBody>
          <a:bodyPr wrap="none" rtlCol="0">
            <a:spAutoFit/>
          </a:bodyPr>
          <a:lstStyle/>
          <a:p>
            <a:r>
              <a:rPr lang="es-ES" sz="900" dirty="0">
                <a:solidFill>
                  <a:schemeClr val="tx1">
                    <a:lumMod val="50000"/>
                    <a:lumOff val="50000"/>
                  </a:schemeClr>
                </a:solidFill>
              </a:rPr>
              <a:t>[0x0] </a:t>
            </a:r>
          </a:p>
        </p:txBody>
      </p:sp>
      <p:sp>
        <p:nvSpPr>
          <p:cNvPr id="31" name="CuadroTexto 30"/>
          <p:cNvSpPr txBox="1"/>
          <p:nvPr/>
        </p:nvSpPr>
        <p:spPr>
          <a:xfrm>
            <a:off x="3260074" y="198834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[0x1] </a:t>
            </a:r>
          </a:p>
        </p:txBody>
      </p:sp>
      <p:sp>
        <p:nvSpPr>
          <p:cNvPr id="32" name="CuadroTexto 31"/>
          <p:cNvSpPr txBox="1"/>
          <p:nvPr/>
        </p:nvSpPr>
        <p:spPr>
          <a:xfrm>
            <a:off x="3786849" y="1987424"/>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[0x2] </a:t>
            </a:r>
          </a:p>
        </p:txBody>
      </p:sp>
      <p:sp>
        <p:nvSpPr>
          <p:cNvPr id="33" name="CuadroTexto 32"/>
          <p:cNvSpPr txBox="1"/>
          <p:nvPr/>
        </p:nvSpPr>
        <p:spPr>
          <a:xfrm>
            <a:off x="4273370" y="1987471"/>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[0x3] </a:t>
            </a:r>
          </a:p>
        </p:txBody>
      </p:sp>
      <p:sp>
        <p:nvSpPr>
          <p:cNvPr id="40" name="CuadroTexto 39"/>
          <p:cNvSpPr txBox="1"/>
          <p:nvPr/>
        </p:nvSpPr>
        <p:spPr>
          <a:xfrm>
            <a:off x="4800308" y="198713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[0x4] </a:t>
            </a:r>
          </a:p>
        </p:txBody>
      </p:sp>
      <p:sp>
        <p:nvSpPr>
          <p:cNvPr id="41" name="CuadroTexto 40"/>
          <p:cNvSpPr txBox="1"/>
          <p:nvPr/>
        </p:nvSpPr>
        <p:spPr>
          <a:xfrm>
            <a:off x="5303397" y="199660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[0x5] </a:t>
            </a:r>
          </a:p>
        </p:txBody>
      </p:sp>
      <p:sp>
        <p:nvSpPr>
          <p:cNvPr id="42" name="CuadroTexto 41"/>
          <p:cNvSpPr txBox="1"/>
          <p:nvPr/>
        </p:nvSpPr>
        <p:spPr>
          <a:xfrm>
            <a:off x="5797821" y="199701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[0x6] </a:t>
            </a:r>
          </a:p>
        </p:txBody>
      </p:sp>
      <p:sp>
        <p:nvSpPr>
          <p:cNvPr id="43" name="CuadroTexto 42"/>
          <p:cNvSpPr txBox="1"/>
          <p:nvPr/>
        </p:nvSpPr>
        <p:spPr>
          <a:xfrm>
            <a:off x="2683997" y="2283827"/>
            <a:ext cx="434659" cy="230832"/>
          </a:xfrm>
          <a:prstGeom prst="rect">
            <a:avLst/>
          </a:prstGeom>
          <a:noFill/>
        </p:spPr>
        <p:txBody>
          <a:bodyPr wrap="none" rtlCol="0">
            <a:spAutoFit/>
          </a:bodyPr>
          <a:lstStyle/>
          <a:p>
            <a:r>
              <a:rPr lang="es-ES" sz="900" dirty="0">
                <a:solidFill>
                  <a:schemeClr val="tx1">
                    <a:lumMod val="50000"/>
                    <a:lumOff val="50000"/>
                  </a:schemeClr>
                </a:solidFill>
              </a:rPr>
              <a:t>[0x7] </a:t>
            </a:r>
          </a:p>
        </p:txBody>
      </p:sp>
      <p:sp>
        <p:nvSpPr>
          <p:cNvPr id="44" name="CuadroTexto 43"/>
          <p:cNvSpPr txBox="1"/>
          <p:nvPr/>
        </p:nvSpPr>
        <p:spPr>
          <a:xfrm>
            <a:off x="3270304" y="227342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[0x8] </a:t>
            </a:r>
          </a:p>
        </p:txBody>
      </p:sp>
      <p:sp>
        <p:nvSpPr>
          <p:cNvPr id="45" name="CuadroTexto 44"/>
          <p:cNvSpPr txBox="1"/>
          <p:nvPr/>
        </p:nvSpPr>
        <p:spPr>
          <a:xfrm>
            <a:off x="3797079" y="227250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[0x9] </a:t>
            </a:r>
          </a:p>
        </p:txBody>
      </p:sp>
      <p:sp>
        <p:nvSpPr>
          <p:cNvPr id="46" name="CuadroTexto 45"/>
          <p:cNvSpPr txBox="1"/>
          <p:nvPr/>
        </p:nvSpPr>
        <p:spPr>
          <a:xfrm>
            <a:off x="4264644" y="2272549"/>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[0xA] </a:t>
            </a:r>
          </a:p>
        </p:txBody>
      </p:sp>
      <p:sp>
        <p:nvSpPr>
          <p:cNvPr id="47" name="CuadroTexto 46"/>
          <p:cNvSpPr txBox="1"/>
          <p:nvPr/>
        </p:nvSpPr>
        <p:spPr>
          <a:xfrm>
            <a:off x="4782104" y="2272210"/>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[0xB] </a:t>
            </a:r>
          </a:p>
        </p:txBody>
      </p:sp>
      <p:sp>
        <p:nvSpPr>
          <p:cNvPr id="48" name="CuadroTexto 47"/>
          <p:cNvSpPr txBox="1"/>
          <p:nvPr/>
        </p:nvSpPr>
        <p:spPr>
          <a:xfrm>
            <a:off x="5285193" y="2281686"/>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[0xC] </a:t>
            </a:r>
          </a:p>
        </p:txBody>
      </p:sp>
      <p:sp>
        <p:nvSpPr>
          <p:cNvPr id="49" name="CuadroTexto 48"/>
          <p:cNvSpPr txBox="1"/>
          <p:nvPr/>
        </p:nvSpPr>
        <p:spPr>
          <a:xfrm>
            <a:off x="5789095" y="2282094"/>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[0xD] </a:t>
            </a:r>
          </a:p>
        </p:txBody>
      </p:sp>
      <p:sp>
        <p:nvSpPr>
          <p:cNvPr id="54" name="CuadroTexto 53"/>
          <p:cNvSpPr txBox="1"/>
          <p:nvPr/>
        </p:nvSpPr>
        <p:spPr>
          <a:xfrm>
            <a:off x="2665793" y="2587859"/>
            <a:ext cx="447452" cy="230832"/>
          </a:xfrm>
          <a:prstGeom prst="rect">
            <a:avLst/>
          </a:prstGeom>
          <a:noFill/>
        </p:spPr>
        <p:txBody>
          <a:bodyPr wrap="none" rtlCol="0">
            <a:spAutoFit/>
          </a:bodyPr>
          <a:lstStyle/>
          <a:p>
            <a:r>
              <a:rPr lang="es-ES" sz="900" dirty="0">
                <a:solidFill>
                  <a:schemeClr val="tx1">
                    <a:lumMod val="50000"/>
                    <a:lumOff val="50000"/>
                  </a:schemeClr>
                </a:solidFill>
              </a:rPr>
              <a:t>[0xE] </a:t>
            </a:r>
          </a:p>
        </p:txBody>
      </p:sp>
      <p:sp>
        <p:nvSpPr>
          <p:cNvPr id="55" name="CuadroTexto 54"/>
          <p:cNvSpPr txBox="1"/>
          <p:nvPr/>
        </p:nvSpPr>
        <p:spPr>
          <a:xfrm>
            <a:off x="3261578" y="2586935"/>
            <a:ext cx="256474" cy="230832"/>
          </a:xfrm>
          <a:prstGeom prst="rect">
            <a:avLst/>
          </a:prstGeom>
          <a:noFill/>
        </p:spPr>
        <p:txBody>
          <a:bodyPr wrap="none" lIns="0" rIns="0" rtlCol="0">
            <a:spAutoFit/>
          </a:bodyPr>
          <a:lstStyle/>
          <a:p>
            <a:r>
              <a:rPr lang="es-ES" sz="900" dirty="0">
                <a:solidFill>
                  <a:schemeClr val="tx1">
                    <a:lumMod val="50000"/>
                    <a:lumOff val="50000"/>
                  </a:schemeClr>
                </a:solidFill>
              </a:rPr>
              <a:t>[0xF] </a:t>
            </a:r>
          </a:p>
        </p:txBody>
      </p:sp>
      <p:sp>
        <p:nvSpPr>
          <p:cNvPr id="56" name="CuadroTexto 55"/>
          <p:cNvSpPr txBox="1"/>
          <p:nvPr/>
        </p:nvSpPr>
        <p:spPr>
          <a:xfrm>
            <a:off x="3731485" y="2586011"/>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[0x10] </a:t>
            </a:r>
          </a:p>
        </p:txBody>
      </p:sp>
      <p:sp>
        <p:nvSpPr>
          <p:cNvPr id="57" name="CuadroTexto 56"/>
          <p:cNvSpPr txBox="1"/>
          <p:nvPr/>
        </p:nvSpPr>
        <p:spPr>
          <a:xfrm>
            <a:off x="4236962" y="2586058"/>
            <a:ext cx="303475" cy="230832"/>
          </a:xfrm>
          <a:prstGeom prst="rect">
            <a:avLst/>
          </a:prstGeom>
          <a:noFill/>
        </p:spPr>
        <p:txBody>
          <a:bodyPr wrap="none" lIns="0" rIns="0" rtlCol="0">
            <a:spAutoFit/>
          </a:bodyPr>
          <a:lstStyle/>
          <a:p>
            <a:r>
              <a:rPr lang="es-ES" sz="900" dirty="0">
                <a:solidFill>
                  <a:schemeClr val="tx1">
                    <a:lumMod val="50000"/>
                    <a:lumOff val="50000"/>
                  </a:schemeClr>
                </a:solidFill>
              </a:rPr>
              <a:t>[0x11] </a:t>
            </a:r>
          </a:p>
        </p:txBody>
      </p:sp>
      <p:sp>
        <p:nvSpPr>
          <p:cNvPr id="58" name="CuadroTexto 57"/>
          <p:cNvSpPr txBox="1"/>
          <p:nvPr/>
        </p:nvSpPr>
        <p:spPr>
          <a:xfrm>
            <a:off x="4744944" y="2585719"/>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[0x12] </a:t>
            </a:r>
          </a:p>
        </p:txBody>
      </p:sp>
      <p:sp>
        <p:nvSpPr>
          <p:cNvPr id="59" name="CuadroTexto 58"/>
          <p:cNvSpPr txBox="1"/>
          <p:nvPr/>
        </p:nvSpPr>
        <p:spPr>
          <a:xfrm>
            <a:off x="5238555" y="258571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[0x13] </a:t>
            </a:r>
          </a:p>
        </p:txBody>
      </p:sp>
      <p:sp>
        <p:nvSpPr>
          <p:cNvPr id="60" name="CuadroTexto 59"/>
          <p:cNvSpPr txBox="1"/>
          <p:nvPr/>
        </p:nvSpPr>
        <p:spPr>
          <a:xfrm>
            <a:off x="5751935" y="2586126"/>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[0x14] </a:t>
            </a:r>
          </a:p>
        </p:txBody>
      </p:sp>
      <p:sp>
        <p:nvSpPr>
          <p:cNvPr id="61" name="CuadroTexto 60"/>
          <p:cNvSpPr txBox="1"/>
          <p:nvPr/>
        </p:nvSpPr>
        <p:spPr>
          <a:xfrm>
            <a:off x="2623062" y="2889898"/>
            <a:ext cx="492367" cy="230832"/>
          </a:xfrm>
          <a:prstGeom prst="rect">
            <a:avLst/>
          </a:prstGeom>
          <a:noFill/>
        </p:spPr>
        <p:txBody>
          <a:bodyPr wrap="none" rtlCol="0">
            <a:spAutoFit/>
          </a:bodyPr>
          <a:lstStyle/>
          <a:p>
            <a:r>
              <a:rPr lang="es-ES" sz="900" dirty="0">
                <a:solidFill>
                  <a:schemeClr val="tx1">
                    <a:lumMod val="50000"/>
                    <a:lumOff val="50000"/>
                  </a:schemeClr>
                </a:solidFill>
              </a:rPr>
              <a:t>[0x15] </a:t>
            </a:r>
          </a:p>
        </p:txBody>
      </p:sp>
      <p:sp>
        <p:nvSpPr>
          <p:cNvPr id="62" name="CuadroTexto 61"/>
          <p:cNvSpPr txBox="1"/>
          <p:nvPr/>
        </p:nvSpPr>
        <p:spPr>
          <a:xfrm>
            <a:off x="3218847" y="2888974"/>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[0x16] </a:t>
            </a:r>
          </a:p>
        </p:txBody>
      </p:sp>
      <p:sp>
        <p:nvSpPr>
          <p:cNvPr id="63" name="CuadroTexto 62"/>
          <p:cNvSpPr txBox="1"/>
          <p:nvPr/>
        </p:nvSpPr>
        <p:spPr>
          <a:xfrm>
            <a:off x="3726666" y="2888050"/>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[0x17] </a:t>
            </a:r>
          </a:p>
        </p:txBody>
      </p:sp>
      <p:sp>
        <p:nvSpPr>
          <p:cNvPr id="64" name="CuadroTexto 63"/>
          <p:cNvSpPr txBox="1"/>
          <p:nvPr/>
        </p:nvSpPr>
        <p:spPr>
          <a:xfrm>
            <a:off x="4232143" y="2888097"/>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[0x18] </a:t>
            </a:r>
          </a:p>
        </p:txBody>
      </p:sp>
      <p:sp>
        <p:nvSpPr>
          <p:cNvPr id="65" name="CuadroTexto 64"/>
          <p:cNvSpPr txBox="1"/>
          <p:nvPr/>
        </p:nvSpPr>
        <p:spPr>
          <a:xfrm>
            <a:off x="4740125" y="288775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[0x19] </a:t>
            </a:r>
          </a:p>
        </p:txBody>
      </p:sp>
      <p:sp>
        <p:nvSpPr>
          <p:cNvPr id="66" name="CuadroTexto 65"/>
          <p:cNvSpPr txBox="1"/>
          <p:nvPr/>
        </p:nvSpPr>
        <p:spPr>
          <a:xfrm>
            <a:off x="5214780" y="2887757"/>
            <a:ext cx="333343" cy="230832"/>
          </a:xfrm>
          <a:prstGeom prst="rect">
            <a:avLst/>
          </a:prstGeom>
          <a:noFill/>
        </p:spPr>
        <p:txBody>
          <a:bodyPr wrap="none" lIns="0" rIns="0" rtlCol="0">
            <a:spAutoFit/>
          </a:bodyPr>
          <a:lstStyle/>
          <a:p>
            <a:r>
              <a:rPr lang="es-ES" sz="900" dirty="0">
                <a:solidFill>
                  <a:schemeClr val="tx1">
                    <a:lumMod val="50000"/>
                    <a:lumOff val="50000"/>
                  </a:schemeClr>
                </a:solidFill>
              </a:rPr>
              <a:t>[0x1A] </a:t>
            </a:r>
          </a:p>
        </p:txBody>
      </p:sp>
      <p:sp>
        <p:nvSpPr>
          <p:cNvPr id="67" name="CuadroTexto 66"/>
          <p:cNvSpPr txBox="1"/>
          <p:nvPr/>
        </p:nvSpPr>
        <p:spPr>
          <a:xfrm>
            <a:off x="5728160" y="2888165"/>
            <a:ext cx="326975" cy="230832"/>
          </a:xfrm>
          <a:prstGeom prst="rect">
            <a:avLst/>
          </a:prstGeom>
          <a:noFill/>
        </p:spPr>
        <p:txBody>
          <a:bodyPr wrap="none" lIns="0" rIns="0" rtlCol="0">
            <a:spAutoFit/>
          </a:bodyPr>
          <a:lstStyle/>
          <a:p>
            <a:r>
              <a:rPr lang="es-ES" sz="900" dirty="0">
                <a:solidFill>
                  <a:schemeClr val="tx1">
                    <a:lumMod val="50000"/>
                    <a:lumOff val="50000"/>
                  </a:schemeClr>
                </a:solidFill>
              </a:rPr>
              <a:t>[0x1B] </a:t>
            </a:r>
          </a:p>
        </p:txBody>
      </p:sp>
      <p:cxnSp>
        <p:nvCxnSpPr>
          <p:cNvPr id="10" name="Conector recto 9"/>
          <p:cNvCxnSpPr/>
          <p:nvPr/>
        </p:nvCxnSpPr>
        <p:spPr bwMode="auto">
          <a:xfrm flipV="1">
            <a:off x="3553267" y="2344886"/>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68" name="Agrupar 67"/>
          <p:cNvGrpSpPr/>
          <p:nvPr/>
        </p:nvGrpSpPr>
        <p:grpSpPr>
          <a:xfrm>
            <a:off x="5884919" y="2213973"/>
            <a:ext cx="152400" cy="104419"/>
            <a:chOff x="5320311" y="1105149"/>
            <a:chExt cx="236505" cy="150213"/>
          </a:xfrm>
        </p:grpSpPr>
        <p:cxnSp>
          <p:nvCxnSpPr>
            <p:cNvPr id="69" name="Conector recto 6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Conector recto 6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72" name="Conector recto 71"/>
          <p:cNvCxnSpPr/>
          <p:nvPr/>
        </p:nvCxnSpPr>
        <p:spPr bwMode="auto">
          <a:xfrm flipV="1">
            <a:off x="2546235" y="2639933"/>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ángulo 8"/>
          <p:cNvSpPr/>
          <p:nvPr/>
        </p:nvSpPr>
        <p:spPr>
          <a:xfrm>
            <a:off x="3616327" y="2444416"/>
            <a:ext cx="441146" cy="261610"/>
          </a:xfrm>
          <a:prstGeom prst="rect">
            <a:avLst/>
          </a:prstGeom>
        </p:spPr>
        <p:txBody>
          <a:bodyPr wrap="none">
            <a:spAutoFit/>
          </a:bodyPr>
          <a:lstStyle/>
          <a:p>
            <a:r>
              <a:rPr lang="en-GB" sz="1100" dirty="0">
                <a:latin typeface="Roboto Slab" pitchFamily="2" charset="0"/>
                <a:ea typeface="Roboto Slab" pitchFamily="2" charset="0"/>
              </a:rPr>
              <a:t>0xE</a:t>
            </a:r>
            <a:endParaRPr lang="es-ES" sz="1100" dirty="0"/>
          </a:p>
        </p:txBody>
      </p:sp>
      <p:sp>
        <p:nvSpPr>
          <p:cNvPr id="73" name="Forma libre 72"/>
          <p:cNvSpPr/>
          <p:nvPr/>
        </p:nvSpPr>
        <p:spPr>
          <a:xfrm>
            <a:off x="2886198" y="2517669"/>
            <a:ext cx="629716" cy="274517"/>
          </a:xfrm>
          <a:custGeom>
            <a:avLst/>
            <a:gdLst>
              <a:gd name="connsiteX0" fmla="*/ 0 w 629716"/>
              <a:gd name="connsiteY0" fmla="*/ 274517 h 274517"/>
              <a:gd name="connsiteX1" fmla="*/ 304363 w 629716"/>
              <a:gd name="connsiteY1" fmla="*/ 22590 h 274517"/>
              <a:gd name="connsiteX2" fmla="*/ 629716 w 629716"/>
              <a:gd name="connsiteY2" fmla="*/ 12093 h 274517"/>
            </a:gdLst>
            <a:ahLst/>
            <a:cxnLst>
              <a:cxn ang="0">
                <a:pos x="connsiteX0" y="connsiteY0"/>
              </a:cxn>
              <a:cxn ang="0">
                <a:pos x="connsiteX1" y="connsiteY1"/>
              </a:cxn>
              <a:cxn ang="0">
                <a:pos x="connsiteX2" y="connsiteY2"/>
              </a:cxn>
            </a:cxnLst>
            <a:rect l="l" t="t" r="r" b="b"/>
            <a:pathLst>
              <a:path w="629716" h="274517">
                <a:moveTo>
                  <a:pt x="0" y="274517"/>
                </a:moveTo>
                <a:cubicBezTo>
                  <a:pt x="99705" y="170422"/>
                  <a:pt x="199410" y="66327"/>
                  <a:pt x="304363" y="22590"/>
                </a:cubicBezTo>
                <a:cubicBezTo>
                  <a:pt x="409316" y="-21147"/>
                  <a:pt x="629716" y="12093"/>
                  <a:pt x="629716" y="12093"/>
                </a:cubicBezTo>
              </a:path>
            </a:pathLst>
          </a:custGeom>
          <a:ln w="28575" cmpd="sng">
            <a:solidFill>
              <a:schemeClr val="tx1"/>
            </a:solidFill>
            <a:prstDash val="sysDash"/>
            <a:headEnd type="arrow"/>
            <a:tailEnd type="none"/>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cxnSp>
        <p:nvCxnSpPr>
          <p:cNvPr id="74" name="Conector recto 73"/>
          <p:cNvCxnSpPr/>
          <p:nvPr/>
        </p:nvCxnSpPr>
        <p:spPr bwMode="auto">
          <a:xfrm flipV="1">
            <a:off x="5553390" y="2058134"/>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5" name="Conector recto 74"/>
          <p:cNvCxnSpPr/>
          <p:nvPr/>
        </p:nvCxnSpPr>
        <p:spPr bwMode="auto">
          <a:xfrm flipV="1">
            <a:off x="3040040" y="2945395"/>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6" name="Rectángulo 75"/>
          <p:cNvSpPr/>
          <p:nvPr/>
        </p:nvSpPr>
        <p:spPr>
          <a:xfrm>
            <a:off x="2621027" y="2737517"/>
            <a:ext cx="484910" cy="261610"/>
          </a:xfrm>
          <a:prstGeom prst="rect">
            <a:avLst/>
          </a:prstGeom>
        </p:spPr>
        <p:txBody>
          <a:bodyPr wrap="none">
            <a:spAutoFit/>
          </a:bodyPr>
          <a:lstStyle/>
          <a:p>
            <a:r>
              <a:rPr lang="en-GB" sz="1100" dirty="0">
                <a:latin typeface="Roboto Slab" pitchFamily="2" charset="0"/>
                <a:ea typeface="Roboto Slab" pitchFamily="2" charset="0"/>
              </a:rPr>
              <a:t>0x16</a:t>
            </a:r>
            <a:endParaRPr lang="es-ES" sz="1100" dirty="0"/>
          </a:p>
        </p:txBody>
      </p:sp>
      <p:sp>
        <p:nvSpPr>
          <p:cNvPr id="77" name="Rectángulo 76"/>
          <p:cNvSpPr/>
          <p:nvPr/>
        </p:nvSpPr>
        <p:spPr>
          <a:xfrm>
            <a:off x="3153885" y="3029772"/>
            <a:ext cx="428322" cy="261610"/>
          </a:xfrm>
          <a:prstGeom prst="rect">
            <a:avLst/>
          </a:prstGeom>
        </p:spPr>
        <p:txBody>
          <a:bodyPr wrap="none">
            <a:spAutoFit/>
          </a:bodyPr>
          <a:lstStyle/>
          <a:p>
            <a:r>
              <a:rPr lang="en-GB" sz="1100" dirty="0">
                <a:latin typeface="Roboto Slab" pitchFamily="2" charset="0"/>
                <a:ea typeface="Roboto Slab" pitchFamily="2" charset="0"/>
              </a:rPr>
              <a:t>0x6</a:t>
            </a:r>
            <a:endParaRPr lang="es-ES" sz="1100" dirty="0"/>
          </a:p>
        </p:txBody>
      </p:sp>
      <p:sp>
        <p:nvSpPr>
          <p:cNvPr id="11" name="Forma libre 10"/>
          <p:cNvSpPr/>
          <p:nvPr/>
        </p:nvSpPr>
        <p:spPr>
          <a:xfrm>
            <a:off x="2688987" y="2949640"/>
            <a:ext cx="333649" cy="178448"/>
          </a:xfrm>
          <a:custGeom>
            <a:avLst/>
            <a:gdLst>
              <a:gd name="connsiteX0" fmla="*/ 29287 w 333649"/>
              <a:gd name="connsiteY0" fmla="*/ 0 h 178448"/>
              <a:gd name="connsiteX1" fmla="*/ 29287 w 333649"/>
              <a:gd name="connsiteY1" fmla="*/ 104969 h 178448"/>
              <a:gd name="connsiteX2" fmla="*/ 333649 w 333649"/>
              <a:gd name="connsiteY2" fmla="*/ 178448 h 178448"/>
            </a:gdLst>
            <a:ahLst/>
            <a:cxnLst>
              <a:cxn ang="0">
                <a:pos x="connsiteX0" y="connsiteY0"/>
              </a:cxn>
              <a:cxn ang="0">
                <a:pos x="connsiteX1" y="connsiteY1"/>
              </a:cxn>
              <a:cxn ang="0">
                <a:pos x="connsiteX2" y="connsiteY2"/>
              </a:cxn>
            </a:cxnLst>
            <a:rect l="l" t="t" r="r" b="b"/>
            <a:pathLst>
              <a:path w="333649" h="178448">
                <a:moveTo>
                  <a:pt x="29287" y="0"/>
                </a:moveTo>
                <a:cubicBezTo>
                  <a:pt x="3923" y="37614"/>
                  <a:pt x="-21440" y="75228"/>
                  <a:pt x="29287" y="104969"/>
                </a:cubicBezTo>
                <a:cubicBezTo>
                  <a:pt x="80014" y="134710"/>
                  <a:pt x="333649" y="178448"/>
                  <a:pt x="333649" y="178448"/>
                </a:cubicBezTo>
              </a:path>
            </a:pathLst>
          </a:custGeom>
          <a:ln w="28575" cmpd="sng">
            <a:solidFill>
              <a:srgbClr val="FF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12" name="Forma libre 11"/>
          <p:cNvSpPr/>
          <p:nvPr/>
        </p:nvSpPr>
        <p:spPr>
          <a:xfrm>
            <a:off x="3536904" y="2340817"/>
            <a:ext cx="2172520" cy="829259"/>
          </a:xfrm>
          <a:custGeom>
            <a:avLst/>
            <a:gdLst>
              <a:gd name="connsiteX0" fmla="*/ 0 w 2172520"/>
              <a:gd name="connsiteY0" fmla="*/ 829259 h 829259"/>
              <a:gd name="connsiteX1" fmla="*/ 1689738 w 2172520"/>
              <a:gd name="connsiteY1" fmla="*/ 755780 h 829259"/>
              <a:gd name="connsiteX2" fmla="*/ 2172520 w 2172520"/>
              <a:gd name="connsiteY2" fmla="*/ 0 h 829259"/>
            </a:gdLst>
            <a:ahLst/>
            <a:cxnLst>
              <a:cxn ang="0">
                <a:pos x="connsiteX0" y="connsiteY0"/>
              </a:cxn>
              <a:cxn ang="0">
                <a:pos x="connsiteX1" y="connsiteY1"/>
              </a:cxn>
              <a:cxn ang="0">
                <a:pos x="connsiteX2" y="connsiteY2"/>
              </a:cxn>
            </a:cxnLst>
            <a:rect l="l" t="t" r="r" b="b"/>
            <a:pathLst>
              <a:path w="2172520" h="829259">
                <a:moveTo>
                  <a:pt x="0" y="829259"/>
                </a:moveTo>
                <a:lnTo>
                  <a:pt x="1689738" y="755780"/>
                </a:lnTo>
                <a:cubicBezTo>
                  <a:pt x="2051825" y="617570"/>
                  <a:pt x="2172520" y="0"/>
                  <a:pt x="2172520" y="0"/>
                </a:cubicBezTo>
              </a:path>
            </a:pathLst>
          </a:custGeom>
          <a:ln w="28575" cmpd="sng">
            <a:solidFill>
              <a:srgbClr val="00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13" name="Rectángulo 12"/>
          <p:cNvSpPr/>
          <p:nvPr/>
        </p:nvSpPr>
        <p:spPr bwMode="auto">
          <a:xfrm>
            <a:off x="2519516" y="2645134"/>
            <a:ext cx="520524" cy="30905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2187245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2255474445"/>
              </p:ext>
            </p:extLst>
          </p:nvPr>
        </p:nvGraphicFramePr>
        <p:xfrm>
          <a:off x="2527535" y="2046252"/>
          <a:ext cx="3539235" cy="299466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GB" dirty="0">
                          <a:latin typeface="Roboto Slab" pitchFamily="2" charset="0"/>
                          <a:ea typeface="Roboto Slab" pitchFamily="2" charset="0"/>
                        </a:rPr>
                        <a:t>0x9</a:t>
                      </a:r>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9</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extLst>
                  <a:ext uri="{0D108BD9-81ED-4DB2-BD59-A6C34878D82A}">
                    <a16:rowId xmlns:a16="http://schemas.microsoft.com/office/drawing/2014/main" val="10000"/>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200" dirty="0">
                          <a:latin typeface="Roboto Slab" pitchFamily="2" charset="0"/>
                          <a:ea typeface="Roboto Slab" pitchFamily="2" charset="0"/>
                        </a:rPr>
                        <a:t>7</a:t>
                      </a:r>
                      <a:endParaRPr lang="en-GB" sz="12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2</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5513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Conector recto de flecha 4"/>
          <p:cNvCxnSpPr/>
          <p:nvPr/>
        </p:nvCxnSpPr>
        <p:spPr bwMode="auto">
          <a:xfrm flipH="1">
            <a:off x="4899930" y="1778000"/>
            <a:ext cx="224894" cy="268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4781941" y="1474596"/>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latin typeface="Roboto Slab" pitchFamily="2" charset="0"/>
                <a:ea typeface="Roboto Slab" pitchFamily="2" charset="0"/>
              </a:rPr>
              <a:t>head</a:t>
            </a:r>
            <a:endParaRPr lang="en-GB" sz="1800" dirty="0"/>
          </a:p>
        </p:txBody>
      </p:sp>
      <p:sp>
        <p:nvSpPr>
          <p:cNvPr id="2" name="Forma libre 1"/>
          <p:cNvSpPr/>
          <p:nvPr/>
        </p:nvSpPr>
        <p:spPr>
          <a:xfrm>
            <a:off x="3936441" y="2245189"/>
            <a:ext cx="717176" cy="353054"/>
          </a:xfrm>
          <a:custGeom>
            <a:avLst/>
            <a:gdLst>
              <a:gd name="connsiteX0" fmla="*/ 717176 w 717176"/>
              <a:gd name="connsiteY0" fmla="*/ 0 h 353054"/>
              <a:gd name="connsiteX1" fmla="*/ 508000 w 717176"/>
              <a:gd name="connsiteY1" fmla="*/ 328706 h 353054"/>
              <a:gd name="connsiteX2" fmla="*/ 0 w 717176"/>
              <a:gd name="connsiteY2" fmla="*/ 328706 h 353054"/>
            </a:gdLst>
            <a:ahLst/>
            <a:cxnLst>
              <a:cxn ang="0">
                <a:pos x="connsiteX0" y="connsiteY0"/>
              </a:cxn>
              <a:cxn ang="0">
                <a:pos x="connsiteX1" y="connsiteY1"/>
              </a:cxn>
              <a:cxn ang="0">
                <a:pos x="connsiteX2" y="connsiteY2"/>
              </a:cxn>
            </a:cxnLst>
            <a:rect l="l" t="t" r="r" b="b"/>
            <a:pathLst>
              <a:path w="717176" h="353054">
                <a:moveTo>
                  <a:pt x="717176" y="0"/>
                </a:moveTo>
                <a:cubicBezTo>
                  <a:pt x="672352" y="136961"/>
                  <a:pt x="627529" y="273922"/>
                  <a:pt x="508000" y="328706"/>
                </a:cubicBezTo>
                <a:cubicBezTo>
                  <a:pt x="388471" y="383490"/>
                  <a:pt x="0" y="328706"/>
                  <a:pt x="0" y="328706"/>
                </a:cubicBezTo>
              </a:path>
            </a:pathLst>
          </a:custGeom>
          <a:ln w="28575" cmpd="sng">
            <a:solidFill>
              <a:schemeClr val="tx1"/>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 name="CuadroTexto 5"/>
          <p:cNvSpPr txBox="1"/>
          <p:nvPr/>
        </p:nvSpPr>
        <p:spPr>
          <a:xfrm>
            <a:off x="2673767" y="1979795"/>
            <a:ext cx="434659" cy="230832"/>
          </a:xfrm>
          <a:prstGeom prst="rect">
            <a:avLst/>
          </a:prstGeom>
          <a:noFill/>
        </p:spPr>
        <p:txBody>
          <a:bodyPr wrap="none" rtlCol="0">
            <a:spAutoFit/>
          </a:bodyPr>
          <a:lstStyle/>
          <a:p>
            <a:r>
              <a:rPr lang="es-ES" sz="900" dirty="0">
                <a:solidFill>
                  <a:schemeClr val="tx1">
                    <a:lumMod val="50000"/>
                    <a:lumOff val="50000"/>
                  </a:schemeClr>
                </a:solidFill>
              </a:rPr>
              <a:t>[0x0] </a:t>
            </a:r>
          </a:p>
        </p:txBody>
      </p:sp>
      <p:sp>
        <p:nvSpPr>
          <p:cNvPr id="31" name="CuadroTexto 30"/>
          <p:cNvSpPr txBox="1"/>
          <p:nvPr/>
        </p:nvSpPr>
        <p:spPr>
          <a:xfrm>
            <a:off x="3260074" y="198834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[0x1] </a:t>
            </a:r>
          </a:p>
        </p:txBody>
      </p:sp>
      <p:sp>
        <p:nvSpPr>
          <p:cNvPr id="32" name="CuadroTexto 31"/>
          <p:cNvSpPr txBox="1"/>
          <p:nvPr/>
        </p:nvSpPr>
        <p:spPr>
          <a:xfrm>
            <a:off x="3786849" y="1987424"/>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[0x2] </a:t>
            </a:r>
          </a:p>
        </p:txBody>
      </p:sp>
      <p:sp>
        <p:nvSpPr>
          <p:cNvPr id="33" name="CuadroTexto 32"/>
          <p:cNvSpPr txBox="1"/>
          <p:nvPr/>
        </p:nvSpPr>
        <p:spPr>
          <a:xfrm>
            <a:off x="4273370" y="1987471"/>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[0x3] </a:t>
            </a:r>
          </a:p>
        </p:txBody>
      </p:sp>
      <p:sp>
        <p:nvSpPr>
          <p:cNvPr id="40" name="CuadroTexto 39"/>
          <p:cNvSpPr txBox="1"/>
          <p:nvPr/>
        </p:nvSpPr>
        <p:spPr>
          <a:xfrm>
            <a:off x="4800308" y="198713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[0x4] </a:t>
            </a:r>
          </a:p>
        </p:txBody>
      </p:sp>
      <p:sp>
        <p:nvSpPr>
          <p:cNvPr id="41" name="CuadroTexto 40"/>
          <p:cNvSpPr txBox="1"/>
          <p:nvPr/>
        </p:nvSpPr>
        <p:spPr>
          <a:xfrm>
            <a:off x="5303397" y="199660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[0x5] </a:t>
            </a:r>
          </a:p>
        </p:txBody>
      </p:sp>
      <p:sp>
        <p:nvSpPr>
          <p:cNvPr id="42" name="CuadroTexto 41"/>
          <p:cNvSpPr txBox="1"/>
          <p:nvPr/>
        </p:nvSpPr>
        <p:spPr>
          <a:xfrm>
            <a:off x="5797821" y="199701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[0x6] </a:t>
            </a:r>
          </a:p>
        </p:txBody>
      </p:sp>
      <p:sp>
        <p:nvSpPr>
          <p:cNvPr id="43" name="CuadroTexto 42"/>
          <p:cNvSpPr txBox="1"/>
          <p:nvPr/>
        </p:nvSpPr>
        <p:spPr>
          <a:xfrm>
            <a:off x="2683997" y="2283827"/>
            <a:ext cx="434659" cy="230832"/>
          </a:xfrm>
          <a:prstGeom prst="rect">
            <a:avLst/>
          </a:prstGeom>
          <a:noFill/>
        </p:spPr>
        <p:txBody>
          <a:bodyPr wrap="none" rtlCol="0">
            <a:spAutoFit/>
          </a:bodyPr>
          <a:lstStyle/>
          <a:p>
            <a:r>
              <a:rPr lang="es-ES" sz="900" dirty="0">
                <a:solidFill>
                  <a:schemeClr val="tx1">
                    <a:lumMod val="50000"/>
                    <a:lumOff val="50000"/>
                  </a:schemeClr>
                </a:solidFill>
              </a:rPr>
              <a:t>[0x7] </a:t>
            </a:r>
          </a:p>
        </p:txBody>
      </p:sp>
      <p:sp>
        <p:nvSpPr>
          <p:cNvPr id="44" name="CuadroTexto 43"/>
          <p:cNvSpPr txBox="1"/>
          <p:nvPr/>
        </p:nvSpPr>
        <p:spPr>
          <a:xfrm>
            <a:off x="3270304" y="227342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[0x8] </a:t>
            </a:r>
          </a:p>
        </p:txBody>
      </p:sp>
      <p:sp>
        <p:nvSpPr>
          <p:cNvPr id="45" name="CuadroTexto 44"/>
          <p:cNvSpPr txBox="1"/>
          <p:nvPr/>
        </p:nvSpPr>
        <p:spPr>
          <a:xfrm>
            <a:off x="3797079" y="227250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[0x9] </a:t>
            </a:r>
          </a:p>
        </p:txBody>
      </p:sp>
      <p:sp>
        <p:nvSpPr>
          <p:cNvPr id="46" name="CuadroTexto 45"/>
          <p:cNvSpPr txBox="1"/>
          <p:nvPr/>
        </p:nvSpPr>
        <p:spPr>
          <a:xfrm>
            <a:off x="4264644" y="2272549"/>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[0xA] </a:t>
            </a:r>
          </a:p>
        </p:txBody>
      </p:sp>
      <p:sp>
        <p:nvSpPr>
          <p:cNvPr id="47" name="CuadroTexto 46"/>
          <p:cNvSpPr txBox="1"/>
          <p:nvPr/>
        </p:nvSpPr>
        <p:spPr>
          <a:xfrm>
            <a:off x="4782104" y="2272210"/>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[0xB] </a:t>
            </a:r>
          </a:p>
        </p:txBody>
      </p:sp>
      <p:sp>
        <p:nvSpPr>
          <p:cNvPr id="48" name="CuadroTexto 47"/>
          <p:cNvSpPr txBox="1"/>
          <p:nvPr/>
        </p:nvSpPr>
        <p:spPr>
          <a:xfrm>
            <a:off x="5285193" y="2281686"/>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[0xC] </a:t>
            </a:r>
          </a:p>
        </p:txBody>
      </p:sp>
      <p:sp>
        <p:nvSpPr>
          <p:cNvPr id="49" name="CuadroTexto 48"/>
          <p:cNvSpPr txBox="1"/>
          <p:nvPr/>
        </p:nvSpPr>
        <p:spPr>
          <a:xfrm>
            <a:off x="5789095" y="2282094"/>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[0xD] </a:t>
            </a:r>
          </a:p>
        </p:txBody>
      </p:sp>
      <p:sp>
        <p:nvSpPr>
          <p:cNvPr id="54" name="CuadroTexto 53"/>
          <p:cNvSpPr txBox="1"/>
          <p:nvPr/>
        </p:nvSpPr>
        <p:spPr>
          <a:xfrm>
            <a:off x="2665793" y="2587859"/>
            <a:ext cx="447452" cy="230832"/>
          </a:xfrm>
          <a:prstGeom prst="rect">
            <a:avLst/>
          </a:prstGeom>
          <a:noFill/>
        </p:spPr>
        <p:txBody>
          <a:bodyPr wrap="none" rtlCol="0">
            <a:spAutoFit/>
          </a:bodyPr>
          <a:lstStyle/>
          <a:p>
            <a:r>
              <a:rPr lang="es-ES" sz="900" dirty="0">
                <a:solidFill>
                  <a:schemeClr val="tx1">
                    <a:lumMod val="50000"/>
                    <a:lumOff val="50000"/>
                  </a:schemeClr>
                </a:solidFill>
              </a:rPr>
              <a:t>[0xE] </a:t>
            </a:r>
          </a:p>
        </p:txBody>
      </p:sp>
      <p:sp>
        <p:nvSpPr>
          <p:cNvPr id="55" name="CuadroTexto 54"/>
          <p:cNvSpPr txBox="1"/>
          <p:nvPr/>
        </p:nvSpPr>
        <p:spPr>
          <a:xfrm>
            <a:off x="3261578" y="2586935"/>
            <a:ext cx="256474" cy="230832"/>
          </a:xfrm>
          <a:prstGeom prst="rect">
            <a:avLst/>
          </a:prstGeom>
          <a:noFill/>
        </p:spPr>
        <p:txBody>
          <a:bodyPr wrap="none" lIns="0" rIns="0" rtlCol="0">
            <a:spAutoFit/>
          </a:bodyPr>
          <a:lstStyle/>
          <a:p>
            <a:r>
              <a:rPr lang="es-ES" sz="900" dirty="0">
                <a:solidFill>
                  <a:schemeClr val="tx1">
                    <a:lumMod val="50000"/>
                    <a:lumOff val="50000"/>
                  </a:schemeClr>
                </a:solidFill>
              </a:rPr>
              <a:t>[0xF] </a:t>
            </a:r>
          </a:p>
        </p:txBody>
      </p:sp>
      <p:sp>
        <p:nvSpPr>
          <p:cNvPr id="56" name="CuadroTexto 55"/>
          <p:cNvSpPr txBox="1"/>
          <p:nvPr/>
        </p:nvSpPr>
        <p:spPr>
          <a:xfrm>
            <a:off x="3731485" y="2586011"/>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[0x10] </a:t>
            </a:r>
          </a:p>
        </p:txBody>
      </p:sp>
      <p:sp>
        <p:nvSpPr>
          <p:cNvPr id="57" name="CuadroTexto 56"/>
          <p:cNvSpPr txBox="1"/>
          <p:nvPr/>
        </p:nvSpPr>
        <p:spPr>
          <a:xfrm>
            <a:off x="4236962" y="2586058"/>
            <a:ext cx="303475" cy="230832"/>
          </a:xfrm>
          <a:prstGeom prst="rect">
            <a:avLst/>
          </a:prstGeom>
          <a:noFill/>
        </p:spPr>
        <p:txBody>
          <a:bodyPr wrap="none" lIns="0" rIns="0" rtlCol="0">
            <a:spAutoFit/>
          </a:bodyPr>
          <a:lstStyle/>
          <a:p>
            <a:r>
              <a:rPr lang="es-ES" sz="900" dirty="0">
                <a:solidFill>
                  <a:schemeClr val="tx1">
                    <a:lumMod val="50000"/>
                    <a:lumOff val="50000"/>
                  </a:schemeClr>
                </a:solidFill>
              </a:rPr>
              <a:t>[0x11] </a:t>
            </a:r>
          </a:p>
        </p:txBody>
      </p:sp>
      <p:sp>
        <p:nvSpPr>
          <p:cNvPr id="58" name="CuadroTexto 57"/>
          <p:cNvSpPr txBox="1"/>
          <p:nvPr/>
        </p:nvSpPr>
        <p:spPr>
          <a:xfrm>
            <a:off x="4744944" y="2585719"/>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[0x12] </a:t>
            </a:r>
          </a:p>
        </p:txBody>
      </p:sp>
      <p:sp>
        <p:nvSpPr>
          <p:cNvPr id="59" name="CuadroTexto 58"/>
          <p:cNvSpPr txBox="1"/>
          <p:nvPr/>
        </p:nvSpPr>
        <p:spPr>
          <a:xfrm>
            <a:off x="5238555" y="258571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[0x13] </a:t>
            </a:r>
          </a:p>
        </p:txBody>
      </p:sp>
      <p:sp>
        <p:nvSpPr>
          <p:cNvPr id="60" name="CuadroTexto 59"/>
          <p:cNvSpPr txBox="1"/>
          <p:nvPr/>
        </p:nvSpPr>
        <p:spPr>
          <a:xfrm>
            <a:off x="5751935" y="2586126"/>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[0x14] </a:t>
            </a:r>
          </a:p>
        </p:txBody>
      </p:sp>
      <p:sp>
        <p:nvSpPr>
          <p:cNvPr id="61" name="CuadroTexto 60"/>
          <p:cNvSpPr txBox="1"/>
          <p:nvPr/>
        </p:nvSpPr>
        <p:spPr>
          <a:xfrm>
            <a:off x="2623062" y="2889898"/>
            <a:ext cx="492367" cy="230832"/>
          </a:xfrm>
          <a:prstGeom prst="rect">
            <a:avLst/>
          </a:prstGeom>
          <a:noFill/>
        </p:spPr>
        <p:txBody>
          <a:bodyPr wrap="none" rtlCol="0">
            <a:spAutoFit/>
          </a:bodyPr>
          <a:lstStyle/>
          <a:p>
            <a:r>
              <a:rPr lang="es-ES" sz="900" dirty="0">
                <a:solidFill>
                  <a:schemeClr val="tx1">
                    <a:lumMod val="50000"/>
                    <a:lumOff val="50000"/>
                  </a:schemeClr>
                </a:solidFill>
              </a:rPr>
              <a:t>[0x15] </a:t>
            </a:r>
          </a:p>
        </p:txBody>
      </p:sp>
      <p:sp>
        <p:nvSpPr>
          <p:cNvPr id="62" name="CuadroTexto 61"/>
          <p:cNvSpPr txBox="1"/>
          <p:nvPr/>
        </p:nvSpPr>
        <p:spPr>
          <a:xfrm>
            <a:off x="3218847" y="2888974"/>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[0x16] </a:t>
            </a:r>
          </a:p>
        </p:txBody>
      </p:sp>
      <p:sp>
        <p:nvSpPr>
          <p:cNvPr id="63" name="CuadroTexto 62"/>
          <p:cNvSpPr txBox="1"/>
          <p:nvPr/>
        </p:nvSpPr>
        <p:spPr>
          <a:xfrm>
            <a:off x="3726666" y="2888050"/>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[0x17] </a:t>
            </a:r>
          </a:p>
        </p:txBody>
      </p:sp>
      <p:sp>
        <p:nvSpPr>
          <p:cNvPr id="64" name="CuadroTexto 63"/>
          <p:cNvSpPr txBox="1"/>
          <p:nvPr/>
        </p:nvSpPr>
        <p:spPr>
          <a:xfrm>
            <a:off x="4232143" y="2888097"/>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[0x18] </a:t>
            </a:r>
          </a:p>
        </p:txBody>
      </p:sp>
      <p:sp>
        <p:nvSpPr>
          <p:cNvPr id="65" name="CuadroTexto 64"/>
          <p:cNvSpPr txBox="1"/>
          <p:nvPr/>
        </p:nvSpPr>
        <p:spPr>
          <a:xfrm>
            <a:off x="4740125" y="288775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[0x19] </a:t>
            </a:r>
          </a:p>
        </p:txBody>
      </p:sp>
      <p:sp>
        <p:nvSpPr>
          <p:cNvPr id="66" name="CuadroTexto 65"/>
          <p:cNvSpPr txBox="1"/>
          <p:nvPr/>
        </p:nvSpPr>
        <p:spPr>
          <a:xfrm>
            <a:off x="5214780" y="2887757"/>
            <a:ext cx="333343" cy="230832"/>
          </a:xfrm>
          <a:prstGeom prst="rect">
            <a:avLst/>
          </a:prstGeom>
          <a:noFill/>
        </p:spPr>
        <p:txBody>
          <a:bodyPr wrap="none" lIns="0" rIns="0" rtlCol="0">
            <a:spAutoFit/>
          </a:bodyPr>
          <a:lstStyle/>
          <a:p>
            <a:r>
              <a:rPr lang="es-ES" sz="900" dirty="0">
                <a:solidFill>
                  <a:schemeClr val="tx1">
                    <a:lumMod val="50000"/>
                    <a:lumOff val="50000"/>
                  </a:schemeClr>
                </a:solidFill>
              </a:rPr>
              <a:t>[0x1A] </a:t>
            </a:r>
          </a:p>
        </p:txBody>
      </p:sp>
      <p:sp>
        <p:nvSpPr>
          <p:cNvPr id="67" name="CuadroTexto 66"/>
          <p:cNvSpPr txBox="1"/>
          <p:nvPr/>
        </p:nvSpPr>
        <p:spPr>
          <a:xfrm>
            <a:off x="5728160" y="2888165"/>
            <a:ext cx="326975" cy="230832"/>
          </a:xfrm>
          <a:prstGeom prst="rect">
            <a:avLst/>
          </a:prstGeom>
          <a:noFill/>
        </p:spPr>
        <p:txBody>
          <a:bodyPr wrap="none" lIns="0" rIns="0" rtlCol="0">
            <a:spAutoFit/>
          </a:bodyPr>
          <a:lstStyle/>
          <a:p>
            <a:r>
              <a:rPr lang="es-ES" sz="900" dirty="0">
                <a:solidFill>
                  <a:schemeClr val="tx1">
                    <a:lumMod val="50000"/>
                    <a:lumOff val="50000"/>
                  </a:schemeClr>
                </a:solidFill>
              </a:rPr>
              <a:t>[0x1B] </a:t>
            </a:r>
          </a:p>
        </p:txBody>
      </p:sp>
      <p:cxnSp>
        <p:nvCxnSpPr>
          <p:cNvPr id="10" name="Conector recto 9"/>
          <p:cNvCxnSpPr/>
          <p:nvPr/>
        </p:nvCxnSpPr>
        <p:spPr bwMode="auto">
          <a:xfrm flipV="1">
            <a:off x="3553267" y="2344886"/>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68" name="Agrupar 67"/>
          <p:cNvGrpSpPr/>
          <p:nvPr/>
        </p:nvGrpSpPr>
        <p:grpSpPr>
          <a:xfrm>
            <a:off x="5884919" y="2213973"/>
            <a:ext cx="152400" cy="104419"/>
            <a:chOff x="5320311" y="1105149"/>
            <a:chExt cx="236505" cy="150213"/>
          </a:xfrm>
        </p:grpSpPr>
        <p:cxnSp>
          <p:nvCxnSpPr>
            <p:cNvPr id="69" name="Conector recto 6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Conector recto 6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72" name="Conector recto 71"/>
          <p:cNvCxnSpPr/>
          <p:nvPr/>
        </p:nvCxnSpPr>
        <p:spPr bwMode="auto">
          <a:xfrm flipV="1">
            <a:off x="2546235" y="2639933"/>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ángulo 8"/>
          <p:cNvSpPr/>
          <p:nvPr/>
        </p:nvSpPr>
        <p:spPr>
          <a:xfrm>
            <a:off x="3616327" y="2444416"/>
            <a:ext cx="441146" cy="261610"/>
          </a:xfrm>
          <a:prstGeom prst="rect">
            <a:avLst/>
          </a:prstGeom>
        </p:spPr>
        <p:txBody>
          <a:bodyPr wrap="none">
            <a:spAutoFit/>
          </a:bodyPr>
          <a:lstStyle/>
          <a:p>
            <a:r>
              <a:rPr lang="en-GB" sz="1100" dirty="0">
                <a:latin typeface="Roboto Slab" pitchFamily="2" charset="0"/>
                <a:ea typeface="Roboto Slab" pitchFamily="2" charset="0"/>
              </a:rPr>
              <a:t>0xE</a:t>
            </a:r>
            <a:endParaRPr lang="es-ES" sz="1100" dirty="0"/>
          </a:p>
        </p:txBody>
      </p:sp>
      <p:sp>
        <p:nvSpPr>
          <p:cNvPr id="73" name="Forma libre 72"/>
          <p:cNvSpPr/>
          <p:nvPr/>
        </p:nvSpPr>
        <p:spPr>
          <a:xfrm>
            <a:off x="2886198" y="2517669"/>
            <a:ext cx="629716" cy="274517"/>
          </a:xfrm>
          <a:custGeom>
            <a:avLst/>
            <a:gdLst>
              <a:gd name="connsiteX0" fmla="*/ 0 w 629716"/>
              <a:gd name="connsiteY0" fmla="*/ 274517 h 274517"/>
              <a:gd name="connsiteX1" fmla="*/ 304363 w 629716"/>
              <a:gd name="connsiteY1" fmla="*/ 22590 h 274517"/>
              <a:gd name="connsiteX2" fmla="*/ 629716 w 629716"/>
              <a:gd name="connsiteY2" fmla="*/ 12093 h 274517"/>
            </a:gdLst>
            <a:ahLst/>
            <a:cxnLst>
              <a:cxn ang="0">
                <a:pos x="connsiteX0" y="connsiteY0"/>
              </a:cxn>
              <a:cxn ang="0">
                <a:pos x="connsiteX1" y="connsiteY1"/>
              </a:cxn>
              <a:cxn ang="0">
                <a:pos x="connsiteX2" y="connsiteY2"/>
              </a:cxn>
            </a:cxnLst>
            <a:rect l="l" t="t" r="r" b="b"/>
            <a:pathLst>
              <a:path w="629716" h="274517">
                <a:moveTo>
                  <a:pt x="0" y="274517"/>
                </a:moveTo>
                <a:cubicBezTo>
                  <a:pt x="99705" y="170422"/>
                  <a:pt x="199410" y="66327"/>
                  <a:pt x="304363" y="22590"/>
                </a:cubicBezTo>
                <a:cubicBezTo>
                  <a:pt x="409316" y="-21147"/>
                  <a:pt x="629716" y="12093"/>
                  <a:pt x="629716" y="12093"/>
                </a:cubicBezTo>
              </a:path>
            </a:pathLst>
          </a:custGeom>
          <a:ln w="28575" cmpd="sng">
            <a:solidFill>
              <a:schemeClr val="tx1"/>
            </a:solidFill>
            <a:prstDash val="sysDash"/>
            <a:headEnd type="arrow"/>
            <a:tailEnd type="none"/>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cxnSp>
        <p:nvCxnSpPr>
          <p:cNvPr id="74" name="Conector recto 73"/>
          <p:cNvCxnSpPr/>
          <p:nvPr/>
        </p:nvCxnSpPr>
        <p:spPr bwMode="auto">
          <a:xfrm flipV="1">
            <a:off x="5553390" y="2058134"/>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5" name="Conector recto 74"/>
          <p:cNvCxnSpPr/>
          <p:nvPr/>
        </p:nvCxnSpPr>
        <p:spPr bwMode="auto">
          <a:xfrm flipV="1">
            <a:off x="3040040" y="2945395"/>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6" name="Rectángulo 75"/>
          <p:cNvSpPr/>
          <p:nvPr/>
        </p:nvSpPr>
        <p:spPr>
          <a:xfrm>
            <a:off x="2621027" y="2737517"/>
            <a:ext cx="484910" cy="261610"/>
          </a:xfrm>
          <a:prstGeom prst="rect">
            <a:avLst/>
          </a:prstGeom>
        </p:spPr>
        <p:txBody>
          <a:bodyPr wrap="none">
            <a:spAutoFit/>
          </a:bodyPr>
          <a:lstStyle/>
          <a:p>
            <a:r>
              <a:rPr lang="en-GB" sz="1100" dirty="0">
                <a:latin typeface="Roboto Slab" pitchFamily="2" charset="0"/>
                <a:ea typeface="Roboto Slab" pitchFamily="2" charset="0"/>
              </a:rPr>
              <a:t>0x16</a:t>
            </a:r>
            <a:endParaRPr lang="es-ES" sz="1100" dirty="0"/>
          </a:p>
        </p:txBody>
      </p:sp>
      <p:sp>
        <p:nvSpPr>
          <p:cNvPr id="77" name="Rectángulo 76"/>
          <p:cNvSpPr/>
          <p:nvPr/>
        </p:nvSpPr>
        <p:spPr>
          <a:xfrm>
            <a:off x="3153885" y="3029772"/>
            <a:ext cx="428322" cy="261610"/>
          </a:xfrm>
          <a:prstGeom prst="rect">
            <a:avLst/>
          </a:prstGeom>
        </p:spPr>
        <p:txBody>
          <a:bodyPr wrap="none">
            <a:spAutoFit/>
          </a:bodyPr>
          <a:lstStyle/>
          <a:p>
            <a:r>
              <a:rPr lang="en-GB" sz="1100" dirty="0">
                <a:latin typeface="Roboto Slab" pitchFamily="2" charset="0"/>
                <a:ea typeface="Roboto Slab" pitchFamily="2" charset="0"/>
              </a:rPr>
              <a:t>0x6</a:t>
            </a:r>
            <a:endParaRPr lang="es-ES" sz="1100" dirty="0"/>
          </a:p>
        </p:txBody>
      </p:sp>
      <p:sp>
        <p:nvSpPr>
          <p:cNvPr id="11" name="Forma libre 10"/>
          <p:cNvSpPr/>
          <p:nvPr/>
        </p:nvSpPr>
        <p:spPr>
          <a:xfrm>
            <a:off x="2688987" y="2949640"/>
            <a:ext cx="333649" cy="178448"/>
          </a:xfrm>
          <a:custGeom>
            <a:avLst/>
            <a:gdLst>
              <a:gd name="connsiteX0" fmla="*/ 29287 w 333649"/>
              <a:gd name="connsiteY0" fmla="*/ 0 h 178448"/>
              <a:gd name="connsiteX1" fmla="*/ 29287 w 333649"/>
              <a:gd name="connsiteY1" fmla="*/ 104969 h 178448"/>
              <a:gd name="connsiteX2" fmla="*/ 333649 w 333649"/>
              <a:gd name="connsiteY2" fmla="*/ 178448 h 178448"/>
            </a:gdLst>
            <a:ahLst/>
            <a:cxnLst>
              <a:cxn ang="0">
                <a:pos x="connsiteX0" y="connsiteY0"/>
              </a:cxn>
              <a:cxn ang="0">
                <a:pos x="connsiteX1" y="connsiteY1"/>
              </a:cxn>
              <a:cxn ang="0">
                <a:pos x="connsiteX2" y="connsiteY2"/>
              </a:cxn>
            </a:cxnLst>
            <a:rect l="l" t="t" r="r" b="b"/>
            <a:pathLst>
              <a:path w="333649" h="178448">
                <a:moveTo>
                  <a:pt x="29287" y="0"/>
                </a:moveTo>
                <a:cubicBezTo>
                  <a:pt x="3923" y="37614"/>
                  <a:pt x="-21440" y="75228"/>
                  <a:pt x="29287" y="104969"/>
                </a:cubicBezTo>
                <a:cubicBezTo>
                  <a:pt x="80014" y="134710"/>
                  <a:pt x="333649" y="178448"/>
                  <a:pt x="333649" y="178448"/>
                </a:cubicBezTo>
              </a:path>
            </a:pathLst>
          </a:custGeom>
          <a:ln w="28575" cmpd="sng">
            <a:solidFill>
              <a:schemeClr val="tx1"/>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12" name="Forma libre 11"/>
          <p:cNvSpPr/>
          <p:nvPr/>
        </p:nvSpPr>
        <p:spPr>
          <a:xfrm>
            <a:off x="3536904" y="2340817"/>
            <a:ext cx="2172520" cy="829259"/>
          </a:xfrm>
          <a:custGeom>
            <a:avLst/>
            <a:gdLst>
              <a:gd name="connsiteX0" fmla="*/ 0 w 2172520"/>
              <a:gd name="connsiteY0" fmla="*/ 829259 h 829259"/>
              <a:gd name="connsiteX1" fmla="*/ 1689738 w 2172520"/>
              <a:gd name="connsiteY1" fmla="*/ 755780 h 829259"/>
              <a:gd name="connsiteX2" fmla="*/ 2172520 w 2172520"/>
              <a:gd name="connsiteY2" fmla="*/ 0 h 829259"/>
            </a:gdLst>
            <a:ahLst/>
            <a:cxnLst>
              <a:cxn ang="0">
                <a:pos x="connsiteX0" y="connsiteY0"/>
              </a:cxn>
              <a:cxn ang="0">
                <a:pos x="connsiteX1" y="connsiteY1"/>
              </a:cxn>
              <a:cxn ang="0">
                <a:pos x="connsiteX2" y="connsiteY2"/>
              </a:cxn>
            </a:cxnLst>
            <a:rect l="l" t="t" r="r" b="b"/>
            <a:pathLst>
              <a:path w="2172520" h="829259">
                <a:moveTo>
                  <a:pt x="0" y="829259"/>
                </a:moveTo>
                <a:lnTo>
                  <a:pt x="1689738" y="755780"/>
                </a:lnTo>
                <a:cubicBezTo>
                  <a:pt x="2051825" y="617570"/>
                  <a:pt x="2172520" y="0"/>
                  <a:pt x="2172520" y="0"/>
                </a:cubicBezTo>
              </a:path>
            </a:pathLst>
          </a:custGeom>
          <a:ln w="28575" cmpd="sng">
            <a:solidFill>
              <a:srgbClr val="FF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13" name="Rectángulo 12"/>
          <p:cNvSpPr/>
          <p:nvPr/>
        </p:nvSpPr>
        <p:spPr bwMode="auto">
          <a:xfrm>
            <a:off x="3032743" y="2949640"/>
            <a:ext cx="520524" cy="30905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735675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2259832646"/>
              </p:ext>
            </p:extLst>
          </p:nvPr>
        </p:nvGraphicFramePr>
        <p:xfrm>
          <a:off x="2527535" y="2046252"/>
          <a:ext cx="3539235" cy="299466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GB" dirty="0">
                          <a:latin typeface="Roboto Slab" pitchFamily="2" charset="0"/>
                          <a:ea typeface="Roboto Slab" pitchFamily="2" charset="0"/>
                        </a:rPr>
                        <a:t>0x9</a:t>
                      </a:r>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9</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extLst>
                  <a:ext uri="{0D108BD9-81ED-4DB2-BD59-A6C34878D82A}">
                    <a16:rowId xmlns:a16="http://schemas.microsoft.com/office/drawing/2014/main" val="10000"/>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200" dirty="0">
                          <a:latin typeface="Roboto Slab" pitchFamily="2" charset="0"/>
                          <a:ea typeface="Roboto Slab" pitchFamily="2" charset="0"/>
                        </a:rPr>
                        <a:t>7</a:t>
                      </a:r>
                      <a:endParaRPr lang="en-GB" sz="12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2</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5513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Conector recto de flecha 4"/>
          <p:cNvCxnSpPr/>
          <p:nvPr/>
        </p:nvCxnSpPr>
        <p:spPr bwMode="auto">
          <a:xfrm flipH="1">
            <a:off x="4899930" y="1778000"/>
            <a:ext cx="224894" cy="268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4781941" y="1474596"/>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latin typeface="Roboto Slab" pitchFamily="2" charset="0"/>
                <a:ea typeface="Roboto Slab" pitchFamily="2" charset="0"/>
              </a:rPr>
              <a:t>head</a:t>
            </a:r>
            <a:endParaRPr lang="en-GB" sz="1800" dirty="0"/>
          </a:p>
        </p:txBody>
      </p:sp>
      <p:sp>
        <p:nvSpPr>
          <p:cNvPr id="2" name="Forma libre 1"/>
          <p:cNvSpPr/>
          <p:nvPr/>
        </p:nvSpPr>
        <p:spPr>
          <a:xfrm>
            <a:off x="3936441" y="2245189"/>
            <a:ext cx="717176" cy="353054"/>
          </a:xfrm>
          <a:custGeom>
            <a:avLst/>
            <a:gdLst>
              <a:gd name="connsiteX0" fmla="*/ 717176 w 717176"/>
              <a:gd name="connsiteY0" fmla="*/ 0 h 353054"/>
              <a:gd name="connsiteX1" fmla="*/ 508000 w 717176"/>
              <a:gd name="connsiteY1" fmla="*/ 328706 h 353054"/>
              <a:gd name="connsiteX2" fmla="*/ 0 w 717176"/>
              <a:gd name="connsiteY2" fmla="*/ 328706 h 353054"/>
            </a:gdLst>
            <a:ahLst/>
            <a:cxnLst>
              <a:cxn ang="0">
                <a:pos x="connsiteX0" y="connsiteY0"/>
              </a:cxn>
              <a:cxn ang="0">
                <a:pos x="connsiteX1" y="connsiteY1"/>
              </a:cxn>
              <a:cxn ang="0">
                <a:pos x="connsiteX2" y="connsiteY2"/>
              </a:cxn>
            </a:cxnLst>
            <a:rect l="l" t="t" r="r" b="b"/>
            <a:pathLst>
              <a:path w="717176" h="353054">
                <a:moveTo>
                  <a:pt x="717176" y="0"/>
                </a:moveTo>
                <a:cubicBezTo>
                  <a:pt x="672352" y="136961"/>
                  <a:pt x="627529" y="273922"/>
                  <a:pt x="508000" y="328706"/>
                </a:cubicBezTo>
                <a:cubicBezTo>
                  <a:pt x="388471" y="383490"/>
                  <a:pt x="0" y="328706"/>
                  <a:pt x="0" y="328706"/>
                </a:cubicBezTo>
              </a:path>
            </a:pathLst>
          </a:custGeom>
          <a:ln w="28575" cmpd="sng">
            <a:solidFill>
              <a:schemeClr val="tx1"/>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 name="CuadroTexto 5"/>
          <p:cNvSpPr txBox="1"/>
          <p:nvPr/>
        </p:nvSpPr>
        <p:spPr>
          <a:xfrm>
            <a:off x="2673767" y="1979795"/>
            <a:ext cx="434659" cy="230832"/>
          </a:xfrm>
          <a:prstGeom prst="rect">
            <a:avLst/>
          </a:prstGeom>
          <a:noFill/>
        </p:spPr>
        <p:txBody>
          <a:bodyPr wrap="none" rtlCol="0">
            <a:spAutoFit/>
          </a:bodyPr>
          <a:lstStyle/>
          <a:p>
            <a:r>
              <a:rPr lang="es-ES" sz="900" dirty="0">
                <a:solidFill>
                  <a:schemeClr val="tx1">
                    <a:lumMod val="50000"/>
                    <a:lumOff val="50000"/>
                  </a:schemeClr>
                </a:solidFill>
              </a:rPr>
              <a:t>[0x0] </a:t>
            </a:r>
          </a:p>
        </p:txBody>
      </p:sp>
      <p:sp>
        <p:nvSpPr>
          <p:cNvPr id="31" name="CuadroTexto 30"/>
          <p:cNvSpPr txBox="1"/>
          <p:nvPr/>
        </p:nvSpPr>
        <p:spPr>
          <a:xfrm>
            <a:off x="3260074" y="198834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[0x1] </a:t>
            </a:r>
          </a:p>
        </p:txBody>
      </p:sp>
      <p:sp>
        <p:nvSpPr>
          <p:cNvPr id="32" name="CuadroTexto 31"/>
          <p:cNvSpPr txBox="1"/>
          <p:nvPr/>
        </p:nvSpPr>
        <p:spPr>
          <a:xfrm>
            <a:off x="3786849" y="1987424"/>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[0x2] </a:t>
            </a:r>
          </a:p>
        </p:txBody>
      </p:sp>
      <p:sp>
        <p:nvSpPr>
          <p:cNvPr id="33" name="CuadroTexto 32"/>
          <p:cNvSpPr txBox="1"/>
          <p:nvPr/>
        </p:nvSpPr>
        <p:spPr>
          <a:xfrm>
            <a:off x="4273370" y="1987471"/>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[0x3] </a:t>
            </a:r>
          </a:p>
        </p:txBody>
      </p:sp>
      <p:sp>
        <p:nvSpPr>
          <p:cNvPr id="40" name="CuadroTexto 39"/>
          <p:cNvSpPr txBox="1"/>
          <p:nvPr/>
        </p:nvSpPr>
        <p:spPr>
          <a:xfrm>
            <a:off x="4800308" y="198713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[0x4] </a:t>
            </a:r>
          </a:p>
        </p:txBody>
      </p:sp>
      <p:sp>
        <p:nvSpPr>
          <p:cNvPr id="41" name="CuadroTexto 40"/>
          <p:cNvSpPr txBox="1"/>
          <p:nvPr/>
        </p:nvSpPr>
        <p:spPr>
          <a:xfrm>
            <a:off x="5303397" y="199660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[0x5] </a:t>
            </a:r>
          </a:p>
        </p:txBody>
      </p:sp>
      <p:sp>
        <p:nvSpPr>
          <p:cNvPr id="42" name="CuadroTexto 41"/>
          <p:cNvSpPr txBox="1"/>
          <p:nvPr/>
        </p:nvSpPr>
        <p:spPr>
          <a:xfrm>
            <a:off x="5797821" y="199701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[0x6] </a:t>
            </a:r>
          </a:p>
        </p:txBody>
      </p:sp>
      <p:sp>
        <p:nvSpPr>
          <p:cNvPr id="43" name="CuadroTexto 42"/>
          <p:cNvSpPr txBox="1"/>
          <p:nvPr/>
        </p:nvSpPr>
        <p:spPr>
          <a:xfrm>
            <a:off x="2683997" y="2283827"/>
            <a:ext cx="434659" cy="230832"/>
          </a:xfrm>
          <a:prstGeom prst="rect">
            <a:avLst/>
          </a:prstGeom>
          <a:noFill/>
        </p:spPr>
        <p:txBody>
          <a:bodyPr wrap="none" rtlCol="0">
            <a:spAutoFit/>
          </a:bodyPr>
          <a:lstStyle/>
          <a:p>
            <a:r>
              <a:rPr lang="es-ES" sz="900" dirty="0">
                <a:solidFill>
                  <a:schemeClr val="tx1">
                    <a:lumMod val="50000"/>
                    <a:lumOff val="50000"/>
                  </a:schemeClr>
                </a:solidFill>
              </a:rPr>
              <a:t>[0x7] </a:t>
            </a:r>
          </a:p>
        </p:txBody>
      </p:sp>
      <p:sp>
        <p:nvSpPr>
          <p:cNvPr id="44" name="CuadroTexto 43"/>
          <p:cNvSpPr txBox="1"/>
          <p:nvPr/>
        </p:nvSpPr>
        <p:spPr>
          <a:xfrm>
            <a:off x="3270304" y="227342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[0x8] </a:t>
            </a:r>
          </a:p>
        </p:txBody>
      </p:sp>
      <p:sp>
        <p:nvSpPr>
          <p:cNvPr id="45" name="CuadroTexto 44"/>
          <p:cNvSpPr txBox="1"/>
          <p:nvPr/>
        </p:nvSpPr>
        <p:spPr>
          <a:xfrm>
            <a:off x="3797079" y="227250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[0x9] </a:t>
            </a:r>
          </a:p>
        </p:txBody>
      </p:sp>
      <p:sp>
        <p:nvSpPr>
          <p:cNvPr id="46" name="CuadroTexto 45"/>
          <p:cNvSpPr txBox="1"/>
          <p:nvPr/>
        </p:nvSpPr>
        <p:spPr>
          <a:xfrm>
            <a:off x="4264644" y="2272549"/>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[0xA] </a:t>
            </a:r>
          </a:p>
        </p:txBody>
      </p:sp>
      <p:sp>
        <p:nvSpPr>
          <p:cNvPr id="47" name="CuadroTexto 46"/>
          <p:cNvSpPr txBox="1"/>
          <p:nvPr/>
        </p:nvSpPr>
        <p:spPr>
          <a:xfrm>
            <a:off x="4782104" y="2272210"/>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[0xB] </a:t>
            </a:r>
          </a:p>
        </p:txBody>
      </p:sp>
      <p:sp>
        <p:nvSpPr>
          <p:cNvPr id="48" name="CuadroTexto 47"/>
          <p:cNvSpPr txBox="1"/>
          <p:nvPr/>
        </p:nvSpPr>
        <p:spPr>
          <a:xfrm>
            <a:off x="5285193" y="2281686"/>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[0xC] </a:t>
            </a:r>
          </a:p>
        </p:txBody>
      </p:sp>
      <p:sp>
        <p:nvSpPr>
          <p:cNvPr id="49" name="CuadroTexto 48"/>
          <p:cNvSpPr txBox="1"/>
          <p:nvPr/>
        </p:nvSpPr>
        <p:spPr>
          <a:xfrm>
            <a:off x="5789095" y="2282094"/>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[0xD] </a:t>
            </a:r>
          </a:p>
        </p:txBody>
      </p:sp>
      <p:sp>
        <p:nvSpPr>
          <p:cNvPr id="54" name="CuadroTexto 53"/>
          <p:cNvSpPr txBox="1"/>
          <p:nvPr/>
        </p:nvSpPr>
        <p:spPr>
          <a:xfrm>
            <a:off x="2665793" y="2587859"/>
            <a:ext cx="447452" cy="230832"/>
          </a:xfrm>
          <a:prstGeom prst="rect">
            <a:avLst/>
          </a:prstGeom>
          <a:noFill/>
        </p:spPr>
        <p:txBody>
          <a:bodyPr wrap="none" rtlCol="0">
            <a:spAutoFit/>
          </a:bodyPr>
          <a:lstStyle/>
          <a:p>
            <a:r>
              <a:rPr lang="es-ES" sz="900" dirty="0">
                <a:solidFill>
                  <a:schemeClr val="tx1">
                    <a:lumMod val="50000"/>
                    <a:lumOff val="50000"/>
                  </a:schemeClr>
                </a:solidFill>
              </a:rPr>
              <a:t>[0xE] </a:t>
            </a:r>
          </a:p>
        </p:txBody>
      </p:sp>
      <p:sp>
        <p:nvSpPr>
          <p:cNvPr id="55" name="CuadroTexto 54"/>
          <p:cNvSpPr txBox="1"/>
          <p:nvPr/>
        </p:nvSpPr>
        <p:spPr>
          <a:xfrm>
            <a:off x="3261578" y="2586935"/>
            <a:ext cx="256474" cy="230832"/>
          </a:xfrm>
          <a:prstGeom prst="rect">
            <a:avLst/>
          </a:prstGeom>
          <a:noFill/>
        </p:spPr>
        <p:txBody>
          <a:bodyPr wrap="none" lIns="0" rIns="0" rtlCol="0">
            <a:spAutoFit/>
          </a:bodyPr>
          <a:lstStyle/>
          <a:p>
            <a:r>
              <a:rPr lang="es-ES" sz="900" dirty="0">
                <a:solidFill>
                  <a:schemeClr val="tx1">
                    <a:lumMod val="50000"/>
                    <a:lumOff val="50000"/>
                  </a:schemeClr>
                </a:solidFill>
              </a:rPr>
              <a:t>[0xF] </a:t>
            </a:r>
          </a:p>
        </p:txBody>
      </p:sp>
      <p:sp>
        <p:nvSpPr>
          <p:cNvPr id="56" name="CuadroTexto 55"/>
          <p:cNvSpPr txBox="1"/>
          <p:nvPr/>
        </p:nvSpPr>
        <p:spPr>
          <a:xfrm>
            <a:off x="3731485" y="2586011"/>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[0x10] </a:t>
            </a:r>
          </a:p>
        </p:txBody>
      </p:sp>
      <p:sp>
        <p:nvSpPr>
          <p:cNvPr id="57" name="CuadroTexto 56"/>
          <p:cNvSpPr txBox="1"/>
          <p:nvPr/>
        </p:nvSpPr>
        <p:spPr>
          <a:xfrm>
            <a:off x="4236962" y="2586058"/>
            <a:ext cx="303475" cy="230832"/>
          </a:xfrm>
          <a:prstGeom prst="rect">
            <a:avLst/>
          </a:prstGeom>
          <a:noFill/>
        </p:spPr>
        <p:txBody>
          <a:bodyPr wrap="none" lIns="0" rIns="0" rtlCol="0">
            <a:spAutoFit/>
          </a:bodyPr>
          <a:lstStyle/>
          <a:p>
            <a:r>
              <a:rPr lang="es-ES" sz="900" dirty="0">
                <a:solidFill>
                  <a:schemeClr val="tx1">
                    <a:lumMod val="50000"/>
                    <a:lumOff val="50000"/>
                  </a:schemeClr>
                </a:solidFill>
              </a:rPr>
              <a:t>[0x11] </a:t>
            </a:r>
          </a:p>
        </p:txBody>
      </p:sp>
      <p:sp>
        <p:nvSpPr>
          <p:cNvPr id="58" name="CuadroTexto 57"/>
          <p:cNvSpPr txBox="1"/>
          <p:nvPr/>
        </p:nvSpPr>
        <p:spPr>
          <a:xfrm>
            <a:off x="4744944" y="2585719"/>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[0x12] </a:t>
            </a:r>
          </a:p>
        </p:txBody>
      </p:sp>
      <p:sp>
        <p:nvSpPr>
          <p:cNvPr id="59" name="CuadroTexto 58"/>
          <p:cNvSpPr txBox="1"/>
          <p:nvPr/>
        </p:nvSpPr>
        <p:spPr>
          <a:xfrm>
            <a:off x="5238555" y="258571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[0x13] </a:t>
            </a:r>
          </a:p>
        </p:txBody>
      </p:sp>
      <p:sp>
        <p:nvSpPr>
          <p:cNvPr id="60" name="CuadroTexto 59"/>
          <p:cNvSpPr txBox="1"/>
          <p:nvPr/>
        </p:nvSpPr>
        <p:spPr>
          <a:xfrm>
            <a:off x="5751935" y="2586126"/>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[0x14] </a:t>
            </a:r>
          </a:p>
        </p:txBody>
      </p:sp>
      <p:sp>
        <p:nvSpPr>
          <p:cNvPr id="61" name="CuadroTexto 60"/>
          <p:cNvSpPr txBox="1"/>
          <p:nvPr/>
        </p:nvSpPr>
        <p:spPr>
          <a:xfrm>
            <a:off x="2623062" y="2889898"/>
            <a:ext cx="492367" cy="230832"/>
          </a:xfrm>
          <a:prstGeom prst="rect">
            <a:avLst/>
          </a:prstGeom>
          <a:noFill/>
        </p:spPr>
        <p:txBody>
          <a:bodyPr wrap="none" rtlCol="0">
            <a:spAutoFit/>
          </a:bodyPr>
          <a:lstStyle/>
          <a:p>
            <a:r>
              <a:rPr lang="es-ES" sz="900" dirty="0">
                <a:solidFill>
                  <a:schemeClr val="tx1">
                    <a:lumMod val="50000"/>
                    <a:lumOff val="50000"/>
                  </a:schemeClr>
                </a:solidFill>
              </a:rPr>
              <a:t>[0x15] </a:t>
            </a:r>
          </a:p>
        </p:txBody>
      </p:sp>
      <p:sp>
        <p:nvSpPr>
          <p:cNvPr id="62" name="CuadroTexto 61"/>
          <p:cNvSpPr txBox="1"/>
          <p:nvPr/>
        </p:nvSpPr>
        <p:spPr>
          <a:xfrm>
            <a:off x="3218847" y="2888974"/>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[0x16] </a:t>
            </a:r>
          </a:p>
        </p:txBody>
      </p:sp>
      <p:sp>
        <p:nvSpPr>
          <p:cNvPr id="63" name="CuadroTexto 62"/>
          <p:cNvSpPr txBox="1"/>
          <p:nvPr/>
        </p:nvSpPr>
        <p:spPr>
          <a:xfrm>
            <a:off x="3726666" y="2888050"/>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[0x17] </a:t>
            </a:r>
          </a:p>
        </p:txBody>
      </p:sp>
      <p:sp>
        <p:nvSpPr>
          <p:cNvPr id="64" name="CuadroTexto 63"/>
          <p:cNvSpPr txBox="1"/>
          <p:nvPr/>
        </p:nvSpPr>
        <p:spPr>
          <a:xfrm>
            <a:off x="4232143" y="2888097"/>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[0x18] </a:t>
            </a:r>
          </a:p>
        </p:txBody>
      </p:sp>
      <p:sp>
        <p:nvSpPr>
          <p:cNvPr id="65" name="CuadroTexto 64"/>
          <p:cNvSpPr txBox="1"/>
          <p:nvPr/>
        </p:nvSpPr>
        <p:spPr>
          <a:xfrm>
            <a:off x="4740125" y="288775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[0x19] </a:t>
            </a:r>
          </a:p>
        </p:txBody>
      </p:sp>
      <p:sp>
        <p:nvSpPr>
          <p:cNvPr id="66" name="CuadroTexto 65"/>
          <p:cNvSpPr txBox="1"/>
          <p:nvPr/>
        </p:nvSpPr>
        <p:spPr>
          <a:xfrm>
            <a:off x="5214780" y="2887757"/>
            <a:ext cx="333343" cy="230832"/>
          </a:xfrm>
          <a:prstGeom prst="rect">
            <a:avLst/>
          </a:prstGeom>
          <a:noFill/>
        </p:spPr>
        <p:txBody>
          <a:bodyPr wrap="none" lIns="0" rIns="0" rtlCol="0">
            <a:spAutoFit/>
          </a:bodyPr>
          <a:lstStyle/>
          <a:p>
            <a:r>
              <a:rPr lang="es-ES" sz="900" dirty="0">
                <a:solidFill>
                  <a:schemeClr val="tx1">
                    <a:lumMod val="50000"/>
                    <a:lumOff val="50000"/>
                  </a:schemeClr>
                </a:solidFill>
              </a:rPr>
              <a:t>[0x1A] </a:t>
            </a:r>
          </a:p>
        </p:txBody>
      </p:sp>
      <p:sp>
        <p:nvSpPr>
          <p:cNvPr id="67" name="CuadroTexto 66"/>
          <p:cNvSpPr txBox="1"/>
          <p:nvPr/>
        </p:nvSpPr>
        <p:spPr>
          <a:xfrm>
            <a:off x="5728160" y="2888165"/>
            <a:ext cx="326975" cy="230832"/>
          </a:xfrm>
          <a:prstGeom prst="rect">
            <a:avLst/>
          </a:prstGeom>
          <a:noFill/>
        </p:spPr>
        <p:txBody>
          <a:bodyPr wrap="none" lIns="0" rIns="0" rtlCol="0">
            <a:spAutoFit/>
          </a:bodyPr>
          <a:lstStyle/>
          <a:p>
            <a:r>
              <a:rPr lang="es-ES" sz="900" dirty="0">
                <a:solidFill>
                  <a:schemeClr val="tx1">
                    <a:lumMod val="50000"/>
                    <a:lumOff val="50000"/>
                  </a:schemeClr>
                </a:solidFill>
              </a:rPr>
              <a:t>[0x1B] </a:t>
            </a:r>
          </a:p>
        </p:txBody>
      </p:sp>
      <p:cxnSp>
        <p:nvCxnSpPr>
          <p:cNvPr id="10" name="Conector recto 9"/>
          <p:cNvCxnSpPr/>
          <p:nvPr/>
        </p:nvCxnSpPr>
        <p:spPr bwMode="auto">
          <a:xfrm flipV="1">
            <a:off x="3553267" y="2344886"/>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68" name="Agrupar 67"/>
          <p:cNvGrpSpPr/>
          <p:nvPr/>
        </p:nvGrpSpPr>
        <p:grpSpPr>
          <a:xfrm>
            <a:off x="5884919" y="2213973"/>
            <a:ext cx="152400" cy="104419"/>
            <a:chOff x="5320311" y="1105149"/>
            <a:chExt cx="236505" cy="150213"/>
          </a:xfrm>
        </p:grpSpPr>
        <p:cxnSp>
          <p:nvCxnSpPr>
            <p:cNvPr id="69" name="Conector recto 6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Conector recto 6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72" name="Conector recto 71"/>
          <p:cNvCxnSpPr/>
          <p:nvPr/>
        </p:nvCxnSpPr>
        <p:spPr bwMode="auto">
          <a:xfrm flipV="1">
            <a:off x="2546235" y="2639933"/>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ángulo 8"/>
          <p:cNvSpPr/>
          <p:nvPr/>
        </p:nvSpPr>
        <p:spPr>
          <a:xfrm>
            <a:off x="3616327" y="2444416"/>
            <a:ext cx="441146" cy="261610"/>
          </a:xfrm>
          <a:prstGeom prst="rect">
            <a:avLst/>
          </a:prstGeom>
        </p:spPr>
        <p:txBody>
          <a:bodyPr wrap="none">
            <a:spAutoFit/>
          </a:bodyPr>
          <a:lstStyle/>
          <a:p>
            <a:r>
              <a:rPr lang="en-GB" sz="1100" dirty="0">
                <a:latin typeface="Roboto Slab" pitchFamily="2" charset="0"/>
                <a:ea typeface="Roboto Slab" pitchFamily="2" charset="0"/>
              </a:rPr>
              <a:t>0xE</a:t>
            </a:r>
            <a:endParaRPr lang="es-ES" sz="1100" dirty="0"/>
          </a:p>
        </p:txBody>
      </p:sp>
      <p:sp>
        <p:nvSpPr>
          <p:cNvPr id="73" name="Forma libre 72"/>
          <p:cNvSpPr/>
          <p:nvPr/>
        </p:nvSpPr>
        <p:spPr>
          <a:xfrm>
            <a:off x="2886198" y="2517669"/>
            <a:ext cx="629716" cy="274517"/>
          </a:xfrm>
          <a:custGeom>
            <a:avLst/>
            <a:gdLst>
              <a:gd name="connsiteX0" fmla="*/ 0 w 629716"/>
              <a:gd name="connsiteY0" fmla="*/ 274517 h 274517"/>
              <a:gd name="connsiteX1" fmla="*/ 304363 w 629716"/>
              <a:gd name="connsiteY1" fmla="*/ 22590 h 274517"/>
              <a:gd name="connsiteX2" fmla="*/ 629716 w 629716"/>
              <a:gd name="connsiteY2" fmla="*/ 12093 h 274517"/>
            </a:gdLst>
            <a:ahLst/>
            <a:cxnLst>
              <a:cxn ang="0">
                <a:pos x="connsiteX0" y="connsiteY0"/>
              </a:cxn>
              <a:cxn ang="0">
                <a:pos x="connsiteX1" y="connsiteY1"/>
              </a:cxn>
              <a:cxn ang="0">
                <a:pos x="connsiteX2" y="connsiteY2"/>
              </a:cxn>
            </a:cxnLst>
            <a:rect l="l" t="t" r="r" b="b"/>
            <a:pathLst>
              <a:path w="629716" h="274517">
                <a:moveTo>
                  <a:pt x="0" y="274517"/>
                </a:moveTo>
                <a:cubicBezTo>
                  <a:pt x="99705" y="170422"/>
                  <a:pt x="199410" y="66327"/>
                  <a:pt x="304363" y="22590"/>
                </a:cubicBezTo>
                <a:cubicBezTo>
                  <a:pt x="409316" y="-21147"/>
                  <a:pt x="629716" y="12093"/>
                  <a:pt x="629716" y="12093"/>
                </a:cubicBezTo>
              </a:path>
            </a:pathLst>
          </a:custGeom>
          <a:ln w="28575" cmpd="sng">
            <a:solidFill>
              <a:schemeClr val="tx1"/>
            </a:solidFill>
            <a:prstDash val="sysDash"/>
            <a:headEnd type="arrow"/>
            <a:tailEnd type="none"/>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cxnSp>
        <p:nvCxnSpPr>
          <p:cNvPr id="74" name="Conector recto 73"/>
          <p:cNvCxnSpPr/>
          <p:nvPr/>
        </p:nvCxnSpPr>
        <p:spPr bwMode="auto">
          <a:xfrm flipV="1">
            <a:off x="5553390" y="2058134"/>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5" name="Conector recto 74"/>
          <p:cNvCxnSpPr/>
          <p:nvPr/>
        </p:nvCxnSpPr>
        <p:spPr bwMode="auto">
          <a:xfrm flipV="1">
            <a:off x="3040040" y="2945395"/>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6" name="Rectángulo 75"/>
          <p:cNvSpPr/>
          <p:nvPr/>
        </p:nvSpPr>
        <p:spPr>
          <a:xfrm>
            <a:off x="2621027" y="2737517"/>
            <a:ext cx="484910" cy="261610"/>
          </a:xfrm>
          <a:prstGeom prst="rect">
            <a:avLst/>
          </a:prstGeom>
        </p:spPr>
        <p:txBody>
          <a:bodyPr wrap="none">
            <a:spAutoFit/>
          </a:bodyPr>
          <a:lstStyle/>
          <a:p>
            <a:r>
              <a:rPr lang="en-GB" sz="1100" dirty="0">
                <a:latin typeface="Roboto Slab" pitchFamily="2" charset="0"/>
                <a:ea typeface="Roboto Slab" pitchFamily="2" charset="0"/>
              </a:rPr>
              <a:t>0x16</a:t>
            </a:r>
            <a:endParaRPr lang="es-ES" sz="1100" dirty="0"/>
          </a:p>
        </p:txBody>
      </p:sp>
      <p:sp>
        <p:nvSpPr>
          <p:cNvPr id="77" name="Rectángulo 76"/>
          <p:cNvSpPr/>
          <p:nvPr/>
        </p:nvSpPr>
        <p:spPr>
          <a:xfrm>
            <a:off x="3153885" y="3029772"/>
            <a:ext cx="428322" cy="261610"/>
          </a:xfrm>
          <a:prstGeom prst="rect">
            <a:avLst/>
          </a:prstGeom>
        </p:spPr>
        <p:txBody>
          <a:bodyPr wrap="none">
            <a:spAutoFit/>
          </a:bodyPr>
          <a:lstStyle/>
          <a:p>
            <a:r>
              <a:rPr lang="en-GB" sz="1100" dirty="0">
                <a:latin typeface="Roboto Slab" pitchFamily="2" charset="0"/>
                <a:ea typeface="Roboto Slab" pitchFamily="2" charset="0"/>
              </a:rPr>
              <a:t>0x6</a:t>
            </a:r>
            <a:endParaRPr lang="es-ES" sz="1100" dirty="0"/>
          </a:p>
        </p:txBody>
      </p:sp>
      <p:sp>
        <p:nvSpPr>
          <p:cNvPr id="11" name="Forma libre 10"/>
          <p:cNvSpPr/>
          <p:nvPr/>
        </p:nvSpPr>
        <p:spPr>
          <a:xfrm>
            <a:off x="2688987" y="2949640"/>
            <a:ext cx="333649" cy="178448"/>
          </a:xfrm>
          <a:custGeom>
            <a:avLst/>
            <a:gdLst>
              <a:gd name="connsiteX0" fmla="*/ 29287 w 333649"/>
              <a:gd name="connsiteY0" fmla="*/ 0 h 178448"/>
              <a:gd name="connsiteX1" fmla="*/ 29287 w 333649"/>
              <a:gd name="connsiteY1" fmla="*/ 104969 h 178448"/>
              <a:gd name="connsiteX2" fmla="*/ 333649 w 333649"/>
              <a:gd name="connsiteY2" fmla="*/ 178448 h 178448"/>
            </a:gdLst>
            <a:ahLst/>
            <a:cxnLst>
              <a:cxn ang="0">
                <a:pos x="connsiteX0" y="connsiteY0"/>
              </a:cxn>
              <a:cxn ang="0">
                <a:pos x="connsiteX1" y="connsiteY1"/>
              </a:cxn>
              <a:cxn ang="0">
                <a:pos x="connsiteX2" y="connsiteY2"/>
              </a:cxn>
            </a:cxnLst>
            <a:rect l="l" t="t" r="r" b="b"/>
            <a:pathLst>
              <a:path w="333649" h="178448">
                <a:moveTo>
                  <a:pt x="29287" y="0"/>
                </a:moveTo>
                <a:cubicBezTo>
                  <a:pt x="3923" y="37614"/>
                  <a:pt x="-21440" y="75228"/>
                  <a:pt x="29287" y="104969"/>
                </a:cubicBezTo>
                <a:cubicBezTo>
                  <a:pt x="80014" y="134710"/>
                  <a:pt x="333649" y="178448"/>
                  <a:pt x="333649" y="178448"/>
                </a:cubicBezTo>
              </a:path>
            </a:pathLst>
          </a:custGeom>
          <a:ln w="28575" cmpd="sng">
            <a:solidFill>
              <a:schemeClr val="tx1"/>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12" name="Forma libre 11"/>
          <p:cNvSpPr/>
          <p:nvPr/>
        </p:nvSpPr>
        <p:spPr>
          <a:xfrm>
            <a:off x="3536904" y="2340817"/>
            <a:ext cx="2172520" cy="829259"/>
          </a:xfrm>
          <a:custGeom>
            <a:avLst/>
            <a:gdLst>
              <a:gd name="connsiteX0" fmla="*/ 0 w 2172520"/>
              <a:gd name="connsiteY0" fmla="*/ 829259 h 829259"/>
              <a:gd name="connsiteX1" fmla="*/ 1689738 w 2172520"/>
              <a:gd name="connsiteY1" fmla="*/ 755780 h 829259"/>
              <a:gd name="connsiteX2" fmla="*/ 2172520 w 2172520"/>
              <a:gd name="connsiteY2" fmla="*/ 0 h 829259"/>
            </a:gdLst>
            <a:ahLst/>
            <a:cxnLst>
              <a:cxn ang="0">
                <a:pos x="connsiteX0" y="connsiteY0"/>
              </a:cxn>
              <a:cxn ang="0">
                <a:pos x="connsiteX1" y="connsiteY1"/>
              </a:cxn>
              <a:cxn ang="0">
                <a:pos x="connsiteX2" y="connsiteY2"/>
              </a:cxn>
            </a:cxnLst>
            <a:rect l="l" t="t" r="r" b="b"/>
            <a:pathLst>
              <a:path w="2172520" h="829259">
                <a:moveTo>
                  <a:pt x="0" y="829259"/>
                </a:moveTo>
                <a:lnTo>
                  <a:pt x="1689738" y="755780"/>
                </a:lnTo>
                <a:cubicBezTo>
                  <a:pt x="2051825" y="617570"/>
                  <a:pt x="2172520" y="0"/>
                  <a:pt x="2172520" y="0"/>
                </a:cubicBezTo>
              </a:path>
            </a:pathLst>
          </a:custGeom>
          <a:ln w="28575" cmpd="sng">
            <a:solidFill>
              <a:srgbClr val="00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13" name="Rectángulo 12"/>
          <p:cNvSpPr/>
          <p:nvPr/>
        </p:nvSpPr>
        <p:spPr bwMode="auto">
          <a:xfrm>
            <a:off x="5561002" y="2046252"/>
            <a:ext cx="520524" cy="30905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2754080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2565811130"/>
              </p:ext>
            </p:extLst>
          </p:nvPr>
        </p:nvGraphicFramePr>
        <p:xfrm>
          <a:off x="2527535" y="2046252"/>
          <a:ext cx="3539235" cy="299466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GB" dirty="0">
                          <a:latin typeface="Roboto Slab" pitchFamily="2" charset="0"/>
                          <a:ea typeface="Roboto Slab" pitchFamily="2" charset="0"/>
                        </a:rPr>
                        <a:t>0x9</a:t>
                      </a:r>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9</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extLst>
                  <a:ext uri="{0D108BD9-81ED-4DB2-BD59-A6C34878D82A}">
                    <a16:rowId xmlns:a16="http://schemas.microsoft.com/office/drawing/2014/main" val="10000"/>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200" dirty="0">
                          <a:latin typeface="Roboto Slab" pitchFamily="2" charset="0"/>
                          <a:ea typeface="Roboto Slab" pitchFamily="2" charset="0"/>
                        </a:rPr>
                        <a:t>7</a:t>
                      </a:r>
                      <a:endParaRPr lang="en-GB" sz="12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2</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5513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Conector recto de flecha 4"/>
          <p:cNvCxnSpPr/>
          <p:nvPr/>
        </p:nvCxnSpPr>
        <p:spPr bwMode="auto">
          <a:xfrm flipH="1">
            <a:off x="4899930" y="1778000"/>
            <a:ext cx="224894" cy="268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4781941" y="1474596"/>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latin typeface="Roboto Slab" pitchFamily="2" charset="0"/>
                <a:ea typeface="Roboto Slab" pitchFamily="2" charset="0"/>
              </a:rPr>
              <a:t>head</a:t>
            </a:r>
            <a:endParaRPr lang="en-GB" sz="1800" dirty="0"/>
          </a:p>
        </p:txBody>
      </p:sp>
      <p:sp>
        <p:nvSpPr>
          <p:cNvPr id="2" name="Forma libre 1"/>
          <p:cNvSpPr/>
          <p:nvPr/>
        </p:nvSpPr>
        <p:spPr>
          <a:xfrm>
            <a:off x="3936441" y="2245189"/>
            <a:ext cx="717176" cy="353054"/>
          </a:xfrm>
          <a:custGeom>
            <a:avLst/>
            <a:gdLst>
              <a:gd name="connsiteX0" fmla="*/ 717176 w 717176"/>
              <a:gd name="connsiteY0" fmla="*/ 0 h 353054"/>
              <a:gd name="connsiteX1" fmla="*/ 508000 w 717176"/>
              <a:gd name="connsiteY1" fmla="*/ 328706 h 353054"/>
              <a:gd name="connsiteX2" fmla="*/ 0 w 717176"/>
              <a:gd name="connsiteY2" fmla="*/ 328706 h 353054"/>
            </a:gdLst>
            <a:ahLst/>
            <a:cxnLst>
              <a:cxn ang="0">
                <a:pos x="connsiteX0" y="connsiteY0"/>
              </a:cxn>
              <a:cxn ang="0">
                <a:pos x="connsiteX1" y="connsiteY1"/>
              </a:cxn>
              <a:cxn ang="0">
                <a:pos x="connsiteX2" y="connsiteY2"/>
              </a:cxn>
            </a:cxnLst>
            <a:rect l="l" t="t" r="r" b="b"/>
            <a:pathLst>
              <a:path w="717176" h="353054">
                <a:moveTo>
                  <a:pt x="717176" y="0"/>
                </a:moveTo>
                <a:cubicBezTo>
                  <a:pt x="672352" y="136961"/>
                  <a:pt x="627529" y="273922"/>
                  <a:pt x="508000" y="328706"/>
                </a:cubicBezTo>
                <a:cubicBezTo>
                  <a:pt x="388471" y="383490"/>
                  <a:pt x="0" y="328706"/>
                  <a:pt x="0" y="328706"/>
                </a:cubicBezTo>
              </a:path>
            </a:pathLst>
          </a:custGeom>
          <a:ln w="28575" cmpd="sng">
            <a:solidFill>
              <a:srgbClr val="FF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 name="CuadroTexto 5"/>
          <p:cNvSpPr txBox="1"/>
          <p:nvPr/>
        </p:nvSpPr>
        <p:spPr>
          <a:xfrm>
            <a:off x="2673767" y="1979795"/>
            <a:ext cx="434659" cy="230832"/>
          </a:xfrm>
          <a:prstGeom prst="rect">
            <a:avLst/>
          </a:prstGeom>
          <a:noFill/>
        </p:spPr>
        <p:txBody>
          <a:bodyPr wrap="none" rtlCol="0">
            <a:spAutoFit/>
          </a:bodyPr>
          <a:lstStyle/>
          <a:p>
            <a:r>
              <a:rPr lang="es-ES" sz="900" dirty="0">
                <a:solidFill>
                  <a:schemeClr val="tx1">
                    <a:lumMod val="50000"/>
                    <a:lumOff val="50000"/>
                  </a:schemeClr>
                </a:solidFill>
              </a:rPr>
              <a:t>[0x0] </a:t>
            </a:r>
          </a:p>
        </p:txBody>
      </p:sp>
      <p:sp>
        <p:nvSpPr>
          <p:cNvPr id="31" name="CuadroTexto 30"/>
          <p:cNvSpPr txBox="1"/>
          <p:nvPr/>
        </p:nvSpPr>
        <p:spPr>
          <a:xfrm>
            <a:off x="3260074" y="198834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[0x1] </a:t>
            </a:r>
          </a:p>
        </p:txBody>
      </p:sp>
      <p:sp>
        <p:nvSpPr>
          <p:cNvPr id="32" name="CuadroTexto 31"/>
          <p:cNvSpPr txBox="1"/>
          <p:nvPr/>
        </p:nvSpPr>
        <p:spPr>
          <a:xfrm>
            <a:off x="3786849" y="1987424"/>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[0x2] </a:t>
            </a:r>
          </a:p>
        </p:txBody>
      </p:sp>
      <p:sp>
        <p:nvSpPr>
          <p:cNvPr id="33" name="CuadroTexto 32"/>
          <p:cNvSpPr txBox="1"/>
          <p:nvPr/>
        </p:nvSpPr>
        <p:spPr>
          <a:xfrm>
            <a:off x="4273370" y="1987471"/>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[0x3] </a:t>
            </a:r>
          </a:p>
        </p:txBody>
      </p:sp>
      <p:sp>
        <p:nvSpPr>
          <p:cNvPr id="40" name="CuadroTexto 39"/>
          <p:cNvSpPr txBox="1"/>
          <p:nvPr/>
        </p:nvSpPr>
        <p:spPr>
          <a:xfrm>
            <a:off x="4800308" y="198713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[0x4] </a:t>
            </a:r>
          </a:p>
        </p:txBody>
      </p:sp>
      <p:sp>
        <p:nvSpPr>
          <p:cNvPr id="41" name="CuadroTexto 40"/>
          <p:cNvSpPr txBox="1"/>
          <p:nvPr/>
        </p:nvSpPr>
        <p:spPr>
          <a:xfrm>
            <a:off x="5303397" y="199660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[0x5] </a:t>
            </a:r>
          </a:p>
        </p:txBody>
      </p:sp>
      <p:sp>
        <p:nvSpPr>
          <p:cNvPr id="42" name="CuadroTexto 41"/>
          <p:cNvSpPr txBox="1"/>
          <p:nvPr/>
        </p:nvSpPr>
        <p:spPr>
          <a:xfrm>
            <a:off x="5797821" y="199701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[0x6] </a:t>
            </a:r>
          </a:p>
        </p:txBody>
      </p:sp>
      <p:sp>
        <p:nvSpPr>
          <p:cNvPr id="43" name="CuadroTexto 42"/>
          <p:cNvSpPr txBox="1"/>
          <p:nvPr/>
        </p:nvSpPr>
        <p:spPr>
          <a:xfrm>
            <a:off x="2683997" y="2283827"/>
            <a:ext cx="434659" cy="230832"/>
          </a:xfrm>
          <a:prstGeom prst="rect">
            <a:avLst/>
          </a:prstGeom>
          <a:noFill/>
        </p:spPr>
        <p:txBody>
          <a:bodyPr wrap="none" rtlCol="0">
            <a:spAutoFit/>
          </a:bodyPr>
          <a:lstStyle/>
          <a:p>
            <a:r>
              <a:rPr lang="es-ES" sz="900" dirty="0">
                <a:solidFill>
                  <a:schemeClr val="tx1">
                    <a:lumMod val="50000"/>
                    <a:lumOff val="50000"/>
                  </a:schemeClr>
                </a:solidFill>
              </a:rPr>
              <a:t>[0x7] </a:t>
            </a:r>
          </a:p>
        </p:txBody>
      </p:sp>
      <p:sp>
        <p:nvSpPr>
          <p:cNvPr id="44" name="CuadroTexto 43"/>
          <p:cNvSpPr txBox="1"/>
          <p:nvPr/>
        </p:nvSpPr>
        <p:spPr>
          <a:xfrm>
            <a:off x="3270304" y="2273426"/>
            <a:ext cx="249993" cy="230832"/>
          </a:xfrm>
          <a:prstGeom prst="rect">
            <a:avLst/>
          </a:prstGeom>
          <a:noFill/>
          <a:ln>
            <a:noFill/>
          </a:ln>
        </p:spPr>
        <p:txBody>
          <a:bodyPr wrap="none" lIns="0" rIns="0" rtlCol="0">
            <a:spAutoFit/>
          </a:bodyPr>
          <a:lstStyle/>
          <a:p>
            <a:r>
              <a:rPr lang="es-ES" sz="900" dirty="0">
                <a:solidFill>
                  <a:schemeClr val="tx1">
                    <a:lumMod val="50000"/>
                    <a:lumOff val="50000"/>
                  </a:schemeClr>
                </a:solidFill>
              </a:rPr>
              <a:t>[0x8] </a:t>
            </a:r>
          </a:p>
        </p:txBody>
      </p:sp>
      <p:sp>
        <p:nvSpPr>
          <p:cNvPr id="45" name="CuadroTexto 44"/>
          <p:cNvSpPr txBox="1"/>
          <p:nvPr/>
        </p:nvSpPr>
        <p:spPr>
          <a:xfrm>
            <a:off x="3797079" y="227250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[0x9] </a:t>
            </a:r>
          </a:p>
        </p:txBody>
      </p:sp>
      <p:sp>
        <p:nvSpPr>
          <p:cNvPr id="46" name="CuadroTexto 45"/>
          <p:cNvSpPr txBox="1"/>
          <p:nvPr/>
        </p:nvSpPr>
        <p:spPr>
          <a:xfrm>
            <a:off x="4264644" y="2272549"/>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[0xA] </a:t>
            </a:r>
          </a:p>
        </p:txBody>
      </p:sp>
      <p:sp>
        <p:nvSpPr>
          <p:cNvPr id="47" name="CuadroTexto 46"/>
          <p:cNvSpPr txBox="1"/>
          <p:nvPr/>
        </p:nvSpPr>
        <p:spPr>
          <a:xfrm>
            <a:off x="4782104" y="2272210"/>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[0xB] </a:t>
            </a:r>
          </a:p>
        </p:txBody>
      </p:sp>
      <p:sp>
        <p:nvSpPr>
          <p:cNvPr id="48" name="CuadroTexto 47"/>
          <p:cNvSpPr txBox="1"/>
          <p:nvPr/>
        </p:nvSpPr>
        <p:spPr>
          <a:xfrm>
            <a:off x="5285193" y="2281686"/>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[0xC] </a:t>
            </a:r>
          </a:p>
        </p:txBody>
      </p:sp>
      <p:sp>
        <p:nvSpPr>
          <p:cNvPr id="49" name="CuadroTexto 48"/>
          <p:cNvSpPr txBox="1"/>
          <p:nvPr/>
        </p:nvSpPr>
        <p:spPr>
          <a:xfrm>
            <a:off x="5789095" y="2282094"/>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[0xD] </a:t>
            </a:r>
          </a:p>
        </p:txBody>
      </p:sp>
      <p:sp>
        <p:nvSpPr>
          <p:cNvPr id="54" name="CuadroTexto 53"/>
          <p:cNvSpPr txBox="1"/>
          <p:nvPr/>
        </p:nvSpPr>
        <p:spPr>
          <a:xfrm>
            <a:off x="2665793" y="2587859"/>
            <a:ext cx="447452" cy="230832"/>
          </a:xfrm>
          <a:prstGeom prst="rect">
            <a:avLst/>
          </a:prstGeom>
          <a:noFill/>
        </p:spPr>
        <p:txBody>
          <a:bodyPr wrap="none" rtlCol="0">
            <a:spAutoFit/>
          </a:bodyPr>
          <a:lstStyle/>
          <a:p>
            <a:r>
              <a:rPr lang="es-ES" sz="900" dirty="0">
                <a:solidFill>
                  <a:schemeClr val="tx1">
                    <a:lumMod val="50000"/>
                    <a:lumOff val="50000"/>
                  </a:schemeClr>
                </a:solidFill>
              </a:rPr>
              <a:t>[0xE] </a:t>
            </a:r>
          </a:p>
        </p:txBody>
      </p:sp>
      <p:sp>
        <p:nvSpPr>
          <p:cNvPr id="55" name="CuadroTexto 54"/>
          <p:cNvSpPr txBox="1"/>
          <p:nvPr/>
        </p:nvSpPr>
        <p:spPr>
          <a:xfrm>
            <a:off x="3261578" y="2586935"/>
            <a:ext cx="256474" cy="230832"/>
          </a:xfrm>
          <a:prstGeom prst="rect">
            <a:avLst/>
          </a:prstGeom>
          <a:noFill/>
        </p:spPr>
        <p:txBody>
          <a:bodyPr wrap="none" lIns="0" rIns="0" rtlCol="0">
            <a:spAutoFit/>
          </a:bodyPr>
          <a:lstStyle/>
          <a:p>
            <a:r>
              <a:rPr lang="es-ES" sz="900" dirty="0">
                <a:solidFill>
                  <a:schemeClr val="tx1">
                    <a:lumMod val="50000"/>
                    <a:lumOff val="50000"/>
                  </a:schemeClr>
                </a:solidFill>
              </a:rPr>
              <a:t>[0xF] </a:t>
            </a:r>
          </a:p>
        </p:txBody>
      </p:sp>
      <p:sp>
        <p:nvSpPr>
          <p:cNvPr id="56" name="CuadroTexto 55"/>
          <p:cNvSpPr txBox="1"/>
          <p:nvPr/>
        </p:nvSpPr>
        <p:spPr>
          <a:xfrm>
            <a:off x="3731485" y="2586011"/>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[0x10] </a:t>
            </a:r>
          </a:p>
        </p:txBody>
      </p:sp>
      <p:sp>
        <p:nvSpPr>
          <p:cNvPr id="57" name="CuadroTexto 56"/>
          <p:cNvSpPr txBox="1"/>
          <p:nvPr/>
        </p:nvSpPr>
        <p:spPr>
          <a:xfrm>
            <a:off x="4236962" y="2586058"/>
            <a:ext cx="303475" cy="230832"/>
          </a:xfrm>
          <a:prstGeom prst="rect">
            <a:avLst/>
          </a:prstGeom>
          <a:noFill/>
        </p:spPr>
        <p:txBody>
          <a:bodyPr wrap="none" lIns="0" rIns="0" rtlCol="0">
            <a:spAutoFit/>
          </a:bodyPr>
          <a:lstStyle/>
          <a:p>
            <a:r>
              <a:rPr lang="es-ES" sz="900" dirty="0">
                <a:solidFill>
                  <a:schemeClr val="tx1">
                    <a:lumMod val="50000"/>
                    <a:lumOff val="50000"/>
                  </a:schemeClr>
                </a:solidFill>
              </a:rPr>
              <a:t>[0x11] </a:t>
            </a:r>
          </a:p>
        </p:txBody>
      </p:sp>
      <p:sp>
        <p:nvSpPr>
          <p:cNvPr id="58" name="CuadroTexto 57"/>
          <p:cNvSpPr txBox="1"/>
          <p:nvPr/>
        </p:nvSpPr>
        <p:spPr>
          <a:xfrm>
            <a:off x="4744944" y="2585719"/>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[0x12] </a:t>
            </a:r>
          </a:p>
        </p:txBody>
      </p:sp>
      <p:sp>
        <p:nvSpPr>
          <p:cNvPr id="59" name="CuadroTexto 58"/>
          <p:cNvSpPr txBox="1"/>
          <p:nvPr/>
        </p:nvSpPr>
        <p:spPr>
          <a:xfrm>
            <a:off x="5238555" y="258571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[0x13] </a:t>
            </a:r>
          </a:p>
        </p:txBody>
      </p:sp>
      <p:sp>
        <p:nvSpPr>
          <p:cNvPr id="60" name="CuadroTexto 59"/>
          <p:cNvSpPr txBox="1"/>
          <p:nvPr/>
        </p:nvSpPr>
        <p:spPr>
          <a:xfrm>
            <a:off x="5751935" y="2586126"/>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[0x14] </a:t>
            </a:r>
          </a:p>
        </p:txBody>
      </p:sp>
      <p:sp>
        <p:nvSpPr>
          <p:cNvPr id="61" name="CuadroTexto 60"/>
          <p:cNvSpPr txBox="1"/>
          <p:nvPr/>
        </p:nvSpPr>
        <p:spPr>
          <a:xfrm>
            <a:off x="2623062" y="2889898"/>
            <a:ext cx="492367" cy="230832"/>
          </a:xfrm>
          <a:prstGeom prst="rect">
            <a:avLst/>
          </a:prstGeom>
          <a:noFill/>
        </p:spPr>
        <p:txBody>
          <a:bodyPr wrap="none" rtlCol="0">
            <a:spAutoFit/>
          </a:bodyPr>
          <a:lstStyle/>
          <a:p>
            <a:r>
              <a:rPr lang="es-ES" sz="900" dirty="0">
                <a:solidFill>
                  <a:schemeClr val="tx1">
                    <a:lumMod val="50000"/>
                    <a:lumOff val="50000"/>
                  </a:schemeClr>
                </a:solidFill>
              </a:rPr>
              <a:t>[0x15] </a:t>
            </a:r>
          </a:p>
        </p:txBody>
      </p:sp>
      <p:sp>
        <p:nvSpPr>
          <p:cNvPr id="62" name="CuadroTexto 61"/>
          <p:cNvSpPr txBox="1"/>
          <p:nvPr/>
        </p:nvSpPr>
        <p:spPr>
          <a:xfrm>
            <a:off x="3218847" y="2888974"/>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[0x16] </a:t>
            </a:r>
          </a:p>
        </p:txBody>
      </p:sp>
      <p:sp>
        <p:nvSpPr>
          <p:cNvPr id="63" name="CuadroTexto 62"/>
          <p:cNvSpPr txBox="1"/>
          <p:nvPr/>
        </p:nvSpPr>
        <p:spPr>
          <a:xfrm>
            <a:off x="3726666" y="2888050"/>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[0x17] </a:t>
            </a:r>
          </a:p>
        </p:txBody>
      </p:sp>
      <p:sp>
        <p:nvSpPr>
          <p:cNvPr id="64" name="CuadroTexto 63"/>
          <p:cNvSpPr txBox="1"/>
          <p:nvPr/>
        </p:nvSpPr>
        <p:spPr>
          <a:xfrm>
            <a:off x="4232143" y="2888097"/>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[0x18] </a:t>
            </a:r>
          </a:p>
        </p:txBody>
      </p:sp>
      <p:sp>
        <p:nvSpPr>
          <p:cNvPr id="65" name="CuadroTexto 64"/>
          <p:cNvSpPr txBox="1"/>
          <p:nvPr/>
        </p:nvSpPr>
        <p:spPr>
          <a:xfrm>
            <a:off x="4740125" y="288775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[0x19] </a:t>
            </a:r>
          </a:p>
        </p:txBody>
      </p:sp>
      <p:sp>
        <p:nvSpPr>
          <p:cNvPr id="66" name="CuadroTexto 65"/>
          <p:cNvSpPr txBox="1"/>
          <p:nvPr/>
        </p:nvSpPr>
        <p:spPr>
          <a:xfrm>
            <a:off x="5214780" y="2887757"/>
            <a:ext cx="333343" cy="230832"/>
          </a:xfrm>
          <a:prstGeom prst="rect">
            <a:avLst/>
          </a:prstGeom>
          <a:noFill/>
        </p:spPr>
        <p:txBody>
          <a:bodyPr wrap="none" lIns="0" rIns="0" rtlCol="0">
            <a:spAutoFit/>
          </a:bodyPr>
          <a:lstStyle/>
          <a:p>
            <a:r>
              <a:rPr lang="es-ES" sz="900" dirty="0">
                <a:solidFill>
                  <a:schemeClr val="tx1">
                    <a:lumMod val="50000"/>
                    <a:lumOff val="50000"/>
                  </a:schemeClr>
                </a:solidFill>
              </a:rPr>
              <a:t>[0x1A] </a:t>
            </a:r>
          </a:p>
        </p:txBody>
      </p:sp>
      <p:sp>
        <p:nvSpPr>
          <p:cNvPr id="67" name="CuadroTexto 66"/>
          <p:cNvSpPr txBox="1"/>
          <p:nvPr/>
        </p:nvSpPr>
        <p:spPr>
          <a:xfrm>
            <a:off x="5728160" y="2888165"/>
            <a:ext cx="326975" cy="230832"/>
          </a:xfrm>
          <a:prstGeom prst="rect">
            <a:avLst/>
          </a:prstGeom>
          <a:noFill/>
        </p:spPr>
        <p:txBody>
          <a:bodyPr wrap="none" lIns="0" rIns="0" rtlCol="0">
            <a:spAutoFit/>
          </a:bodyPr>
          <a:lstStyle/>
          <a:p>
            <a:r>
              <a:rPr lang="es-ES" sz="900" dirty="0">
                <a:solidFill>
                  <a:schemeClr val="tx1">
                    <a:lumMod val="50000"/>
                    <a:lumOff val="50000"/>
                  </a:schemeClr>
                </a:solidFill>
              </a:rPr>
              <a:t>[0x1B] </a:t>
            </a:r>
          </a:p>
        </p:txBody>
      </p:sp>
      <p:cxnSp>
        <p:nvCxnSpPr>
          <p:cNvPr id="10" name="Conector recto 9"/>
          <p:cNvCxnSpPr/>
          <p:nvPr/>
        </p:nvCxnSpPr>
        <p:spPr bwMode="auto">
          <a:xfrm flipV="1">
            <a:off x="3553267" y="2344886"/>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68" name="Agrupar 67"/>
          <p:cNvGrpSpPr/>
          <p:nvPr/>
        </p:nvGrpSpPr>
        <p:grpSpPr>
          <a:xfrm>
            <a:off x="5884919" y="2213973"/>
            <a:ext cx="152400" cy="104419"/>
            <a:chOff x="5320311" y="1105149"/>
            <a:chExt cx="236505" cy="150213"/>
          </a:xfrm>
        </p:grpSpPr>
        <p:cxnSp>
          <p:nvCxnSpPr>
            <p:cNvPr id="69" name="Conector recto 6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Conector recto 6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72" name="Conector recto 71"/>
          <p:cNvCxnSpPr/>
          <p:nvPr/>
        </p:nvCxnSpPr>
        <p:spPr bwMode="auto">
          <a:xfrm flipV="1">
            <a:off x="2546235" y="2639933"/>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ángulo 8"/>
          <p:cNvSpPr/>
          <p:nvPr/>
        </p:nvSpPr>
        <p:spPr>
          <a:xfrm>
            <a:off x="3616327" y="2444416"/>
            <a:ext cx="441146" cy="261610"/>
          </a:xfrm>
          <a:prstGeom prst="rect">
            <a:avLst/>
          </a:prstGeom>
        </p:spPr>
        <p:txBody>
          <a:bodyPr wrap="none">
            <a:spAutoFit/>
          </a:bodyPr>
          <a:lstStyle/>
          <a:p>
            <a:r>
              <a:rPr lang="en-GB" sz="1100" dirty="0">
                <a:latin typeface="Roboto Slab" pitchFamily="2" charset="0"/>
                <a:ea typeface="Roboto Slab" pitchFamily="2" charset="0"/>
              </a:rPr>
              <a:t>0xE</a:t>
            </a:r>
            <a:endParaRPr lang="es-ES" sz="1100" dirty="0"/>
          </a:p>
        </p:txBody>
      </p:sp>
      <p:sp>
        <p:nvSpPr>
          <p:cNvPr id="73" name="Forma libre 72"/>
          <p:cNvSpPr/>
          <p:nvPr/>
        </p:nvSpPr>
        <p:spPr>
          <a:xfrm>
            <a:off x="2886198" y="2517669"/>
            <a:ext cx="629716" cy="274517"/>
          </a:xfrm>
          <a:custGeom>
            <a:avLst/>
            <a:gdLst>
              <a:gd name="connsiteX0" fmla="*/ 0 w 629716"/>
              <a:gd name="connsiteY0" fmla="*/ 274517 h 274517"/>
              <a:gd name="connsiteX1" fmla="*/ 304363 w 629716"/>
              <a:gd name="connsiteY1" fmla="*/ 22590 h 274517"/>
              <a:gd name="connsiteX2" fmla="*/ 629716 w 629716"/>
              <a:gd name="connsiteY2" fmla="*/ 12093 h 274517"/>
            </a:gdLst>
            <a:ahLst/>
            <a:cxnLst>
              <a:cxn ang="0">
                <a:pos x="connsiteX0" y="connsiteY0"/>
              </a:cxn>
              <a:cxn ang="0">
                <a:pos x="connsiteX1" y="connsiteY1"/>
              </a:cxn>
              <a:cxn ang="0">
                <a:pos x="connsiteX2" y="connsiteY2"/>
              </a:cxn>
            </a:cxnLst>
            <a:rect l="l" t="t" r="r" b="b"/>
            <a:pathLst>
              <a:path w="629716" h="274517">
                <a:moveTo>
                  <a:pt x="0" y="274517"/>
                </a:moveTo>
                <a:cubicBezTo>
                  <a:pt x="99705" y="170422"/>
                  <a:pt x="199410" y="66327"/>
                  <a:pt x="304363" y="22590"/>
                </a:cubicBezTo>
                <a:cubicBezTo>
                  <a:pt x="409316" y="-21147"/>
                  <a:pt x="629716" y="12093"/>
                  <a:pt x="629716" y="12093"/>
                </a:cubicBezTo>
              </a:path>
            </a:pathLst>
          </a:custGeom>
          <a:ln w="28575" cmpd="sng">
            <a:solidFill>
              <a:srgbClr val="FF0000"/>
            </a:solidFill>
            <a:prstDash val="sysDash"/>
            <a:headEnd type="arrow"/>
            <a:tailEnd type="none"/>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cxnSp>
        <p:nvCxnSpPr>
          <p:cNvPr id="74" name="Conector recto 73"/>
          <p:cNvCxnSpPr/>
          <p:nvPr/>
        </p:nvCxnSpPr>
        <p:spPr bwMode="auto">
          <a:xfrm flipV="1">
            <a:off x="5553390" y="2058134"/>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5" name="Conector recto 74"/>
          <p:cNvCxnSpPr/>
          <p:nvPr/>
        </p:nvCxnSpPr>
        <p:spPr bwMode="auto">
          <a:xfrm flipV="1">
            <a:off x="3040040" y="2945395"/>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6" name="Rectángulo 75"/>
          <p:cNvSpPr/>
          <p:nvPr/>
        </p:nvSpPr>
        <p:spPr>
          <a:xfrm>
            <a:off x="2621027" y="2737517"/>
            <a:ext cx="484910" cy="261610"/>
          </a:xfrm>
          <a:prstGeom prst="rect">
            <a:avLst/>
          </a:prstGeom>
        </p:spPr>
        <p:txBody>
          <a:bodyPr wrap="none">
            <a:spAutoFit/>
          </a:bodyPr>
          <a:lstStyle/>
          <a:p>
            <a:r>
              <a:rPr lang="en-GB" sz="1100" dirty="0">
                <a:latin typeface="Roboto Slab" pitchFamily="2" charset="0"/>
                <a:ea typeface="Roboto Slab" pitchFamily="2" charset="0"/>
              </a:rPr>
              <a:t>0x16</a:t>
            </a:r>
            <a:endParaRPr lang="es-ES" sz="1100" dirty="0"/>
          </a:p>
        </p:txBody>
      </p:sp>
      <p:sp>
        <p:nvSpPr>
          <p:cNvPr id="77" name="Rectángulo 76"/>
          <p:cNvSpPr/>
          <p:nvPr/>
        </p:nvSpPr>
        <p:spPr>
          <a:xfrm>
            <a:off x="3153885" y="3029772"/>
            <a:ext cx="428322" cy="261610"/>
          </a:xfrm>
          <a:prstGeom prst="rect">
            <a:avLst/>
          </a:prstGeom>
        </p:spPr>
        <p:txBody>
          <a:bodyPr wrap="none">
            <a:spAutoFit/>
          </a:bodyPr>
          <a:lstStyle/>
          <a:p>
            <a:r>
              <a:rPr lang="en-GB" sz="1100" dirty="0">
                <a:latin typeface="Roboto Slab" pitchFamily="2" charset="0"/>
                <a:ea typeface="Roboto Slab" pitchFamily="2" charset="0"/>
              </a:rPr>
              <a:t>0x6</a:t>
            </a:r>
            <a:endParaRPr lang="es-ES" sz="1100" dirty="0"/>
          </a:p>
        </p:txBody>
      </p:sp>
      <p:sp>
        <p:nvSpPr>
          <p:cNvPr id="11" name="Forma libre 10"/>
          <p:cNvSpPr/>
          <p:nvPr/>
        </p:nvSpPr>
        <p:spPr>
          <a:xfrm>
            <a:off x="2688987" y="2949640"/>
            <a:ext cx="333649" cy="178448"/>
          </a:xfrm>
          <a:custGeom>
            <a:avLst/>
            <a:gdLst>
              <a:gd name="connsiteX0" fmla="*/ 29287 w 333649"/>
              <a:gd name="connsiteY0" fmla="*/ 0 h 178448"/>
              <a:gd name="connsiteX1" fmla="*/ 29287 w 333649"/>
              <a:gd name="connsiteY1" fmla="*/ 104969 h 178448"/>
              <a:gd name="connsiteX2" fmla="*/ 333649 w 333649"/>
              <a:gd name="connsiteY2" fmla="*/ 178448 h 178448"/>
            </a:gdLst>
            <a:ahLst/>
            <a:cxnLst>
              <a:cxn ang="0">
                <a:pos x="connsiteX0" y="connsiteY0"/>
              </a:cxn>
              <a:cxn ang="0">
                <a:pos x="connsiteX1" y="connsiteY1"/>
              </a:cxn>
              <a:cxn ang="0">
                <a:pos x="connsiteX2" y="connsiteY2"/>
              </a:cxn>
            </a:cxnLst>
            <a:rect l="l" t="t" r="r" b="b"/>
            <a:pathLst>
              <a:path w="333649" h="178448">
                <a:moveTo>
                  <a:pt x="29287" y="0"/>
                </a:moveTo>
                <a:cubicBezTo>
                  <a:pt x="3923" y="37614"/>
                  <a:pt x="-21440" y="75228"/>
                  <a:pt x="29287" y="104969"/>
                </a:cubicBezTo>
                <a:cubicBezTo>
                  <a:pt x="80014" y="134710"/>
                  <a:pt x="333649" y="178448"/>
                  <a:pt x="333649" y="178448"/>
                </a:cubicBezTo>
              </a:path>
            </a:pathLst>
          </a:custGeom>
          <a:ln w="28575" cmpd="sng">
            <a:solidFill>
              <a:srgbClr val="FF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12" name="Forma libre 11"/>
          <p:cNvSpPr/>
          <p:nvPr/>
        </p:nvSpPr>
        <p:spPr>
          <a:xfrm>
            <a:off x="3536904" y="2340817"/>
            <a:ext cx="2172520" cy="829259"/>
          </a:xfrm>
          <a:custGeom>
            <a:avLst/>
            <a:gdLst>
              <a:gd name="connsiteX0" fmla="*/ 0 w 2172520"/>
              <a:gd name="connsiteY0" fmla="*/ 829259 h 829259"/>
              <a:gd name="connsiteX1" fmla="*/ 1689738 w 2172520"/>
              <a:gd name="connsiteY1" fmla="*/ 755780 h 829259"/>
              <a:gd name="connsiteX2" fmla="*/ 2172520 w 2172520"/>
              <a:gd name="connsiteY2" fmla="*/ 0 h 829259"/>
            </a:gdLst>
            <a:ahLst/>
            <a:cxnLst>
              <a:cxn ang="0">
                <a:pos x="connsiteX0" y="connsiteY0"/>
              </a:cxn>
              <a:cxn ang="0">
                <a:pos x="connsiteX1" y="connsiteY1"/>
              </a:cxn>
              <a:cxn ang="0">
                <a:pos x="connsiteX2" y="connsiteY2"/>
              </a:cxn>
            </a:cxnLst>
            <a:rect l="l" t="t" r="r" b="b"/>
            <a:pathLst>
              <a:path w="2172520" h="829259">
                <a:moveTo>
                  <a:pt x="0" y="829259"/>
                </a:moveTo>
                <a:lnTo>
                  <a:pt x="1689738" y="755780"/>
                </a:lnTo>
                <a:cubicBezTo>
                  <a:pt x="2051825" y="617570"/>
                  <a:pt x="2172520" y="0"/>
                  <a:pt x="2172520" y="0"/>
                </a:cubicBezTo>
              </a:path>
            </a:pathLst>
          </a:custGeom>
          <a:ln w="28575" cmpd="sng">
            <a:solidFill>
              <a:srgbClr val="FF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169923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21" y="1587420"/>
            <a:ext cx="1109599" cy="400110"/>
          </a:xfrm>
          <a:prstGeom prst="rect">
            <a:avLst/>
          </a:prstGeom>
        </p:spPr>
        <p:txBody>
          <a:bodyPr wrap="none">
            <a:spAutoFit/>
          </a:bodyPr>
          <a:lstStyle/>
          <a:p>
            <a:pPr marL="0" indent="0">
              <a:buClrTx/>
              <a:buNone/>
            </a:pPr>
            <a:r>
              <a:rPr lang="en-GB" sz="2000"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28" name="Tabla 27" descr="When you create an array of N integer elements, a chunk of N contiguous memory positions must be allocated to the array.  The important word here is contiguous.  You cannot allocate four memory positions that are not contiguous, as shown on the screen"/>
          <p:cNvGraphicFramePr>
            <a:graphicFrameLocks noGrp="1"/>
          </p:cNvGraphicFramePr>
          <p:nvPr>
            <p:extLst>
              <p:ext uri="{D42A27DB-BD31-4B8C-83A1-F6EECF244321}">
                <p14:modId xmlns:p14="http://schemas.microsoft.com/office/powerpoint/2010/main" val="2283662459"/>
              </p:ext>
            </p:extLst>
          </p:nvPr>
        </p:nvGraphicFramePr>
        <p:xfrm>
          <a:off x="2527485" y="2046252"/>
          <a:ext cx="3539235" cy="297180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67243">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5" name="Imagen 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477879" y="683324"/>
            <a:ext cx="396386" cy="444419"/>
          </a:xfrm>
          <a:prstGeom prst="rect">
            <a:avLst/>
          </a:prstGeom>
        </p:spPr>
      </p:pic>
      <p:pic>
        <p:nvPicPr>
          <p:cNvPr id="6" name="Imagen 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858811" y="682037"/>
            <a:ext cx="396386" cy="444419"/>
          </a:xfrm>
          <a:prstGeom prst="rect">
            <a:avLst/>
          </a:prstGeom>
        </p:spPr>
      </p:pic>
      <p:pic>
        <p:nvPicPr>
          <p:cNvPr id="7" name="Imagen 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247544" y="682037"/>
            <a:ext cx="396386" cy="444419"/>
          </a:xfrm>
          <a:prstGeom prst="rect">
            <a:avLst/>
          </a:prstGeom>
        </p:spPr>
      </p:pic>
      <p:pic>
        <p:nvPicPr>
          <p:cNvPr id="8" name="Imagen 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619344" y="680750"/>
            <a:ext cx="396387" cy="444419"/>
          </a:xfrm>
          <a:prstGeom prst="rect">
            <a:avLst/>
          </a:prstGeom>
        </p:spPr>
      </p:pic>
      <p:sp>
        <p:nvSpPr>
          <p:cNvPr id="10" name="Content Placeholder 2">
            <a:extLst>
              <a:ext uri="{FF2B5EF4-FFF2-40B4-BE49-F238E27FC236}">
                <a16:creationId xmlns:a16="http://schemas.microsoft.com/office/drawing/2014/main" id="{354E91E5-B8CB-4A13-B9B7-7E70D725F2F2}"/>
              </a:ext>
            </a:extLst>
          </p:cNvPr>
          <p:cNvSpPr txBox="1">
            <a:spLocks/>
          </p:cNvSpPr>
          <p:nvPr/>
        </p:nvSpPr>
        <p:spPr bwMode="auto">
          <a:xfrm>
            <a:off x="2905032" y="70206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11" name="Content Placeholder 2">
            <a:extLst>
              <a:ext uri="{FF2B5EF4-FFF2-40B4-BE49-F238E27FC236}">
                <a16:creationId xmlns:a16="http://schemas.microsoft.com/office/drawing/2014/main" id="{354E91E5-B8CB-4A13-B9B7-7E70D725F2F2}"/>
              </a:ext>
            </a:extLst>
          </p:cNvPr>
          <p:cNvSpPr txBox="1">
            <a:spLocks/>
          </p:cNvSpPr>
          <p:nvPr/>
        </p:nvSpPr>
        <p:spPr bwMode="auto">
          <a:xfrm>
            <a:off x="3274878" y="704089"/>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12" name="Content Placeholder 2">
            <a:extLst>
              <a:ext uri="{FF2B5EF4-FFF2-40B4-BE49-F238E27FC236}">
                <a16:creationId xmlns:a16="http://schemas.microsoft.com/office/drawing/2014/main" id="{354E91E5-B8CB-4A13-B9B7-7E70D725F2F2}"/>
              </a:ext>
            </a:extLst>
          </p:cNvPr>
          <p:cNvSpPr txBox="1">
            <a:spLocks/>
          </p:cNvSpPr>
          <p:nvPr/>
        </p:nvSpPr>
        <p:spPr bwMode="auto">
          <a:xfrm>
            <a:off x="3664808" y="704089"/>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sp>
        <p:nvSpPr>
          <p:cNvPr id="13" name="Content Placeholder 2">
            <a:extLst>
              <a:ext uri="{FF2B5EF4-FFF2-40B4-BE49-F238E27FC236}">
                <a16:creationId xmlns:a16="http://schemas.microsoft.com/office/drawing/2014/main" id="{354E91E5-B8CB-4A13-B9B7-7E70D725F2F2}"/>
              </a:ext>
            </a:extLst>
          </p:cNvPr>
          <p:cNvSpPr txBox="1">
            <a:spLocks/>
          </p:cNvSpPr>
          <p:nvPr/>
        </p:nvSpPr>
        <p:spPr bwMode="auto">
          <a:xfrm>
            <a:off x="2444726" y="106268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solidFill>
                  <a:srgbClr val="7F7F7F"/>
                </a:solidFill>
                <a:latin typeface="Roboto Slab" pitchFamily="2" charset="0"/>
                <a:ea typeface="Roboto Slab" pitchFamily="2" charset="0"/>
              </a:rPr>
              <a:t>[0]  [1]   [2]  [3]</a:t>
            </a:r>
            <a:endParaRPr lang="en-GB" sz="1800" dirty="0">
              <a:solidFill>
                <a:srgbClr val="7F7F7F"/>
              </a:solidFill>
            </a:endParaRPr>
          </a:p>
        </p:txBody>
      </p:sp>
      <p:sp>
        <p:nvSpPr>
          <p:cNvPr id="14" name="Rectángulo 27"/>
          <p:cNvSpPr/>
          <p:nvPr/>
        </p:nvSpPr>
        <p:spPr>
          <a:xfrm>
            <a:off x="2499775" y="335433"/>
            <a:ext cx="797013" cy="400110"/>
          </a:xfrm>
          <a:prstGeom prst="rect">
            <a:avLst/>
          </a:prstGeom>
        </p:spPr>
        <p:txBody>
          <a:bodyPr wrap="none">
            <a:spAutoFit/>
          </a:bodyPr>
          <a:lstStyle/>
          <a:p>
            <a:pPr marL="0" indent="0" algn="ctr">
              <a:buClrTx/>
              <a:buNone/>
            </a:pPr>
            <a:r>
              <a:rPr lang="en-GB" sz="2000" dirty="0">
                <a:latin typeface="Roboto Slab" pitchFamily="2" charset="0"/>
                <a:ea typeface="Roboto Slab" pitchFamily="2" charset="0"/>
              </a:rPr>
              <a:t>Array</a:t>
            </a:r>
            <a:endParaRPr lang="en-GB" sz="2000" b="1" dirty="0">
              <a:solidFill>
                <a:srgbClr val="D88A41"/>
              </a:solidFill>
              <a:latin typeface="Roboto Slab" pitchFamily="2" charset="0"/>
              <a:ea typeface="Roboto Slab" pitchFamily="2" charset="0"/>
            </a:endParaRPr>
          </a:p>
        </p:txBody>
      </p:sp>
      <p:sp>
        <p:nvSpPr>
          <p:cNvPr id="16" name="Content Placeholder 2">
            <a:extLst>
              <a:ext uri="{FF2B5EF4-FFF2-40B4-BE49-F238E27FC236}">
                <a16:creationId xmlns:a16="http://schemas.microsoft.com/office/drawing/2014/main" id="{3ACD6793-59F7-374D-9134-C14BF4895DAF}"/>
              </a:ext>
            </a:extLst>
          </p:cNvPr>
          <p:cNvSpPr txBox="1">
            <a:spLocks/>
          </p:cNvSpPr>
          <p:nvPr/>
        </p:nvSpPr>
        <p:spPr bwMode="auto">
          <a:xfrm>
            <a:off x="2514520" y="705907"/>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2" name="TextBox 1">
            <a:extLst>
              <a:ext uri="{FF2B5EF4-FFF2-40B4-BE49-F238E27FC236}">
                <a16:creationId xmlns:a16="http://schemas.microsoft.com/office/drawing/2014/main" id="{A8C48F4E-8E24-624C-9095-AF6504B7B121}"/>
              </a:ext>
            </a:extLst>
          </p:cNvPr>
          <p:cNvSpPr txBox="1"/>
          <p:nvPr/>
        </p:nvSpPr>
        <p:spPr>
          <a:xfrm>
            <a:off x="4860470" y="519521"/>
            <a:ext cx="3510366" cy="923330"/>
          </a:xfrm>
          <a:prstGeom prst="rect">
            <a:avLst/>
          </a:prstGeom>
          <a:noFill/>
        </p:spPr>
        <p:txBody>
          <a:bodyPr wrap="square" rtlCol="0">
            <a:spAutoFit/>
          </a:bodyPr>
          <a:lstStyle/>
          <a:p>
            <a:r>
              <a:rPr lang="en-GB" dirty="0"/>
              <a:t>Create an array of n integers a chunk of n  contiguous memory positions must be allocated !</a:t>
            </a:r>
          </a:p>
        </p:txBody>
      </p:sp>
    </p:spTree>
    <p:extLst>
      <p:ext uri="{BB962C8B-B14F-4D97-AF65-F5344CB8AC3E}">
        <p14:creationId xmlns:p14="http://schemas.microsoft.com/office/powerpoint/2010/main" val="2199602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3140297203"/>
              </p:ext>
            </p:extLst>
          </p:nvPr>
        </p:nvGraphicFramePr>
        <p:xfrm>
          <a:off x="2527535" y="2046252"/>
          <a:ext cx="3539235" cy="299466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GB" dirty="0">
                          <a:latin typeface="Roboto Slab" pitchFamily="2" charset="0"/>
                          <a:ea typeface="Roboto Slab" pitchFamily="2" charset="0"/>
                        </a:rPr>
                        <a:t>0x9</a:t>
                      </a:r>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9</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extLst>
                  <a:ext uri="{0D108BD9-81ED-4DB2-BD59-A6C34878D82A}">
                    <a16:rowId xmlns:a16="http://schemas.microsoft.com/office/drawing/2014/main" val="10000"/>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200" dirty="0">
                          <a:latin typeface="Roboto Slab" pitchFamily="2" charset="0"/>
                          <a:ea typeface="Roboto Slab" pitchFamily="2" charset="0"/>
                        </a:rPr>
                        <a:t>7</a:t>
                      </a:r>
                      <a:endParaRPr lang="en-GB" sz="12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2</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55131" y="1098798"/>
            <a:ext cx="224280" cy="1287"/>
          </a:xfrm>
          <a:prstGeom prst="straightConnector1">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Conector recto de flecha 4"/>
          <p:cNvCxnSpPr/>
          <p:nvPr/>
        </p:nvCxnSpPr>
        <p:spPr bwMode="auto">
          <a:xfrm flipH="1">
            <a:off x="4899930" y="1778000"/>
            <a:ext cx="224894" cy="268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4781941" y="1474596"/>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latin typeface="Roboto Slab" pitchFamily="2" charset="0"/>
                <a:ea typeface="Roboto Slab" pitchFamily="2" charset="0"/>
              </a:rPr>
              <a:t>head</a:t>
            </a:r>
            <a:endParaRPr lang="en-GB" sz="1800" dirty="0"/>
          </a:p>
        </p:txBody>
      </p:sp>
      <p:sp>
        <p:nvSpPr>
          <p:cNvPr id="2" name="Forma libre 1"/>
          <p:cNvSpPr/>
          <p:nvPr/>
        </p:nvSpPr>
        <p:spPr>
          <a:xfrm>
            <a:off x="3936441" y="2245189"/>
            <a:ext cx="717176" cy="353054"/>
          </a:xfrm>
          <a:custGeom>
            <a:avLst/>
            <a:gdLst>
              <a:gd name="connsiteX0" fmla="*/ 717176 w 717176"/>
              <a:gd name="connsiteY0" fmla="*/ 0 h 353054"/>
              <a:gd name="connsiteX1" fmla="*/ 508000 w 717176"/>
              <a:gd name="connsiteY1" fmla="*/ 328706 h 353054"/>
              <a:gd name="connsiteX2" fmla="*/ 0 w 717176"/>
              <a:gd name="connsiteY2" fmla="*/ 328706 h 353054"/>
            </a:gdLst>
            <a:ahLst/>
            <a:cxnLst>
              <a:cxn ang="0">
                <a:pos x="connsiteX0" y="connsiteY0"/>
              </a:cxn>
              <a:cxn ang="0">
                <a:pos x="connsiteX1" y="connsiteY1"/>
              </a:cxn>
              <a:cxn ang="0">
                <a:pos x="connsiteX2" y="connsiteY2"/>
              </a:cxn>
            </a:cxnLst>
            <a:rect l="l" t="t" r="r" b="b"/>
            <a:pathLst>
              <a:path w="717176" h="353054">
                <a:moveTo>
                  <a:pt x="717176" y="0"/>
                </a:moveTo>
                <a:cubicBezTo>
                  <a:pt x="672352" y="136961"/>
                  <a:pt x="627529" y="273922"/>
                  <a:pt x="508000" y="328706"/>
                </a:cubicBezTo>
                <a:cubicBezTo>
                  <a:pt x="388471" y="383490"/>
                  <a:pt x="0" y="328706"/>
                  <a:pt x="0" y="328706"/>
                </a:cubicBezTo>
              </a:path>
            </a:pathLst>
          </a:custGeom>
          <a:ln w="28575" cmpd="sng">
            <a:solidFill>
              <a:srgbClr val="FF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 name="CuadroTexto 5"/>
          <p:cNvSpPr txBox="1"/>
          <p:nvPr/>
        </p:nvSpPr>
        <p:spPr>
          <a:xfrm>
            <a:off x="2673767" y="1979795"/>
            <a:ext cx="434659" cy="230832"/>
          </a:xfrm>
          <a:prstGeom prst="rect">
            <a:avLst/>
          </a:prstGeom>
          <a:noFill/>
        </p:spPr>
        <p:txBody>
          <a:bodyPr wrap="none" rtlCol="0">
            <a:spAutoFit/>
          </a:bodyPr>
          <a:lstStyle/>
          <a:p>
            <a:r>
              <a:rPr lang="es-ES" sz="900" dirty="0">
                <a:solidFill>
                  <a:schemeClr val="tx1">
                    <a:lumMod val="50000"/>
                    <a:lumOff val="50000"/>
                  </a:schemeClr>
                </a:solidFill>
              </a:rPr>
              <a:t>[0x0] </a:t>
            </a:r>
          </a:p>
        </p:txBody>
      </p:sp>
      <p:sp>
        <p:nvSpPr>
          <p:cNvPr id="31" name="CuadroTexto 30"/>
          <p:cNvSpPr txBox="1"/>
          <p:nvPr/>
        </p:nvSpPr>
        <p:spPr>
          <a:xfrm>
            <a:off x="3260074" y="198834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[0x1] </a:t>
            </a:r>
          </a:p>
        </p:txBody>
      </p:sp>
      <p:sp>
        <p:nvSpPr>
          <p:cNvPr id="32" name="CuadroTexto 31"/>
          <p:cNvSpPr txBox="1"/>
          <p:nvPr/>
        </p:nvSpPr>
        <p:spPr>
          <a:xfrm>
            <a:off x="3786849" y="1987424"/>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[0x2] </a:t>
            </a:r>
          </a:p>
        </p:txBody>
      </p:sp>
      <p:sp>
        <p:nvSpPr>
          <p:cNvPr id="33" name="CuadroTexto 32"/>
          <p:cNvSpPr txBox="1"/>
          <p:nvPr/>
        </p:nvSpPr>
        <p:spPr>
          <a:xfrm>
            <a:off x="4273370" y="1987471"/>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[0x3] </a:t>
            </a:r>
          </a:p>
        </p:txBody>
      </p:sp>
      <p:sp>
        <p:nvSpPr>
          <p:cNvPr id="40" name="CuadroTexto 39"/>
          <p:cNvSpPr txBox="1"/>
          <p:nvPr/>
        </p:nvSpPr>
        <p:spPr>
          <a:xfrm>
            <a:off x="4800308" y="198713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[0x4] </a:t>
            </a:r>
          </a:p>
        </p:txBody>
      </p:sp>
      <p:sp>
        <p:nvSpPr>
          <p:cNvPr id="41" name="CuadroTexto 40"/>
          <p:cNvSpPr txBox="1"/>
          <p:nvPr/>
        </p:nvSpPr>
        <p:spPr>
          <a:xfrm>
            <a:off x="5303397" y="199660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[0x5] </a:t>
            </a:r>
          </a:p>
        </p:txBody>
      </p:sp>
      <p:sp>
        <p:nvSpPr>
          <p:cNvPr id="42" name="CuadroTexto 41"/>
          <p:cNvSpPr txBox="1"/>
          <p:nvPr/>
        </p:nvSpPr>
        <p:spPr>
          <a:xfrm>
            <a:off x="5797821" y="199701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[0x6] </a:t>
            </a:r>
          </a:p>
        </p:txBody>
      </p:sp>
      <p:sp>
        <p:nvSpPr>
          <p:cNvPr id="43" name="CuadroTexto 42"/>
          <p:cNvSpPr txBox="1"/>
          <p:nvPr/>
        </p:nvSpPr>
        <p:spPr>
          <a:xfrm>
            <a:off x="2683997" y="2283827"/>
            <a:ext cx="434659" cy="230832"/>
          </a:xfrm>
          <a:prstGeom prst="rect">
            <a:avLst/>
          </a:prstGeom>
          <a:noFill/>
        </p:spPr>
        <p:txBody>
          <a:bodyPr wrap="none" rtlCol="0">
            <a:spAutoFit/>
          </a:bodyPr>
          <a:lstStyle/>
          <a:p>
            <a:r>
              <a:rPr lang="es-ES" sz="900" dirty="0">
                <a:solidFill>
                  <a:schemeClr val="tx1">
                    <a:lumMod val="50000"/>
                    <a:lumOff val="50000"/>
                  </a:schemeClr>
                </a:solidFill>
              </a:rPr>
              <a:t>[0x7] </a:t>
            </a:r>
          </a:p>
        </p:txBody>
      </p:sp>
      <p:sp>
        <p:nvSpPr>
          <p:cNvPr id="44" name="CuadroTexto 43"/>
          <p:cNvSpPr txBox="1"/>
          <p:nvPr/>
        </p:nvSpPr>
        <p:spPr>
          <a:xfrm>
            <a:off x="3270304" y="2273426"/>
            <a:ext cx="249993" cy="230832"/>
          </a:xfrm>
          <a:prstGeom prst="rect">
            <a:avLst/>
          </a:prstGeom>
          <a:noFill/>
          <a:ln>
            <a:noFill/>
          </a:ln>
        </p:spPr>
        <p:txBody>
          <a:bodyPr wrap="none" lIns="0" rIns="0" rtlCol="0">
            <a:spAutoFit/>
          </a:bodyPr>
          <a:lstStyle/>
          <a:p>
            <a:r>
              <a:rPr lang="es-ES" sz="900" dirty="0">
                <a:solidFill>
                  <a:schemeClr val="tx1">
                    <a:lumMod val="50000"/>
                    <a:lumOff val="50000"/>
                  </a:schemeClr>
                </a:solidFill>
              </a:rPr>
              <a:t>[0x8] </a:t>
            </a:r>
          </a:p>
        </p:txBody>
      </p:sp>
      <p:sp>
        <p:nvSpPr>
          <p:cNvPr id="45" name="CuadroTexto 44"/>
          <p:cNvSpPr txBox="1"/>
          <p:nvPr/>
        </p:nvSpPr>
        <p:spPr>
          <a:xfrm>
            <a:off x="3797079" y="227250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[0x9] </a:t>
            </a:r>
          </a:p>
        </p:txBody>
      </p:sp>
      <p:sp>
        <p:nvSpPr>
          <p:cNvPr id="46" name="CuadroTexto 45"/>
          <p:cNvSpPr txBox="1"/>
          <p:nvPr/>
        </p:nvSpPr>
        <p:spPr>
          <a:xfrm>
            <a:off x="4264644" y="2272549"/>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[0xA] </a:t>
            </a:r>
          </a:p>
        </p:txBody>
      </p:sp>
      <p:sp>
        <p:nvSpPr>
          <p:cNvPr id="47" name="CuadroTexto 46"/>
          <p:cNvSpPr txBox="1"/>
          <p:nvPr/>
        </p:nvSpPr>
        <p:spPr>
          <a:xfrm>
            <a:off x="4782104" y="2272210"/>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[0xB] </a:t>
            </a:r>
          </a:p>
        </p:txBody>
      </p:sp>
      <p:sp>
        <p:nvSpPr>
          <p:cNvPr id="48" name="CuadroTexto 47"/>
          <p:cNvSpPr txBox="1"/>
          <p:nvPr/>
        </p:nvSpPr>
        <p:spPr>
          <a:xfrm>
            <a:off x="5285193" y="2281686"/>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[0xC] </a:t>
            </a:r>
          </a:p>
        </p:txBody>
      </p:sp>
      <p:sp>
        <p:nvSpPr>
          <p:cNvPr id="49" name="CuadroTexto 48"/>
          <p:cNvSpPr txBox="1"/>
          <p:nvPr/>
        </p:nvSpPr>
        <p:spPr>
          <a:xfrm>
            <a:off x="5789095" y="2282094"/>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[0xD] </a:t>
            </a:r>
          </a:p>
        </p:txBody>
      </p:sp>
      <p:sp>
        <p:nvSpPr>
          <p:cNvPr id="54" name="CuadroTexto 53"/>
          <p:cNvSpPr txBox="1"/>
          <p:nvPr/>
        </p:nvSpPr>
        <p:spPr>
          <a:xfrm>
            <a:off x="2665793" y="2587859"/>
            <a:ext cx="447452" cy="230832"/>
          </a:xfrm>
          <a:prstGeom prst="rect">
            <a:avLst/>
          </a:prstGeom>
          <a:noFill/>
        </p:spPr>
        <p:txBody>
          <a:bodyPr wrap="none" rtlCol="0">
            <a:spAutoFit/>
          </a:bodyPr>
          <a:lstStyle/>
          <a:p>
            <a:r>
              <a:rPr lang="es-ES" sz="900" dirty="0">
                <a:solidFill>
                  <a:schemeClr val="tx1">
                    <a:lumMod val="50000"/>
                    <a:lumOff val="50000"/>
                  </a:schemeClr>
                </a:solidFill>
              </a:rPr>
              <a:t>[0xE] </a:t>
            </a:r>
          </a:p>
        </p:txBody>
      </p:sp>
      <p:sp>
        <p:nvSpPr>
          <p:cNvPr id="55" name="CuadroTexto 54"/>
          <p:cNvSpPr txBox="1"/>
          <p:nvPr/>
        </p:nvSpPr>
        <p:spPr>
          <a:xfrm>
            <a:off x="3261578" y="2586935"/>
            <a:ext cx="256474" cy="230832"/>
          </a:xfrm>
          <a:prstGeom prst="rect">
            <a:avLst/>
          </a:prstGeom>
          <a:noFill/>
        </p:spPr>
        <p:txBody>
          <a:bodyPr wrap="none" lIns="0" rIns="0" rtlCol="0">
            <a:spAutoFit/>
          </a:bodyPr>
          <a:lstStyle/>
          <a:p>
            <a:r>
              <a:rPr lang="es-ES" sz="900" dirty="0">
                <a:solidFill>
                  <a:schemeClr val="tx1">
                    <a:lumMod val="50000"/>
                    <a:lumOff val="50000"/>
                  </a:schemeClr>
                </a:solidFill>
              </a:rPr>
              <a:t>[0xF] </a:t>
            </a:r>
          </a:p>
        </p:txBody>
      </p:sp>
      <p:sp>
        <p:nvSpPr>
          <p:cNvPr id="56" name="CuadroTexto 55"/>
          <p:cNvSpPr txBox="1"/>
          <p:nvPr/>
        </p:nvSpPr>
        <p:spPr>
          <a:xfrm>
            <a:off x="3731485" y="2586011"/>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[0x10] </a:t>
            </a:r>
          </a:p>
        </p:txBody>
      </p:sp>
      <p:sp>
        <p:nvSpPr>
          <p:cNvPr id="57" name="CuadroTexto 56"/>
          <p:cNvSpPr txBox="1"/>
          <p:nvPr/>
        </p:nvSpPr>
        <p:spPr>
          <a:xfrm>
            <a:off x="4236962" y="2586058"/>
            <a:ext cx="303475" cy="230832"/>
          </a:xfrm>
          <a:prstGeom prst="rect">
            <a:avLst/>
          </a:prstGeom>
          <a:noFill/>
        </p:spPr>
        <p:txBody>
          <a:bodyPr wrap="none" lIns="0" rIns="0" rtlCol="0">
            <a:spAutoFit/>
          </a:bodyPr>
          <a:lstStyle/>
          <a:p>
            <a:r>
              <a:rPr lang="es-ES" sz="900" dirty="0">
                <a:solidFill>
                  <a:schemeClr val="tx1">
                    <a:lumMod val="50000"/>
                    <a:lumOff val="50000"/>
                  </a:schemeClr>
                </a:solidFill>
              </a:rPr>
              <a:t>[0x11] </a:t>
            </a:r>
          </a:p>
        </p:txBody>
      </p:sp>
      <p:sp>
        <p:nvSpPr>
          <p:cNvPr id="58" name="CuadroTexto 57"/>
          <p:cNvSpPr txBox="1"/>
          <p:nvPr/>
        </p:nvSpPr>
        <p:spPr>
          <a:xfrm>
            <a:off x="4744944" y="2585719"/>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[0x12] </a:t>
            </a:r>
          </a:p>
        </p:txBody>
      </p:sp>
      <p:sp>
        <p:nvSpPr>
          <p:cNvPr id="59" name="CuadroTexto 58"/>
          <p:cNvSpPr txBox="1"/>
          <p:nvPr/>
        </p:nvSpPr>
        <p:spPr>
          <a:xfrm>
            <a:off x="5238555" y="258571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[0x13] </a:t>
            </a:r>
          </a:p>
        </p:txBody>
      </p:sp>
      <p:sp>
        <p:nvSpPr>
          <p:cNvPr id="60" name="CuadroTexto 59"/>
          <p:cNvSpPr txBox="1"/>
          <p:nvPr/>
        </p:nvSpPr>
        <p:spPr>
          <a:xfrm>
            <a:off x="5751935" y="2586126"/>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[0x14] </a:t>
            </a:r>
          </a:p>
        </p:txBody>
      </p:sp>
      <p:sp>
        <p:nvSpPr>
          <p:cNvPr id="61" name="CuadroTexto 60"/>
          <p:cNvSpPr txBox="1"/>
          <p:nvPr/>
        </p:nvSpPr>
        <p:spPr>
          <a:xfrm>
            <a:off x="2623062" y="2889898"/>
            <a:ext cx="492367" cy="230832"/>
          </a:xfrm>
          <a:prstGeom prst="rect">
            <a:avLst/>
          </a:prstGeom>
          <a:noFill/>
        </p:spPr>
        <p:txBody>
          <a:bodyPr wrap="none" rtlCol="0">
            <a:spAutoFit/>
          </a:bodyPr>
          <a:lstStyle/>
          <a:p>
            <a:r>
              <a:rPr lang="es-ES" sz="900" dirty="0">
                <a:solidFill>
                  <a:schemeClr val="tx1">
                    <a:lumMod val="50000"/>
                    <a:lumOff val="50000"/>
                  </a:schemeClr>
                </a:solidFill>
              </a:rPr>
              <a:t>[0x15] </a:t>
            </a:r>
          </a:p>
        </p:txBody>
      </p:sp>
      <p:sp>
        <p:nvSpPr>
          <p:cNvPr id="62" name="CuadroTexto 61"/>
          <p:cNvSpPr txBox="1"/>
          <p:nvPr/>
        </p:nvSpPr>
        <p:spPr>
          <a:xfrm>
            <a:off x="3218847" y="2888974"/>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[0x16] </a:t>
            </a:r>
          </a:p>
        </p:txBody>
      </p:sp>
      <p:sp>
        <p:nvSpPr>
          <p:cNvPr id="63" name="CuadroTexto 62"/>
          <p:cNvSpPr txBox="1"/>
          <p:nvPr/>
        </p:nvSpPr>
        <p:spPr>
          <a:xfrm>
            <a:off x="3726666" y="2888050"/>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[0x17] </a:t>
            </a:r>
          </a:p>
        </p:txBody>
      </p:sp>
      <p:sp>
        <p:nvSpPr>
          <p:cNvPr id="64" name="CuadroTexto 63"/>
          <p:cNvSpPr txBox="1"/>
          <p:nvPr/>
        </p:nvSpPr>
        <p:spPr>
          <a:xfrm>
            <a:off x="4232143" y="2888097"/>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[0x18] </a:t>
            </a:r>
          </a:p>
        </p:txBody>
      </p:sp>
      <p:sp>
        <p:nvSpPr>
          <p:cNvPr id="65" name="CuadroTexto 64"/>
          <p:cNvSpPr txBox="1"/>
          <p:nvPr/>
        </p:nvSpPr>
        <p:spPr>
          <a:xfrm>
            <a:off x="4740125" y="288775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[0x19] </a:t>
            </a:r>
          </a:p>
        </p:txBody>
      </p:sp>
      <p:sp>
        <p:nvSpPr>
          <p:cNvPr id="66" name="CuadroTexto 65"/>
          <p:cNvSpPr txBox="1"/>
          <p:nvPr/>
        </p:nvSpPr>
        <p:spPr>
          <a:xfrm>
            <a:off x="5214780" y="2887757"/>
            <a:ext cx="333343" cy="230832"/>
          </a:xfrm>
          <a:prstGeom prst="rect">
            <a:avLst/>
          </a:prstGeom>
          <a:noFill/>
        </p:spPr>
        <p:txBody>
          <a:bodyPr wrap="none" lIns="0" rIns="0" rtlCol="0">
            <a:spAutoFit/>
          </a:bodyPr>
          <a:lstStyle/>
          <a:p>
            <a:r>
              <a:rPr lang="es-ES" sz="900" dirty="0">
                <a:solidFill>
                  <a:schemeClr val="tx1">
                    <a:lumMod val="50000"/>
                    <a:lumOff val="50000"/>
                  </a:schemeClr>
                </a:solidFill>
              </a:rPr>
              <a:t>[0x1A] </a:t>
            </a:r>
          </a:p>
        </p:txBody>
      </p:sp>
      <p:sp>
        <p:nvSpPr>
          <p:cNvPr id="67" name="CuadroTexto 66"/>
          <p:cNvSpPr txBox="1"/>
          <p:nvPr/>
        </p:nvSpPr>
        <p:spPr>
          <a:xfrm>
            <a:off x="5728160" y="2888165"/>
            <a:ext cx="326975" cy="230832"/>
          </a:xfrm>
          <a:prstGeom prst="rect">
            <a:avLst/>
          </a:prstGeom>
          <a:noFill/>
        </p:spPr>
        <p:txBody>
          <a:bodyPr wrap="none" lIns="0" rIns="0" rtlCol="0">
            <a:spAutoFit/>
          </a:bodyPr>
          <a:lstStyle/>
          <a:p>
            <a:r>
              <a:rPr lang="es-ES" sz="900" dirty="0">
                <a:solidFill>
                  <a:schemeClr val="tx1">
                    <a:lumMod val="50000"/>
                    <a:lumOff val="50000"/>
                  </a:schemeClr>
                </a:solidFill>
              </a:rPr>
              <a:t>[0x1B] </a:t>
            </a:r>
          </a:p>
        </p:txBody>
      </p:sp>
      <p:cxnSp>
        <p:nvCxnSpPr>
          <p:cNvPr id="10" name="Conector recto 9"/>
          <p:cNvCxnSpPr/>
          <p:nvPr/>
        </p:nvCxnSpPr>
        <p:spPr bwMode="auto">
          <a:xfrm flipV="1">
            <a:off x="3553267" y="2344886"/>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68" name="Agrupar 67"/>
          <p:cNvGrpSpPr/>
          <p:nvPr/>
        </p:nvGrpSpPr>
        <p:grpSpPr>
          <a:xfrm>
            <a:off x="5884919" y="2213973"/>
            <a:ext cx="152400" cy="104419"/>
            <a:chOff x="5320311" y="1105149"/>
            <a:chExt cx="236505" cy="150213"/>
          </a:xfrm>
        </p:grpSpPr>
        <p:cxnSp>
          <p:nvCxnSpPr>
            <p:cNvPr id="69" name="Conector recto 6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Conector recto 6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72" name="Conector recto 71"/>
          <p:cNvCxnSpPr/>
          <p:nvPr/>
        </p:nvCxnSpPr>
        <p:spPr bwMode="auto">
          <a:xfrm flipV="1">
            <a:off x="2546235" y="2639933"/>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ángulo 8"/>
          <p:cNvSpPr/>
          <p:nvPr/>
        </p:nvSpPr>
        <p:spPr>
          <a:xfrm>
            <a:off x="3616327" y="2444416"/>
            <a:ext cx="441146" cy="261610"/>
          </a:xfrm>
          <a:prstGeom prst="rect">
            <a:avLst/>
          </a:prstGeom>
        </p:spPr>
        <p:txBody>
          <a:bodyPr wrap="none">
            <a:spAutoFit/>
          </a:bodyPr>
          <a:lstStyle/>
          <a:p>
            <a:r>
              <a:rPr lang="en-GB" sz="1100" dirty="0">
                <a:latin typeface="Roboto Slab" pitchFamily="2" charset="0"/>
                <a:ea typeface="Roboto Slab" pitchFamily="2" charset="0"/>
              </a:rPr>
              <a:t>0xE</a:t>
            </a:r>
            <a:endParaRPr lang="es-ES" sz="1100" dirty="0"/>
          </a:p>
        </p:txBody>
      </p:sp>
      <p:sp>
        <p:nvSpPr>
          <p:cNvPr id="73" name="Forma libre 72"/>
          <p:cNvSpPr/>
          <p:nvPr/>
        </p:nvSpPr>
        <p:spPr>
          <a:xfrm>
            <a:off x="2886198" y="2517669"/>
            <a:ext cx="629716" cy="274517"/>
          </a:xfrm>
          <a:custGeom>
            <a:avLst/>
            <a:gdLst>
              <a:gd name="connsiteX0" fmla="*/ 0 w 629716"/>
              <a:gd name="connsiteY0" fmla="*/ 274517 h 274517"/>
              <a:gd name="connsiteX1" fmla="*/ 304363 w 629716"/>
              <a:gd name="connsiteY1" fmla="*/ 22590 h 274517"/>
              <a:gd name="connsiteX2" fmla="*/ 629716 w 629716"/>
              <a:gd name="connsiteY2" fmla="*/ 12093 h 274517"/>
            </a:gdLst>
            <a:ahLst/>
            <a:cxnLst>
              <a:cxn ang="0">
                <a:pos x="connsiteX0" y="connsiteY0"/>
              </a:cxn>
              <a:cxn ang="0">
                <a:pos x="connsiteX1" y="connsiteY1"/>
              </a:cxn>
              <a:cxn ang="0">
                <a:pos x="connsiteX2" y="connsiteY2"/>
              </a:cxn>
            </a:cxnLst>
            <a:rect l="l" t="t" r="r" b="b"/>
            <a:pathLst>
              <a:path w="629716" h="274517">
                <a:moveTo>
                  <a:pt x="0" y="274517"/>
                </a:moveTo>
                <a:cubicBezTo>
                  <a:pt x="99705" y="170422"/>
                  <a:pt x="199410" y="66327"/>
                  <a:pt x="304363" y="22590"/>
                </a:cubicBezTo>
                <a:cubicBezTo>
                  <a:pt x="409316" y="-21147"/>
                  <a:pt x="629716" y="12093"/>
                  <a:pt x="629716" y="12093"/>
                </a:cubicBezTo>
              </a:path>
            </a:pathLst>
          </a:custGeom>
          <a:ln w="28575" cmpd="sng">
            <a:solidFill>
              <a:srgbClr val="FF0000"/>
            </a:solidFill>
            <a:prstDash val="sysDash"/>
            <a:headEnd type="arrow"/>
            <a:tailEnd type="none"/>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cxnSp>
        <p:nvCxnSpPr>
          <p:cNvPr id="74" name="Conector recto 73"/>
          <p:cNvCxnSpPr/>
          <p:nvPr/>
        </p:nvCxnSpPr>
        <p:spPr bwMode="auto">
          <a:xfrm flipV="1">
            <a:off x="5553390" y="2058134"/>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5" name="Conector recto 74"/>
          <p:cNvCxnSpPr/>
          <p:nvPr/>
        </p:nvCxnSpPr>
        <p:spPr bwMode="auto">
          <a:xfrm flipV="1">
            <a:off x="3040040" y="2945395"/>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6" name="Rectángulo 75"/>
          <p:cNvSpPr/>
          <p:nvPr/>
        </p:nvSpPr>
        <p:spPr>
          <a:xfrm>
            <a:off x="2621027" y="2737517"/>
            <a:ext cx="484910" cy="261610"/>
          </a:xfrm>
          <a:prstGeom prst="rect">
            <a:avLst/>
          </a:prstGeom>
        </p:spPr>
        <p:txBody>
          <a:bodyPr wrap="none">
            <a:spAutoFit/>
          </a:bodyPr>
          <a:lstStyle/>
          <a:p>
            <a:r>
              <a:rPr lang="en-GB" sz="1100" dirty="0">
                <a:latin typeface="Roboto Slab" pitchFamily="2" charset="0"/>
                <a:ea typeface="Roboto Slab" pitchFamily="2" charset="0"/>
              </a:rPr>
              <a:t>0x16</a:t>
            </a:r>
            <a:endParaRPr lang="es-ES" sz="1100" dirty="0"/>
          </a:p>
        </p:txBody>
      </p:sp>
      <p:sp>
        <p:nvSpPr>
          <p:cNvPr id="77" name="Rectángulo 76"/>
          <p:cNvSpPr/>
          <p:nvPr/>
        </p:nvSpPr>
        <p:spPr>
          <a:xfrm>
            <a:off x="3153885" y="3029772"/>
            <a:ext cx="428322" cy="261610"/>
          </a:xfrm>
          <a:prstGeom prst="rect">
            <a:avLst/>
          </a:prstGeom>
        </p:spPr>
        <p:txBody>
          <a:bodyPr wrap="none">
            <a:spAutoFit/>
          </a:bodyPr>
          <a:lstStyle/>
          <a:p>
            <a:r>
              <a:rPr lang="en-GB" sz="1100" dirty="0">
                <a:latin typeface="Roboto Slab" pitchFamily="2" charset="0"/>
                <a:ea typeface="Roboto Slab" pitchFamily="2" charset="0"/>
              </a:rPr>
              <a:t>0x6</a:t>
            </a:r>
            <a:endParaRPr lang="es-ES" sz="1100" dirty="0"/>
          </a:p>
        </p:txBody>
      </p:sp>
      <p:sp>
        <p:nvSpPr>
          <p:cNvPr id="11" name="Forma libre 10"/>
          <p:cNvSpPr/>
          <p:nvPr/>
        </p:nvSpPr>
        <p:spPr>
          <a:xfrm>
            <a:off x="2688987" y="2949640"/>
            <a:ext cx="333649" cy="178448"/>
          </a:xfrm>
          <a:custGeom>
            <a:avLst/>
            <a:gdLst>
              <a:gd name="connsiteX0" fmla="*/ 29287 w 333649"/>
              <a:gd name="connsiteY0" fmla="*/ 0 h 178448"/>
              <a:gd name="connsiteX1" fmla="*/ 29287 w 333649"/>
              <a:gd name="connsiteY1" fmla="*/ 104969 h 178448"/>
              <a:gd name="connsiteX2" fmla="*/ 333649 w 333649"/>
              <a:gd name="connsiteY2" fmla="*/ 178448 h 178448"/>
            </a:gdLst>
            <a:ahLst/>
            <a:cxnLst>
              <a:cxn ang="0">
                <a:pos x="connsiteX0" y="connsiteY0"/>
              </a:cxn>
              <a:cxn ang="0">
                <a:pos x="connsiteX1" y="connsiteY1"/>
              </a:cxn>
              <a:cxn ang="0">
                <a:pos x="connsiteX2" y="connsiteY2"/>
              </a:cxn>
            </a:cxnLst>
            <a:rect l="l" t="t" r="r" b="b"/>
            <a:pathLst>
              <a:path w="333649" h="178448">
                <a:moveTo>
                  <a:pt x="29287" y="0"/>
                </a:moveTo>
                <a:cubicBezTo>
                  <a:pt x="3923" y="37614"/>
                  <a:pt x="-21440" y="75228"/>
                  <a:pt x="29287" y="104969"/>
                </a:cubicBezTo>
                <a:cubicBezTo>
                  <a:pt x="80014" y="134710"/>
                  <a:pt x="333649" y="178448"/>
                  <a:pt x="333649" y="178448"/>
                </a:cubicBezTo>
              </a:path>
            </a:pathLst>
          </a:custGeom>
          <a:ln w="28575" cmpd="sng">
            <a:solidFill>
              <a:srgbClr val="FF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12" name="Forma libre 11"/>
          <p:cNvSpPr/>
          <p:nvPr/>
        </p:nvSpPr>
        <p:spPr>
          <a:xfrm>
            <a:off x="3536904" y="2340817"/>
            <a:ext cx="2172520" cy="829259"/>
          </a:xfrm>
          <a:custGeom>
            <a:avLst/>
            <a:gdLst>
              <a:gd name="connsiteX0" fmla="*/ 0 w 2172520"/>
              <a:gd name="connsiteY0" fmla="*/ 829259 h 829259"/>
              <a:gd name="connsiteX1" fmla="*/ 1689738 w 2172520"/>
              <a:gd name="connsiteY1" fmla="*/ 755780 h 829259"/>
              <a:gd name="connsiteX2" fmla="*/ 2172520 w 2172520"/>
              <a:gd name="connsiteY2" fmla="*/ 0 h 829259"/>
            </a:gdLst>
            <a:ahLst/>
            <a:cxnLst>
              <a:cxn ang="0">
                <a:pos x="connsiteX0" y="connsiteY0"/>
              </a:cxn>
              <a:cxn ang="0">
                <a:pos x="connsiteX1" y="connsiteY1"/>
              </a:cxn>
              <a:cxn ang="0">
                <a:pos x="connsiteX2" y="connsiteY2"/>
              </a:cxn>
            </a:cxnLst>
            <a:rect l="l" t="t" r="r" b="b"/>
            <a:pathLst>
              <a:path w="2172520" h="829259">
                <a:moveTo>
                  <a:pt x="0" y="829259"/>
                </a:moveTo>
                <a:lnTo>
                  <a:pt x="1689738" y="755780"/>
                </a:lnTo>
                <a:cubicBezTo>
                  <a:pt x="2051825" y="617570"/>
                  <a:pt x="2172520" y="0"/>
                  <a:pt x="2172520" y="0"/>
                </a:cubicBezTo>
              </a:path>
            </a:pathLst>
          </a:custGeom>
          <a:ln w="28575" cmpd="sng">
            <a:solidFill>
              <a:srgbClr val="FF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24584909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662689739"/>
              </p:ext>
            </p:extLst>
          </p:nvPr>
        </p:nvGraphicFramePr>
        <p:xfrm>
          <a:off x="2527535" y="2046252"/>
          <a:ext cx="3539235" cy="299466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GB" dirty="0">
                          <a:latin typeface="Roboto Slab" pitchFamily="2" charset="0"/>
                          <a:ea typeface="Roboto Slab" pitchFamily="2" charset="0"/>
                        </a:rPr>
                        <a:t>0x9</a:t>
                      </a:r>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9</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extLst>
                  <a:ext uri="{0D108BD9-81ED-4DB2-BD59-A6C34878D82A}">
                    <a16:rowId xmlns:a16="http://schemas.microsoft.com/office/drawing/2014/main" val="10000"/>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75000"/>
                      </a:schemeClr>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200" dirty="0">
                          <a:latin typeface="Roboto Slab" pitchFamily="2" charset="0"/>
                          <a:ea typeface="Roboto Slab" pitchFamily="2" charset="0"/>
                        </a:rPr>
                        <a:t>7</a:t>
                      </a:r>
                      <a:endParaRPr lang="en-GB" sz="12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2</a:t>
                      </a:r>
                      <a:endParaRPr lang="en-GB" sz="1400"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8AC6CD"/>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s-ES" dirty="0"/>
                        <a:t>X</a:t>
                      </a:r>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endParaRPr lang="es-ES" dirty="0"/>
                    </a:p>
                  </a:txBody>
                  <a:tcPr marL="36000" marR="3600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57564" y="896750"/>
            <a:ext cx="396387" cy="444419"/>
          </a:xfrm>
          <a:prstGeom prst="rect">
            <a:avLst/>
          </a:prstGeom>
        </p:spPr>
      </p:pic>
      <p:cxnSp>
        <p:nvCxnSpPr>
          <p:cNvPr id="21" name="Conector recto de flecha 2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415513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26282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4400714" y="91495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4742260" y="1118959"/>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5" name="Conector recto de flecha 4"/>
          <p:cNvCxnSpPr/>
          <p:nvPr/>
        </p:nvCxnSpPr>
        <p:spPr bwMode="auto">
          <a:xfrm flipH="1">
            <a:off x="4899930" y="1778000"/>
            <a:ext cx="224894" cy="2682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4781941" y="1474596"/>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latin typeface="Roboto Slab" pitchFamily="2" charset="0"/>
                <a:ea typeface="Roboto Slab" pitchFamily="2" charset="0"/>
              </a:rPr>
              <a:t>head</a:t>
            </a:r>
            <a:endParaRPr lang="en-GB" sz="1800" dirty="0"/>
          </a:p>
        </p:txBody>
      </p:sp>
      <p:sp>
        <p:nvSpPr>
          <p:cNvPr id="2" name="Forma libre 1"/>
          <p:cNvSpPr/>
          <p:nvPr/>
        </p:nvSpPr>
        <p:spPr>
          <a:xfrm>
            <a:off x="3936441" y="2245189"/>
            <a:ext cx="717176" cy="353054"/>
          </a:xfrm>
          <a:custGeom>
            <a:avLst/>
            <a:gdLst>
              <a:gd name="connsiteX0" fmla="*/ 717176 w 717176"/>
              <a:gd name="connsiteY0" fmla="*/ 0 h 353054"/>
              <a:gd name="connsiteX1" fmla="*/ 508000 w 717176"/>
              <a:gd name="connsiteY1" fmla="*/ 328706 h 353054"/>
              <a:gd name="connsiteX2" fmla="*/ 0 w 717176"/>
              <a:gd name="connsiteY2" fmla="*/ 328706 h 353054"/>
            </a:gdLst>
            <a:ahLst/>
            <a:cxnLst>
              <a:cxn ang="0">
                <a:pos x="connsiteX0" y="connsiteY0"/>
              </a:cxn>
              <a:cxn ang="0">
                <a:pos x="connsiteX1" y="connsiteY1"/>
              </a:cxn>
              <a:cxn ang="0">
                <a:pos x="connsiteX2" y="connsiteY2"/>
              </a:cxn>
            </a:cxnLst>
            <a:rect l="l" t="t" r="r" b="b"/>
            <a:pathLst>
              <a:path w="717176" h="353054">
                <a:moveTo>
                  <a:pt x="717176" y="0"/>
                </a:moveTo>
                <a:cubicBezTo>
                  <a:pt x="672352" y="136961"/>
                  <a:pt x="627529" y="273922"/>
                  <a:pt x="508000" y="328706"/>
                </a:cubicBezTo>
                <a:cubicBezTo>
                  <a:pt x="388471" y="383490"/>
                  <a:pt x="0" y="328706"/>
                  <a:pt x="0" y="328706"/>
                </a:cubicBezTo>
              </a:path>
            </a:pathLst>
          </a:custGeom>
          <a:ln w="28575" cmpd="sng">
            <a:solidFill>
              <a:srgbClr val="FF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 name="CuadroTexto 5"/>
          <p:cNvSpPr txBox="1"/>
          <p:nvPr/>
        </p:nvSpPr>
        <p:spPr>
          <a:xfrm>
            <a:off x="2673767" y="1979795"/>
            <a:ext cx="434659" cy="230832"/>
          </a:xfrm>
          <a:prstGeom prst="rect">
            <a:avLst/>
          </a:prstGeom>
          <a:noFill/>
        </p:spPr>
        <p:txBody>
          <a:bodyPr wrap="none" rtlCol="0">
            <a:spAutoFit/>
          </a:bodyPr>
          <a:lstStyle/>
          <a:p>
            <a:r>
              <a:rPr lang="es-ES" sz="900" dirty="0">
                <a:solidFill>
                  <a:schemeClr val="tx1">
                    <a:lumMod val="50000"/>
                    <a:lumOff val="50000"/>
                  </a:schemeClr>
                </a:solidFill>
              </a:rPr>
              <a:t>[0x0] </a:t>
            </a:r>
          </a:p>
        </p:txBody>
      </p:sp>
      <p:sp>
        <p:nvSpPr>
          <p:cNvPr id="31" name="CuadroTexto 30"/>
          <p:cNvSpPr txBox="1"/>
          <p:nvPr/>
        </p:nvSpPr>
        <p:spPr>
          <a:xfrm>
            <a:off x="3260074" y="198834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[0x1] </a:t>
            </a:r>
          </a:p>
        </p:txBody>
      </p:sp>
      <p:sp>
        <p:nvSpPr>
          <p:cNvPr id="32" name="CuadroTexto 31"/>
          <p:cNvSpPr txBox="1"/>
          <p:nvPr/>
        </p:nvSpPr>
        <p:spPr>
          <a:xfrm>
            <a:off x="3786849" y="1987424"/>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[0x2] </a:t>
            </a:r>
          </a:p>
        </p:txBody>
      </p:sp>
      <p:sp>
        <p:nvSpPr>
          <p:cNvPr id="33" name="CuadroTexto 32"/>
          <p:cNvSpPr txBox="1"/>
          <p:nvPr/>
        </p:nvSpPr>
        <p:spPr>
          <a:xfrm>
            <a:off x="4273370" y="1987471"/>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[0x3] </a:t>
            </a:r>
          </a:p>
        </p:txBody>
      </p:sp>
      <p:sp>
        <p:nvSpPr>
          <p:cNvPr id="40" name="CuadroTexto 39"/>
          <p:cNvSpPr txBox="1"/>
          <p:nvPr/>
        </p:nvSpPr>
        <p:spPr>
          <a:xfrm>
            <a:off x="4800308" y="198713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[0x4] </a:t>
            </a:r>
          </a:p>
        </p:txBody>
      </p:sp>
      <p:sp>
        <p:nvSpPr>
          <p:cNvPr id="41" name="CuadroTexto 40"/>
          <p:cNvSpPr txBox="1"/>
          <p:nvPr/>
        </p:nvSpPr>
        <p:spPr>
          <a:xfrm>
            <a:off x="5303397" y="1996608"/>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[0x5] </a:t>
            </a:r>
          </a:p>
        </p:txBody>
      </p:sp>
      <p:sp>
        <p:nvSpPr>
          <p:cNvPr id="42" name="CuadroTexto 41"/>
          <p:cNvSpPr txBox="1"/>
          <p:nvPr/>
        </p:nvSpPr>
        <p:spPr>
          <a:xfrm>
            <a:off x="5797821" y="1997016"/>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[0x6] </a:t>
            </a:r>
          </a:p>
        </p:txBody>
      </p:sp>
      <p:sp>
        <p:nvSpPr>
          <p:cNvPr id="43" name="CuadroTexto 42"/>
          <p:cNvSpPr txBox="1"/>
          <p:nvPr/>
        </p:nvSpPr>
        <p:spPr>
          <a:xfrm>
            <a:off x="2683997" y="2283827"/>
            <a:ext cx="434659" cy="230832"/>
          </a:xfrm>
          <a:prstGeom prst="rect">
            <a:avLst/>
          </a:prstGeom>
          <a:noFill/>
        </p:spPr>
        <p:txBody>
          <a:bodyPr wrap="none" rtlCol="0">
            <a:spAutoFit/>
          </a:bodyPr>
          <a:lstStyle/>
          <a:p>
            <a:r>
              <a:rPr lang="es-ES" sz="900" dirty="0">
                <a:solidFill>
                  <a:schemeClr val="tx1">
                    <a:lumMod val="50000"/>
                    <a:lumOff val="50000"/>
                  </a:schemeClr>
                </a:solidFill>
              </a:rPr>
              <a:t>[0x7] </a:t>
            </a:r>
          </a:p>
        </p:txBody>
      </p:sp>
      <p:sp>
        <p:nvSpPr>
          <p:cNvPr id="44" name="CuadroTexto 43"/>
          <p:cNvSpPr txBox="1"/>
          <p:nvPr/>
        </p:nvSpPr>
        <p:spPr>
          <a:xfrm>
            <a:off x="3270304" y="2273426"/>
            <a:ext cx="249993" cy="230832"/>
          </a:xfrm>
          <a:prstGeom prst="rect">
            <a:avLst/>
          </a:prstGeom>
          <a:noFill/>
          <a:ln>
            <a:noFill/>
          </a:ln>
        </p:spPr>
        <p:txBody>
          <a:bodyPr wrap="none" lIns="0" rIns="0" rtlCol="0">
            <a:spAutoFit/>
          </a:bodyPr>
          <a:lstStyle/>
          <a:p>
            <a:r>
              <a:rPr lang="es-ES" sz="900" dirty="0">
                <a:solidFill>
                  <a:schemeClr val="tx1">
                    <a:lumMod val="50000"/>
                    <a:lumOff val="50000"/>
                  </a:schemeClr>
                </a:solidFill>
              </a:rPr>
              <a:t>[0x8] </a:t>
            </a:r>
          </a:p>
        </p:txBody>
      </p:sp>
      <p:sp>
        <p:nvSpPr>
          <p:cNvPr id="45" name="CuadroTexto 44"/>
          <p:cNvSpPr txBox="1"/>
          <p:nvPr/>
        </p:nvSpPr>
        <p:spPr>
          <a:xfrm>
            <a:off x="3797079" y="2272502"/>
            <a:ext cx="249993" cy="230832"/>
          </a:xfrm>
          <a:prstGeom prst="rect">
            <a:avLst/>
          </a:prstGeom>
          <a:noFill/>
        </p:spPr>
        <p:txBody>
          <a:bodyPr wrap="none" lIns="0" rIns="0" rtlCol="0">
            <a:spAutoFit/>
          </a:bodyPr>
          <a:lstStyle/>
          <a:p>
            <a:r>
              <a:rPr lang="es-ES" sz="900" dirty="0">
                <a:solidFill>
                  <a:schemeClr val="tx1">
                    <a:lumMod val="50000"/>
                    <a:lumOff val="50000"/>
                  </a:schemeClr>
                </a:solidFill>
              </a:rPr>
              <a:t>[0x9] </a:t>
            </a:r>
          </a:p>
        </p:txBody>
      </p:sp>
      <p:sp>
        <p:nvSpPr>
          <p:cNvPr id="46" name="CuadroTexto 45"/>
          <p:cNvSpPr txBox="1"/>
          <p:nvPr/>
        </p:nvSpPr>
        <p:spPr>
          <a:xfrm>
            <a:off x="4264644" y="2272549"/>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[0xA] </a:t>
            </a:r>
          </a:p>
        </p:txBody>
      </p:sp>
      <p:sp>
        <p:nvSpPr>
          <p:cNvPr id="47" name="CuadroTexto 46"/>
          <p:cNvSpPr txBox="1"/>
          <p:nvPr/>
        </p:nvSpPr>
        <p:spPr>
          <a:xfrm>
            <a:off x="4782104" y="2272210"/>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[0xB] </a:t>
            </a:r>
          </a:p>
        </p:txBody>
      </p:sp>
      <p:sp>
        <p:nvSpPr>
          <p:cNvPr id="48" name="CuadroTexto 47"/>
          <p:cNvSpPr txBox="1"/>
          <p:nvPr/>
        </p:nvSpPr>
        <p:spPr>
          <a:xfrm>
            <a:off x="5285193" y="2281686"/>
            <a:ext cx="269267" cy="230832"/>
          </a:xfrm>
          <a:prstGeom prst="rect">
            <a:avLst/>
          </a:prstGeom>
          <a:noFill/>
        </p:spPr>
        <p:txBody>
          <a:bodyPr wrap="none" lIns="0" rIns="0" rtlCol="0">
            <a:spAutoFit/>
          </a:bodyPr>
          <a:lstStyle/>
          <a:p>
            <a:r>
              <a:rPr lang="es-ES" sz="900" dirty="0">
                <a:solidFill>
                  <a:schemeClr val="tx1">
                    <a:lumMod val="50000"/>
                    <a:lumOff val="50000"/>
                  </a:schemeClr>
                </a:solidFill>
              </a:rPr>
              <a:t>[0xC] </a:t>
            </a:r>
          </a:p>
        </p:txBody>
      </p:sp>
      <p:sp>
        <p:nvSpPr>
          <p:cNvPr id="49" name="CuadroTexto 48"/>
          <p:cNvSpPr txBox="1"/>
          <p:nvPr/>
        </p:nvSpPr>
        <p:spPr>
          <a:xfrm>
            <a:off x="5789095" y="2282094"/>
            <a:ext cx="275635" cy="230832"/>
          </a:xfrm>
          <a:prstGeom prst="rect">
            <a:avLst/>
          </a:prstGeom>
          <a:noFill/>
        </p:spPr>
        <p:txBody>
          <a:bodyPr wrap="none" lIns="0" rIns="0" rtlCol="0">
            <a:spAutoFit/>
          </a:bodyPr>
          <a:lstStyle/>
          <a:p>
            <a:r>
              <a:rPr lang="es-ES" sz="900" dirty="0">
                <a:solidFill>
                  <a:schemeClr val="tx1">
                    <a:lumMod val="50000"/>
                    <a:lumOff val="50000"/>
                  </a:schemeClr>
                </a:solidFill>
              </a:rPr>
              <a:t>[0xD] </a:t>
            </a:r>
          </a:p>
        </p:txBody>
      </p:sp>
      <p:sp>
        <p:nvSpPr>
          <p:cNvPr id="54" name="CuadroTexto 53"/>
          <p:cNvSpPr txBox="1"/>
          <p:nvPr/>
        </p:nvSpPr>
        <p:spPr>
          <a:xfrm>
            <a:off x="2665793" y="2587859"/>
            <a:ext cx="447452" cy="230832"/>
          </a:xfrm>
          <a:prstGeom prst="rect">
            <a:avLst/>
          </a:prstGeom>
          <a:noFill/>
        </p:spPr>
        <p:txBody>
          <a:bodyPr wrap="none" rtlCol="0">
            <a:spAutoFit/>
          </a:bodyPr>
          <a:lstStyle/>
          <a:p>
            <a:r>
              <a:rPr lang="es-ES" sz="900" dirty="0">
                <a:solidFill>
                  <a:schemeClr val="tx1">
                    <a:lumMod val="50000"/>
                    <a:lumOff val="50000"/>
                  </a:schemeClr>
                </a:solidFill>
              </a:rPr>
              <a:t>[0xE] </a:t>
            </a:r>
          </a:p>
        </p:txBody>
      </p:sp>
      <p:sp>
        <p:nvSpPr>
          <p:cNvPr id="55" name="CuadroTexto 54"/>
          <p:cNvSpPr txBox="1"/>
          <p:nvPr/>
        </p:nvSpPr>
        <p:spPr>
          <a:xfrm>
            <a:off x="3261578" y="2586935"/>
            <a:ext cx="256474" cy="230832"/>
          </a:xfrm>
          <a:prstGeom prst="rect">
            <a:avLst/>
          </a:prstGeom>
          <a:noFill/>
        </p:spPr>
        <p:txBody>
          <a:bodyPr wrap="none" lIns="0" rIns="0" rtlCol="0">
            <a:spAutoFit/>
          </a:bodyPr>
          <a:lstStyle/>
          <a:p>
            <a:r>
              <a:rPr lang="es-ES" sz="900" dirty="0">
                <a:solidFill>
                  <a:schemeClr val="tx1">
                    <a:lumMod val="50000"/>
                    <a:lumOff val="50000"/>
                  </a:schemeClr>
                </a:solidFill>
              </a:rPr>
              <a:t>[0xF] </a:t>
            </a:r>
          </a:p>
        </p:txBody>
      </p:sp>
      <p:sp>
        <p:nvSpPr>
          <p:cNvPr id="56" name="CuadroTexto 55"/>
          <p:cNvSpPr txBox="1"/>
          <p:nvPr/>
        </p:nvSpPr>
        <p:spPr>
          <a:xfrm>
            <a:off x="3731485" y="2586011"/>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[0x10] </a:t>
            </a:r>
          </a:p>
        </p:txBody>
      </p:sp>
      <p:sp>
        <p:nvSpPr>
          <p:cNvPr id="57" name="CuadroTexto 56"/>
          <p:cNvSpPr txBox="1"/>
          <p:nvPr/>
        </p:nvSpPr>
        <p:spPr>
          <a:xfrm>
            <a:off x="4236962" y="2586058"/>
            <a:ext cx="303475" cy="230832"/>
          </a:xfrm>
          <a:prstGeom prst="rect">
            <a:avLst/>
          </a:prstGeom>
          <a:noFill/>
        </p:spPr>
        <p:txBody>
          <a:bodyPr wrap="none" lIns="0" rIns="0" rtlCol="0">
            <a:spAutoFit/>
          </a:bodyPr>
          <a:lstStyle/>
          <a:p>
            <a:r>
              <a:rPr lang="es-ES" sz="900" dirty="0">
                <a:solidFill>
                  <a:schemeClr val="tx1">
                    <a:lumMod val="50000"/>
                    <a:lumOff val="50000"/>
                  </a:schemeClr>
                </a:solidFill>
              </a:rPr>
              <a:t>[0x11] </a:t>
            </a:r>
          </a:p>
        </p:txBody>
      </p:sp>
      <p:sp>
        <p:nvSpPr>
          <p:cNvPr id="58" name="CuadroTexto 57"/>
          <p:cNvSpPr txBox="1"/>
          <p:nvPr/>
        </p:nvSpPr>
        <p:spPr>
          <a:xfrm>
            <a:off x="4744944" y="2585719"/>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[0x12] </a:t>
            </a:r>
          </a:p>
        </p:txBody>
      </p:sp>
      <p:sp>
        <p:nvSpPr>
          <p:cNvPr id="59" name="CuadroTexto 58"/>
          <p:cNvSpPr txBox="1"/>
          <p:nvPr/>
        </p:nvSpPr>
        <p:spPr>
          <a:xfrm>
            <a:off x="5238555" y="258571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[0x13] </a:t>
            </a:r>
          </a:p>
        </p:txBody>
      </p:sp>
      <p:sp>
        <p:nvSpPr>
          <p:cNvPr id="60" name="CuadroTexto 59"/>
          <p:cNvSpPr txBox="1"/>
          <p:nvPr/>
        </p:nvSpPr>
        <p:spPr>
          <a:xfrm>
            <a:off x="5751935" y="2586126"/>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[0x14] </a:t>
            </a:r>
          </a:p>
        </p:txBody>
      </p:sp>
      <p:sp>
        <p:nvSpPr>
          <p:cNvPr id="61" name="CuadroTexto 60"/>
          <p:cNvSpPr txBox="1"/>
          <p:nvPr/>
        </p:nvSpPr>
        <p:spPr>
          <a:xfrm>
            <a:off x="2623062" y="2889898"/>
            <a:ext cx="492367" cy="230832"/>
          </a:xfrm>
          <a:prstGeom prst="rect">
            <a:avLst/>
          </a:prstGeom>
          <a:noFill/>
        </p:spPr>
        <p:txBody>
          <a:bodyPr wrap="none" rtlCol="0">
            <a:spAutoFit/>
          </a:bodyPr>
          <a:lstStyle/>
          <a:p>
            <a:r>
              <a:rPr lang="es-ES" sz="900" dirty="0">
                <a:solidFill>
                  <a:schemeClr val="tx1">
                    <a:lumMod val="50000"/>
                    <a:lumOff val="50000"/>
                  </a:schemeClr>
                </a:solidFill>
              </a:rPr>
              <a:t>[0x15] </a:t>
            </a:r>
          </a:p>
        </p:txBody>
      </p:sp>
      <p:sp>
        <p:nvSpPr>
          <p:cNvPr id="62" name="CuadroTexto 61"/>
          <p:cNvSpPr txBox="1"/>
          <p:nvPr/>
        </p:nvSpPr>
        <p:spPr>
          <a:xfrm>
            <a:off x="3218847" y="2888974"/>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[0x16] </a:t>
            </a:r>
          </a:p>
        </p:txBody>
      </p:sp>
      <p:sp>
        <p:nvSpPr>
          <p:cNvPr id="63" name="CuadroTexto 62"/>
          <p:cNvSpPr txBox="1"/>
          <p:nvPr/>
        </p:nvSpPr>
        <p:spPr>
          <a:xfrm>
            <a:off x="3726666" y="2888050"/>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[0x17] </a:t>
            </a:r>
          </a:p>
        </p:txBody>
      </p:sp>
      <p:sp>
        <p:nvSpPr>
          <p:cNvPr id="64" name="CuadroTexto 63"/>
          <p:cNvSpPr txBox="1"/>
          <p:nvPr/>
        </p:nvSpPr>
        <p:spPr>
          <a:xfrm>
            <a:off x="4232143" y="2888097"/>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[0x18] </a:t>
            </a:r>
          </a:p>
        </p:txBody>
      </p:sp>
      <p:sp>
        <p:nvSpPr>
          <p:cNvPr id="65" name="CuadroTexto 64"/>
          <p:cNvSpPr txBox="1"/>
          <p:nvPr/>
        </p:nvSpPr>
        <p:spPr>
          <a:xfrm>
            <a:off x="4740125" y="2887758"/>
            <a:ext cx="307701" cy="230832"/>
          </a:xfrm>
          <a:prstGeom prst="rect">
            <a:avLst/>
          </a:prstGeom>
          <a:noFill/>
        </p:spPr>
        <p:txBody>
          <a:bodyPr wrap="none" lIns="0" rIns="0" rtlCol="0">
            <a:spAutoFit/>
          </a:bodyPr>
          <a:lstStyle/>
          <a:p>
            <a:r>
              <a:rPr lang="es-ES" sz="900" dirty="0">
                <a:solidFill>
                  <a:schemeClr val="tx1">
                    <a:lumMod val="50000"/>
                    <a:lumOff val="50000"/>
                  </a:schemeClr>
                </a:solidFill>
              </a:rPr>
              <a:t>[0x19] </a:t>
            </a:r>
          </a:p>
        </p:txBody>
      </p:sp>
      <p:sp>
        <p:nvSpPr>
          <p:cNvPr id="66" name="CuadroTexto 65"/>
          <p:cNvSpPr txBox="1"/>
          <p:nvPr/>
        </p:nvSpPr>
        <p:spPr>
          <a:xfrm>
            <a:off x="5214780" y="2887757"/>
            <a:ext cx="333343" cy="230832"/>
          </a:xfrm>
          <a:prstGeom prst="rect">
            <a:avLst/>
          </a:prstGeom>
          <a:noFill/>
        </p:spPr>
        <p:txBody>
          <a:bodyPr wrap="none" lIns="0" rIns="0" rtlCol="0">
            <a:spAutoFit/>
          </a:bodyPr>
          <a:lstStyle/>
          <a:p>
            <a:r>
              <a:rPr lang="es-ES" sz="900" dirty="0">
                <a:solidFill>
                  <a:schemeClr val="tx1">
                    <a:lumMod val="50000"/>
                    <a:lumOff val="50000"/>
                  </a:schemeClr>
                </a:solidFill>
              </a:rPr>
              <a:t>[0x1A] </a:t>
            </a:r>
          </a:p>
        </p:txBody>
      </p:sp>
      <p:sp>
        <p:nvSpPr>
          <p:cNvPr id="67" name="CuadroTexto 66"/>
          <p:cNvSpPr txBox="1"/>
          <p:nvPr/>
        </p:nvSpPr>
        <p:spPr>
          <a:xfrm>
            <a:off x="5728160" y="2888165"/>
            <a:ext cx="326975" cy="230832"/>
          </a:xfrm>
          <a:prstGeom prst="rect">
            <a:avLst/>
          </a:prstGeom>
          <a:noFill/>
        </p:spPr>
        <p:txBody>
          <a:bodyPr wrap="none" lIns="0" rIns="0" rtlCol="0">
            <a:spAutoFit/>
          </a:bodyPr>
          <a:lstStyle/>
          <a:p>
            <a:r>
              <a:rPr lang="es-ES" sz="900" dirty="0">
                <a:solidFill>
                  <a:schemeClr val="tx1">
                    <a:lumMod val="50000"/>
                    <a:lumOff val="50000"/>
                  </a:schemeClr>
                </a:solidFill>
              </a:rPr>
              <a:t>[0x1B] </a:t>
            </a:r>
          </a:p>
        </p:txBody>
      </p:sp>
      <p:cxnSp>
        <p:nvCxnSpPr>
          <p:cNvPr id="10" name="Conector recto 9"/>
          <p:cNvCxnSpPr/>
          <p:nvPr/>
        </p:nvCxnSpPr>
        <p:spPr bwMode="auto">
          <a:xfrm flipV="1">
            <a:off x="3553267" y="2344886"/>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68" name="Agrupar 67"/>
          <p:cNvGrpSpPr/>
          <p:nvPr/>
        </p:nvGrpSpPr>
        <p:grpSpPr>
          <a:xfrm>
            <a:off x="5884919" y="2213973"/>
            <a:ext cx="152400" cy="104419"/>
            <a:chOff x="5320311" y="1105149"/>
            <a:chExt cx="236505" cy="150213"/>
          </a:xfrm>
        </p:grpSpPr>
        <p:cxnSp>
          <p:nvCxnSpPr>
            <p:cNvPr id="69" name="Conector recto 6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Conector recto 6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cxnSp>
        <p:nvCxnSpPr>
          <p:cNvPr id="72" name="Conector recto 71"/>
          <p:cNvCxnSpPr/>
          <p:nvPr/>
        </p:nvCxnSpPr>
        <p:spPr bwMode="auto">
          <a:xfrm flipV="1">
            <a:off x="2546235" y="2639933"/>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ángulo 8"/>
          <p:cNvSpPr/>
          <p:nvPr/>
        </p:nvSpPr>
        <p:spPr>
          <a:xfrm>
            <a:off x="3616327" y="2444416"/>
            <a:ext cx="441146" cy="261610"/>
          </a:xfrm>
          <a:prstGeom prst="rect">
            <a:avLst/>
          </a:prstGeom>
        </p:spPr>
        <p:txBody>
          <a:bodyPr wrap="none">
            <a:spAutoFit/>
          </a:bodyPr>
          <a:lstStyle/>
          <a:p>
            <a:r>
              <a:rPr lang="en-GB" sz="1100" dirty="0">
                <a:latin typeface="Roboto Slab" pitchFamily="2" charset="0"/>
                <a:ea typeface="Roboto Slab" pitchFamily="2" charset="0"/>
              </a:rPr>
              <a:t>0xE</a:t>
            </a:r>
            <a:endParaRPr lang="es-ES" sz="1100" dirty="0"/>
          </a:p>
        </p:txBody>
      </p:sp>
      <p:sp>
        <p:nvSpPr>
          <p:cNvPr id="73" name="Forma libre 72"/>
          <p:cNvSpPr/>
          <p:nvPr/>
        </p:nvSpPr>
        <p:spPr>
          <a:xfrm>
            <a:off x="2886198" y="2517669"/>
            <a:ext cx="629716" cy="274517"/>
          </a:xfrm>
          <a:custGeom>
            <a:avLst/>
            <a:gdLst>
              <a:gd name="connsiteX0" fmla="*/ 0 w 629716"/>
              <a:gd name="connsiteY0" fmla="*/ 274517 h 274517"/>
              <a:gd name="connsiteX1" fmla="*/ 304363 w 629716"/>
              <a:gd name="connsiteY1" fmla="*/ 22590 h 274517"/>
              <a:gd name="connsiteX2" fmla="*/ 629716 w 629716"/>
              <a:gd name="connsiteY2" fmla="*/ 12093 h 274517"/>
            </a:gdLst>
            <a:ahLst/>
            <a:cxnLst>
              <a:cxn ang="0">
                <a:pos x="connsiteX0" y="connsiteY0"/>
              </a:cxn>
              <a:cxn ang="0">
                <a:pos x="connsiteX1" y="connsiteY1"/>
              </a:cxn>
              <a:cxn ang="0">
                <a:pos x="connsiteX2" y="connsiteY2"/>
              </a:cxn>
            </a:cxnLst>
            <a:rect l="l" t="t" r="r" b="b"/>
            <a:pathLst>
              <a:path w="629716" h="274517">
                <a:moveTo>
                  <a:pt x="0" y="274517"/>
                </a:moveTo>
                <a:cubicBezTo>
                  <a:pt x="99705" y="170422"/>
                  <a:pt x="199410" y="66327"/>
                  <a:pt x="304363" y="22590"/>
                </a:cubicBezTo>
                <a:cubicBezTo>
                  <a:pt x="409316" y="-21147"/>
                  <a:pt x="629716" y="12093"/>
                  <a:pt x="629716" y="12093"/>
                </a:cubicBezTo>
              </a:path>
            </a:pathLst>
          </a:custGeom>
          <a:ln w="28575" cmpd="sng">
            <a:solidFill>
              <a:srgbClr val="FF0000"/>
            </a:solidFill>
            <a:prstDash val="sysDash"/>
            <a:headEnd type="arrow"/>
            <a:tailEnd type="none"/>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cxnSp>
        <p:nvCxnSpPr>
          <p:cNvPr id="74" name="Conector recto 73"/>
          <p:cNvCxnSpPr/>
          <p:nvPr/>
        </p:nvCxnSpPr>
        <p:spPr bwMode="auto">
          <a:xfrm flipV="1">
            <a:off x="5553390" y="2058134"/>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5" name="Conector recto 74"/>
          <p:cNvCxnSpPr/>
          <p:nvPr/>
        </p:nvCxnSpPr>
        <p:spPr bwMode="auto">
          <a:xfrm flipV="1">
            <a:off x="3040040" y="2945395"/>
            <a:ext cx="493805" cy="3049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6" name="Rectángulo 75"/>
          <p:cNvSpPr/>
          <p:nvPr/>
        </p:nvSpPr>
        <p:spPr>
          <a:xfrm>
            <a:off x="2621027" y="2737517"/>
            <a:ext cx="484910" cy="261610"/>
          </a:xfrm>
          <a:prstGeom prst="rect">
            <a:avLst/>
          </a:prstGeom>
        </p:spPr>
        <p:txBody>
          <a:bodyPr wrap="none">
            <a:spAutoFit/>
          </a:bodyPr>
          <a:lstStyle/>
          <a:p>
            <a:r>
              <a:rPr lang="en-GB" sz="1100" dirty="0">
                <a:latin typeface="Roboto Slab" pitchFamily="2" charset="0"/>
                <a:ea typeface="Roboto Slab" pitchFamily="2" charset="0"/>
              </a:rPr>
              <a:t>0x16</a:t>
            </a:r>
            <a:endParaRPr lang="es-ES" sz="1100" dirty="0"/>
          </a:p>
        </p:txBody>
      </p:sp>
      <p:sp>
        <p:nvSpPr>
          <p:cNvPr id="77" name="Rectángulo 76"/>
          <p:cNvSpPr/>
          <p:nvPr/>
        </p:nvSpPr>
        <p:spPr>
          <a:xfrm>
            <a:off x="3153885" y="3029772"/>
            <a:ext cx="428322" cy="261610"/>
          </a:xfrm>
          <a:prstGeom prst="rect">
            <a:avLst/>
          </a:prstGeom>
        </p:spPr>
        <p:txBody>
          <a:bodyPr wrap="none">
            <a:spAutoFit/>
          </a:bodyPr>
          <a:lstStyle/>
          <a:p>
            <a:r>
              <a:rPr lang="en-GB" sz="1100" dirty="0">
                <a:latin typeface="Roboto Slab" pitchFamily="2" charset="0"/>
                <a:ea typeface="Roboto Slab" pitchFamily="2" charset="0"/>
              </a:rPr>
              <a:t>0x6</a:t>
            </a:r>
            <a:endParaRPr lang="es-ES" sz="1100" dirty="0"/>
          </a:p>
        </p:txBody>
      </p:sp>
      <p:sp>
        <p:nvSpPr>
          <p:cNvPr id="11" name="Forma libre 10"/>
          <p:cNvSpPr/>
          <p:nvPr/>
        </p:nvSpPr>
        <p:spPr>
          <a:xfrm>
            <a:off x="2688987" y="2949640"/>
            <a:ext cx="333649" cy="178448"/>
          </a:xfrm>
          <a:custGeom>
            <a:avLst/>
            <a:gdLst>
              <a:gd name="connsiteX0" fmla="*/ 29287 w 333649"/>
              <a:gd name="connsiteY0" fmla="*/ 0 h 178448"/>
              <a:gd name="connsiteX1" fmla="*/ 29287 w 333649"/>
              <a:gd name="connsiteY1" fmla="*/ 104969 h 178448"/>
              <a:gd name="connsiteX2" fmla="*/ 333649 w 333649"/>
              <a:gd name="connsiteY2" fmla="*/ 178448 h 178448"/>
            </a:gdLst>
            <a:ahLst/>
            <a:cxnLst>
              <a:cxn ang="0">
                <a:pos x="connsiteX0" y="connsiteY0"/>
              </a:cxn>
              <a:cxn ang="0">
                <a:pos x="connsiteX1" y="connsiteY1"/>
              </a:cxn>
              <a:cxn ang="0">
                <a:pos x="connsiteX2" y="connsiteY2"/>
              </a:cxn>
            </a:cxnLst>
            <a:rect l="l" t="t" r="r" b="b"/>
            <a:pathLst>
              <a:path w="333649" h="178448">
                <a:moveTo>
                  <a:pt x="29287" y="0"/>
                </a:moveTo>
                <a:cubicBezTo>
                  <a:pt x="3923" y="37614"/>
                  <a:pt x="-21440" y="75228"/>
                  <a:pt x="29287" y="104969"/>
                </a:cubicBezTo>
                <a:cubicBezTo>
                  <a:pt x="80014" y="134710"/>
                  <a:pt x="333649" y="178448"/>
                  <a:pt x="333649" y="178448"/>
                </a:cubicBezTo>
              </a:path>
            </a:pathLst>
          </a:custGeom>
          <a:ln w="28575" cmpd="sng">
            <a:solidFill>
              <a:srgbClr val="FF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12" name="Forma libre 11"/>
          <p:cNvSpPr/>
          <p:nvPr/>
        </p:nvSpPr>
        <p:spPr>
          <a:xfrm>
            <a:off x="3536904" y="2340817"/>
            <a:ext cx="2172520" cy="829259"/>
          </a:xfrm>
          <a:custGeom>
            <a:avLst/>
            <a:gdLst>
              <a:gd name="connsiteX0" fmla="*/ 0 w 2172520"/>
              <a:gd name="connsiteY0" fmla="*/ 829259 h 829259"/>
              <a:gd name="connsiteX1" fmla="*/ 1689738 w 2172520"/>
              <a:gd name="connsiteY1" fmla="*/ 755780 h 829259"/>
              <a:gd name="connsiteX2" fmla="*/ 2172520 w 2172520"/>
              <a:gd name="connsiteY2" fmla="*/ 0 h 829259"/>
            </a:gdLst>
            <a:ahLst/>
            <a:cxnLst>
              <a:cxn ang="0">
                <a:pos x="connsiteX0" y="connsiteY0"/>
              </a:cxn>
              <a:cxn ang="0">
                <a:pos x="connsiteX1" y="connsiteY1"/>
              </a:cxn>
              <a:cxn ang="0">
                <a:pos x="connsiteX2" y="connsiteY2"/>
              </a:cxn>
            </a:cxnLst>
            <a:rect l="l" t="t" r="r" b="b"/>
            <a:pathLst>
              <a:path w="2172520" h="829259">
                <a:moveTo>
                  <a:pt x="0" y="829259"/>
                </a:moveTo>
                <a:lnTo>
                  <a:pt x="1689738" y="755780"/>
                </a:lnTo>
                <a:cubicBezTo>
                  <a:pt x="2051825" y="617570"/>
                  <a:pt x="2172520" y="0"/>
                  <a:pt x="2172520" y="0"/>
                </a:cubicBezTo>
              </a:path>
            </a:pathLst>
          </a:custGeom>
          <a:ln w="28575" cmpd="sng">
            <a:solidFill>
              <a:srgbClr val="FF0000"/>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cxnSp>
        <p:nvCxnSpPr>
          <p:cNvPr id="14" name="Conector recto de flecha 13"/>
          <p:cNvCxnSpPr/>
          <p:nvPr/>
        </p:nvCxnSpPr>
        <p:spPr bwMode="auto">
          <a:xfrm>
            <a:off x="2598564" y="1474596"/>
            <a:ext cx="2074332" cy="0"/>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276525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64112" y="2342014"/>
            <a:ext cx="396386" cy="444419"/>
          </a:xfrm>
          <a:prstGeom prst="rect">
            <a:avLst/>
          </a:prstGeom>
        </p:spPr>
      </p:pic>
      <p:pic>
        <p:nvPicPr>
          <p:cNvPr id="17" name="Imagen 16"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890478" y="2340727"/>
            <a:ext cx="396386" cy="444419"/>
          </a:xfrm>
          <a:prstGeom prst="rect">
            <a:avLst/>
          </a:prstGeom>
        </p:spPr>
      </p:pic>
      <p:pic>
        <p:nvPicPr>
          <p:cNvPr id="18" name="Imagen 1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1491476" y="2342014"/>
            <a:ext cx="396386" cy="444419"/>
          </a:xfrm>
          <a:prstGeom prst="rect">
            <a:avLst/>
          </a:prstGeom>
        </p:spPr>
      </p:pic>
      <p:pic>
        <p:nvPicPr>
          <p:cNvPr id="19" name="Imagen 1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101082" y="2355824"/>
            <a:ext cx="396387" cy="444419"/>
          </a:xfrm>
          <a:prstGeom prst="rect">
            <a:avLst/>
          </a:prstGeom>
        </p:spPr>
      </p:pic>
      <p:cxnSp>
        <p:nvCxnSpPr>
          <p:cNvPr id="21" name="Conector recto de flecha 20"/>
          <p:cNvCxnSpPr/>
          <p:nvPr/>
        </p:nvCxnSpPr>
        <p:spPr bwMode="auto">
          <a:xfrm flipV="1">
            <a:off x="670404" y="2562937"/>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2" name="Conector recto de flecha 21"/>
          <p:cNvCxnSpPr/>
          <p:nvPr/>
        </p:nvCxnSpPr>
        <p:spPr bwMode="auto">
          <a:xfrm flipV="1">
            <a:off x="1286774" y="2559159"/>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Conector recto de flecha 22"/>
          <p:cNvCxnSpPr/>
          <p:nvPr/>
        </p:nvCxnSpPr>
        <p:spPr bwMode="auto">
          <a:xfrm flipV="1">
            <a:off x="1898649" y="2557872"/>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rot="5400000" flipV="1">
            <a:off x="328917" y="2251960"/>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195688" y="1721895"/>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head</a:t>
            </a:r>
            <a:endParaRPr lang="en-GB" sz="24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291960" y="234610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945938" y="2360219"/>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1539276" y="2373748"/>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8" name="Content Placeholder 2">
            <a:extLst>
              <a:ext uri="{FF2B5EF4-FFF2-40B4-BE49-F238E27FC236}">
                <a16:creationId xmlns:a16="http://schemas.microsoft.com/office/drawing/2014/main" id="{354E91E5-B8CB-4A13-B9B7-7E70D725F2F2}"/>
              </a:ext>
            </a:extLst>
          </p:cNvPr>
          <p:cNvSpPr txBox="1">
            <a:spLocks/>
          </p:cNvSpPr>
          <p:nvPr/>
        </p:nvSpPr>
        <p:spPr bwMode="auto">
          <a:xfrm>
            <a:off x="2144232" y="2374029"/>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8" name="Agrupar 7"/>
          <p:cNvGrpSpPr/>
          <p:nvPr/>
        </p:nvGrpSpPr>
        <p:grpSpPr>
          <a:xfrm>
            <a:off x="2485778" y="2578033"/>
            <a:ext cx="236505" cy="150213"/>
            <a:chOff x="5320311" y="1105149"/>
            <a:chExt cx="236505" cy="150213"/>
          </a:xfrm>
        </p:grpSpPr>
        <p:cxnSp>
          <p:nvCxnSpPr>
            <p:cNvPr id="3" name="Conector recto 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9" name="Conector recto 3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Conector recto 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2" name="TextBox 1">
            <a:extLst>
              <a:ext uri="{FF2B5EF4-FFF2-40B4-BE49-F238E27FC236}">
                <a16:creationId xmlns:a16="http://schemas.microsoft.com/office/drawing/2014/main" id="{87EE1C21-BC61-984F-9F04-FB53A9937106}"/>
              </a:ext>
            </a:extLst>
          </p:cNvPr>
          <p:cNvSpPr txBox="1"/>
          <p:nvPr/>
        </p:nvSpPr>
        <p:spPr>
          <a:xfrm>
            <a:off x="4238786" y="457200"/>
            <a:ext cx="1140056" cy="369332"/>
          </a:xfrm>
          <a:prstGeom prst="rect">
            <a:avLst/>
          </a:prstGeom>
          <a:noFill/>
        </p:spPr>
        <p:txBody>
          <a:bodyPr wrap="none" rtlCol="0">
            <a:spAutoFit/>
          </a:bodyPr>
          <a:lstStyle/>
          <a:p>
            <a:r>
              <a:rPr lang="en-GB" dirty="0"/>
              <a:t>Summary </a:t>
            </a:r>
          </a:p>
        </p:txBody>
      </p:sp>
      <p:sp>
        <p:nvSpPr>
          <p:cNvPr id="4" name="TextBox 3">
            <a:extLst>
              <a:ext uri="{FF2B5EF4-FFF2-40B4-BE49-F238E27FC236}">
                <a16:creationId xmlns:a16="http://schemas.microsoft.com/office/drawing/2014/main" id="{C7245F98-4104-8442-9DE5-82F9A65ABC9A}"/>
              </a:ext>
            </a:extLst>
          </p:cNvPr>
          <p:cNvSpPr txBox="1"/>
          <p:nvPr/>
        </p:nvSpPr>
        <p:spPr>
          <a:xfrm>
            <a:off x="3370882" y="1158789"/>
            <a:ext cx="5448928" cy="1200329"/>
          </a:xfrm>
          <a:prstGeom prst="rect">
            <a:avLst/>
          </a:prstGeom>
          <a:noFill/>
        </p:spPr>
        <p:txBody>
          <a:bodyPr wrap="none" rtlCol="0">
            <a:spAutoFit/>
          </a:bodyPr>
          <a:lstStyle/>
          <a:p>
            <a:pPr marL="285750" indent="-285750">
              <a:buFont typeface="Arial" panose="020B0604020202020204" pitchFamily="34" charset="0"/>
              <a:buChar char="•"/>
            </a:pPr>
            <a:r>
              <a:rPr lang="en-GB" dirty="0"/>
              <a:t>Linked list head of the list</a:t>
            </a:r>
          </a:p>
          <a:p>
            <a:pPr marL="285750" indent="-285750">
              <a:buFont typeface="Arial" panose="020B0604020202020204" pitchFamily="34" charset="0"/>
              <a:buChar char="•"/>
            </a:pPr>
            <a:r>
              <a:rPr lang="en-GB" dirty="0"/>
              <a:t>Each element holds data and the next element address</a:t>
            </a:r>
          </a:p>
          <a:p>
            <a:pPr marL="285750" indent="-285750">
              <a:buFont typeface="Arial" panose="020B0604020202020204" pitchFamily="34" charset="0"/>
              <a:buChar char="•"/>
            </a:pPr>
            <a:r>
              <a:rPr lang="en-GB" dirty="0"/>
              <a:t>The end of list</a:t>
            </a:r>
          </a:p>
          <a:p>
            <a:pPr marL="285750" indent="-285750">
              <a:buFont typeface="Arial" panose="020B0604020202020204" pitchFamily="34" charset="0"/>
              <a:buChar char="•"/>
            </a:pPr>
            <a:r>
              <a:rPr lang="en-GB" dirty="0"/>
              <a:t>Next  we look at the pseudo-code of Linked list</a:t>
            </a:r>
          </a:p>
        </p:txBody>
      </p:sp>
    </p:spTree>
    <p:extLst>
      <p:ext uri="{BB962C8B-B14F-4D97-AF65-F5344CB8AC3E}">
        <p14:creationId xmlns:p14="http://schemas.microsoft.com/office/powerpoint/2010/main" val="141973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9599" cy="400110"/>
          </a:xfrm>
          <a:prstGeom prst="rect">
            <a:avLst/>
          </a:prstGeom>
        </p:spPr>
        <p:txBody>
          <a:bodyPr wrap="none">
            <a:spAutoFit/>
          </a:bodyPr>
          <a:lstStyle/>
          <a:p>
            <a:pPr marL="0" indent="0">
              <a:buClrTx/>
              <a:buNone/>
            </a:pPr>
            <a:r>
              <a:rPr lang="en-GB" sz="2000" dirty="0">
                <a:latin typeface="Roboto Slab" pitchFamily="2" charset="0"/>
                <a:ea typeface="Roboto Slab" pitchFamily="2" charset="0"/>
              </a:rPr>
              <a:t>Memory</a:t>
            </a:r>
            <a:endParaRPr lang="en-GB" sz="2000"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1052476300"/>
              </p:ext>
            </p:extLst>
          </p:nvPr>
        </p:nvGraphicFramePr>
        <p:xfrm>
          <a:off x="2527535" y="2046252"/>
          <a:ext cx="3539235" cy="297180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ADDE1"/>
                    </a:solidFill>
                  </a:tcPr>
                </a:tc>
                <a:extLst>
                  <a:ext uri="{0D108BD9-81ED-4DB2-BD59-A6C34878D82A}">
                    <a16:rowId xmlns:a16="http://schemas.microsoft.com/office/drawing/2014/main" val="10000"/>
                  </a:ext>
                </a:extLst>
              </a:tr>
              <a:tr h="267243">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90000"/>
                      </a:schemeClr>
                    </a:solid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ADDE1"/>
                    </a:solidFill>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ADDE1"/>
                    </a:solid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15" name="Imagen 14"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477879" y="683324"/>
            <a:ext cx="396386" cy="444419"/>
          </a:xfrm>
          <a:prstGeom prst="rect">
            <a:avLst/>
          </a:prstGeom>
        </p:spPr>
      </p:pic>
      <p:pic>
        <p:nvPicPr>
          <p:cNvPr id="20" name="Imagen 1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858811" y="682037"/>
            <a:ext cx="396386" cy="444419"/>
          </a:xfrm>
          <a:prstGeom prst="rect">
            <a:avLst/>
          </a:prstGeom>
        </p:spPr>
      </p:pic>
      <p:pic>
        <p:nvPicPr>
          <p:cNvPr id="26" name="Imagen 2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247544" y="682037"/>
            <a:ext cx="396386" cy="444419"/>
          </a:xfrm>
          <a:prstGeom prst="rect">
            <a:avLst/>
          </a:prstGeom>
        </p:spPr>
      </p:pic>
      <p:pic>
        <p:nvPicPr>
          <p:cNvPr id="28" name="Imagen 2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619344" y="680750"/>
            <a:ext cx="396387" cy="444419"/>
          </a:xfrm>
          <a:prstGeom prst="rect">
            <a:avLst/>
          </a:prstGeom>
        </p:spPr>
      </p:pic>
      <p:sp>
        <p:nvSpPr>
          <p:cNvPr id="29" name="Content Placeholder 2">
            <a:extLst>
              <a:ext uri="{FF2B5EF4-FFF2-40B4-BE49-F238E27FC236}">
                <a16:creationId xmlns:a16="http://schemas.microsoft.com/office/drawing/2014/main" id="{354E91E5-B8CB-4A13-B9B7-7E70D725F2F2}"/>
              </a:ext>
            </a:extLst>
          </p:cNvPr>
          <p:cNvSpPr txBox="1">
            <a:spLocks/>
          </p:cNvSpPr>
          <p:nvPr/>
        </p:nvSpPr>
        <p:spPr bwMode="auto">
          <a:xfrm>
            <a:off x="2514520" y="705907"/>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0" name="Content Placeholder 2">
            <a:extLst>
              <a:ext uri="{FF2B5EF4-FFF2-40B4-BE49-F238E27FC236}">
                <a16:creationId xmlns:a16="http://schemas.microsoft.com/office/drawing/2014/main" id="{354E91E5-B8CB-4A13-B9B7-7E70D725F2F2}"/>
              </a:ext>
            </a:extLst>
          </p:cNvPr>
          <p:cNvSpPr txBox="1">
            <a:spLocks/>
          </p:cNvSpPr>
          <p:nvPr/>
        </p:nvSpPr>
        <p:spPr bwMode="auto">
          <a:xfrm>
            <a:off x="2905032" y="70206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1" name="Content Placeholder 2">
            <a:extLst>
              <a:ext uri="{FF2B5EF4-FFF2-40B4-BE49-F238E27FC236}">
                <a16:creationId xmlns:a16="http://schemas.microsoft.com/office/drawing/2014/main" id="{354E91E5-B8CB-4A13-B9B7-7E70D725F2F2}"/>
              </a:ext>
            </a:extLst>
          </p:cNvPr>
          <p:cNvSpPr txBox="1">
            <a:spLocks/>
          </p:cNvSpPr>
          <p:nvPr/>
        </p:nvSpPr>
        <p:spPr bwMode="auto">
          <a:xfrm>
            <a:off x="3274878" y="704089"/>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2" name="Content Placeholder 2">
            <a:extLst>
              <a:ext uri="{FF2B5EF4-FFF2-40B4-BE49-F238E27FC236}">
                <a16:creationId xmlns:a16="http://schemas.microsoft.com/office/drawing/2014/main" id="{354E91E5-B8CB-4A13-B9B7-7E70D725F2F2}"/>
              </a:ext>
            </a:extLst>
          </p:cNvPr>
          <p:cNvSpPr txBox="1">
            <a:spLocks/>
          </p:cNvSpPr>
          <p:nvPr/>
        </p:nvSpPr>
        <p:spPr bwMode="auto">
          <a:xfrm>
            <a:off x="3664808" y="704089"/>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sp>
        <p:nvSpPr>
          <p:cNvPr id="33" name="Content Placeholder 2">
            <a:extLst>
              <a:ext uri="{FF2B5EF4-FFF2-40B4-BE49-F238E27FC236}">
                <a16:creationId xmlns:a16="http://schemas.microsoft.com/office/drawing/2014/main" id="{354E91E5-B8CB-4A13-B9B7-7E70D725F2F2}"/>
              </a:ext>
            </a:extLst>
          </p:cNvPr>
          <p:cNvSpPr txBox="1">
            <a:spLocks/>
          </p:cNvSpPr>
          <p:nvPr/>
        </p:nvSpPr>
        <p:spPr bwMode="auto">
          <a:xfrm>
            <a:off x="2444726" y="106268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solidFill>
                  <a:srgbClr val="7F7F7F"/>
                </a:solidFill>
                <a:latin typeface="Roboto Slab" pitchFamily="2" charset="0"/>
                <a:ea typeface="Roboto Slab" pitchFamily="2" charset="0"/>
              </a:rPr>
              <a:t>[0]  [1]   [2]  [3]</a:t>
            </a:r>
            <a:endParaRPr lang="en-GB" sz="1800" dirty="0">
              <a:solidFill>
                <a:srgbClr val="7F7F7F"/>
              </a:solidFill>
            </a:endParaRPr>
          </a:p>
        </p:txBody>
      </p:sp>
      <p:sp>
        <p:nvSpPr>
          <p:cNvPr id="16" name="Rectángulo 27"/>
          <p:cNvSpPr/>
          <p:nvPr/>
        </p:nvSpPr>
        <p:spPr>
          <a:xfrm>
            <a:off x="2499775" y="335433"/>
            <a:ext cx="797013" cy="400110"/>
          </a:xfrm>
          <a:prstGeom prst="rect">
            <a:avLst/>
          </a:prstGeom>
        </p:spPr>
        <p:txBody>
          <a:bodyPr wrap="none">
            <a:spAutoFit/>
          </a:bodyPr>
          <a:lstStyle/>
          <a:p>
            <a:pPr marL="0" indent="0" algn="ctr">
              <a:buClrTx/>
              <a:buNone/>
            </a:pPr>
            <a:r>
              <a:rPr lang="en-GB" sz="2000" dirty="0">
                <a:latin typeface="Roboto Slab" pitchFamily="2" charset="0"/>
                <a:ea typeface="Roboto Slab" pitchFamily="2" charset="0"/>
              </a:rPr>
              <a:t>Array</a:t>
            </a:r>
            <a:endParaRPr lang="en-GB" sz="2000" b="1" dirty="0">
              <a:solidFill>
                <a:srgbClr val="D88A41"/>
              </a:solidFill>
              <a:latin typeface="Roboto Slab" pitchFamily="2" charset="0"/>
              <a:ea typeface="Roboto Slab" pitchFamily="2" charset="0"/>
            </a:endParaRPr>
          </a:p>
        </p:txBody>
      </p:sp>
      <p:sp>
        <p:nvSpPr>
          <p:cNvPr id="2" name="TextBox 1">
            <a:extLst>
              <a:ext uri="{FF2B5EF4-FFF2-40B4-BE49-F238E27FC236}">
                <a16:creationId xmlns:a16="http://schemas.microsoft.com/office/drawing/2014/main" id="{46775B71-0A91-7A49-84DF-57FFE51E6CA9}"/>
              </a:ext>
            </a:extLst>
          </p:cNvPr>
          <p:cNvSpPr txBox="1"/>
          <p:nvPr/>
        </p:nvSpPr>
        <p:spPr>
          <a:xfrm>
            <a:off x="4881966" y="535488"/>
            <a:ext cx="3843580" cy="1200329"/>
          </a:xfrm>
          <a:prstGeom prst="rect">
            <a:avLst/>
          </a:prstGeom>
          <a:noFill/>
        </p:spPr>
        <p:txBody>
          <a:bodyPr wrap="square" rtlCol="0">
            <a:spAutoFit/>
          </a:bodyPr>
          <a:lstStyle/>
          <a:p>
            <a:r>
              <a:rPr lang="en-GB" dirty="0"/>
              <a:t>The highlighted memory positions cant be used to store an array of 4 integers as we need 4 contiguous memory positions</a:t>
            </a:r>
          </a:p>
        </p:txBody>
      </p:sp>
    </p:spTree>
    <p:extLst>
      <p:ext uri="{BB962C8B-B14F-4D97-AF65-F5344CB8AC3E}">
        <p14:creationId xmlns:p14="http://schemas.microsoft.com/office/powerpoint/2010/main" val="2472996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descr="Table displaying the element in position zero in the array going to the first allocated memory position. Element in position one is going to the second memory position, contiguous to the first one, and so on."/>
          <p:cNvGraphicFramePr>
            <a:graphicFrameLocks noGrp="1"/>
          </p:cNvGraphicFramePr>
          <p:nvPr>
            <p:extLst>
              <p:ext uri="{D42A27DB-BD31-4B8C-83A1-F6EECF244321}">
                <p14:modId xmlns:p14="http://schemas.microsoft.com/office/powerpoint/2010/main" val="801385538"/>
              </p:ext>
            </p:extLst>
          </p:nvPr>
        </p:nvGraphicFramePr>
        <p:xfrm>
          <a:off x="2527535" y="2046252"/>
          <a:ext cx="3539235" cy="297942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267243">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ADDE1"/>
                    </a:solidFill>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7</a:t>
                      </a:r>
                      <a:endParaRPr lang="en-GB"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ADDE1"/>
                    </a:solidFill>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2</a:t>
                      </a:r>
                      <a:endParaRPr lang="en-GB"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ADDE1"/>
                    </a:solidFill>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9</a:t>
                      </a:r>
                      <a:endParaRPr lang="en-GB"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ADDE1"/>
                    </a:solidFill>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 name="Forma libre 2"/>
          <p:cNvSpPr/>
          <p:nvPr/>
        </p:nvSpPr>
        <p:spPr>
          <a:xfrm>
            <a:off x="2680929" y="1373747"/>
            <a:ext cx="315511" cy="1411326"/>
          </a:xfrm>
          <a:custGeom>
            <a:avLst/>
            <a:gdLst>
              <a:gd name="connsiteX0" fmla="*/ 0 w 315511"/>
              <a:gd name="connsiteY0" fmla="*/ 0 h 1411326"/>
              <a:gd name="connsiteX1" fmla="*/ 313553 w 315511"/>
              <a:gd name="connsiteY1" fmla="*/ 721344 h 1411326"/>
              <a:gd name="connsiteX2" fmla="*/ 141099 w 315511"/>
              <a:gd name="connsiteY2" fmla="*/ 1411326 h 1411326"/>
            </a:gdLst>
            <a:ahLst/>
            <a:cxnLst>
              <a:cxn ang="0">
                <a:pos x="connsiteX0" y="connsiteY0"/>
              </a:cxn>
              <a:cxn ang="0">
                <a:pos x="connsiteX1" y="connsiteY1"/>
              </a:cxn>
              <a:cxn ang="0">
                <a:pos x="connsiteX2" y="connsiteY2"/>
              </a:cxn>
            </a:cxnLst>
            <a:rect l="l" t="t" r="r" b="b"/>
            <a:pathLst>
              <a:path w="315511" h="1411326">
                <a:moveTo>
                  <a:pt x="0" y="0"/>
                </a:moveTo>
                <a:cubicBezTo>
                  <a:pt x="145018" y="243061"/>
                  <a:pt x="290037" y="486123"/>
                  <a:pt x="313553" y="721344"/>
                </a:cubicBezTo>
                <a:cubicBezTo>
                  <a:pt x="337069" y="956565"/>
                  <a:pt x="141099" y="1411326"/>
                  <a:pt x="141099" y="1411326"/>
                </a:cubicBezTo>
              </a:path>
            </a:pathLst>
          </a:custGeom>
          <a:ln w="28575" cmpd="sng">
            <a:solidFill>
              <a:schemeClr val="accent1">
                <a:lumMod val="50000"/>
              </a:schemeClr>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15" name="Forma libre 14"/>
          <p:cNvSpPr/>
          <p:nvPr/>
        </p:nvSpPr>
        <p:spPr>
          <a:xfrm>
            <a:off x="3181839" y="1389428"/>
            <a:ext cx="315511" cy="1411326"/>
          </a:xfrm>
          <a:custGeom>
            <a:avLst/>
            <a:gdLst>
              <a:gd name="connsiteX0" fmla="*/ 0 w 315511"/>
              <a:gd name="connsiteY0" fmla="*/ 0 h 1411326"/>
              <a:gd name="connsiteX1" fmla="*/ 313553 w 315511"/>
              <a:gd name="connsiteY1" fmla="*/ 721344 h 1411326"/>
              <a:gd name="connsiteX2" fmla="*/ 141099 w 315511"/>
              <a:gd name="connsiteY2" fmla="*/ 1411326 h 1411326"/>
            </a:gdLst>
            <a:ahLst/>
            <a:cxnLst>
              <a:cxn ang="0">
                <a:pos x="connsiteX0" y="connsiteY0"/>
              </a:cxn>
              <a:cxn ang="0">
                <a:pos x="connsiteX1" y="connsiteY1"/>
              </a:cxn>
              <a:cxn ang="0">
                <a:pos x="connsiteX2" y="connsiteY2"/>
              </a:cxn>
            </a:cxnLst>
            <a:rect l="l" t="t" r="r" b="b"/>
            <a:pathLst>
              <a:path w="315511" h="1411326">
                <a:moveTo>
                  <a:pt x="0" y="0"/>
                </a:moveTo>
                <a:cubicBezTo>
                  <a:pt x="145018" y="243061"/>
                  <a:pt x="290037" y="486123"/>
                  <a:pt x="313553" y="721344"/>
                </a:cubicBezTo>
                <a:cubicBezTo>
                  <a:pt x="337069" y="956565"/>
                  <a:pt x="141099" y="1411326"/>
                  <a:pt x="141099" y="1411326"/>
                </a:cubicBezTo>
              </a:path>
            </a:pathLst>
          </a:custGeom>
          <a:ln w="28575" cmpd="sng">
            <a:solidFill>
              <a:schemeClr val="accent1">
                <a:lumMod val="50000"/>
              </a:schemeClr>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20" name="Forma libre 19"/>
          <p:cNvSpPr/>
          <p:nvPr/>
        </p:nvSpPr>
        <p:spPr>
          <a:xfrm>
            <a:off x="3582880" y="1373747"/>
            <a:ext cx="315511" cy="1411326"/>
          </a:xfrm>
          <a:custGeom>
            <a:avLst/>
            <a:gdLst>
              <a:gd name="connsiteX0" fmla="*/ 0 w 315511"/>
              <a:gd name="connsiteY0" fmla="*/ 0 h 1411326"/>
              <a:gd name="connsiteX1" fmla="*/ 313553 w 315511"/>
              <a:gd name="connsiteY1" fmla="*/ 721344 h 1411326"/>
              <a:gd name="connsiteX2" fmla="*/ 141099 w 315511"/>
              <a:gd name="connsiteY2" fmla="*/ 1411326 h 1411326"/>
            </a:gdLst>
            <a:ahLst/>
            <a:cxnLst>
              <a:cxn ang="0">
                <a:pos x="connsiteX0" y="connsiteY0"/>
              </a:cxn>
              <a:cxn ang="0">
                <a:pos x="connsiteX1" y="connsiteY1"/>
              </a:cxn>
              <a:cxn ang="0">
                <a:pos x="connsiteX2" y="connsiteY2"/>
              </a:cxn>
            </a:cxnLst>
            <a:rect l="l" t="t" r="r" b="b"/>
            <a:pathLst>
              <a:path w="315511" h="1411326">
                <a:moveTo>
                  <a:pt x="0" y="0"/>
                </a:moveTo>
                <a:cubicBezTo>
                  <a:pt x="145018" y="243061"/>
                  <a:pt x="290037" y="486123"/>
                  <a:pt x="313553" y="721344"/>
                </a:cubicBezTo>
                <a:cubicBezTo>
                  <a:pt x="337069" y="956565"/>
                  <a:pt x="141099" y="1411326"/>
                  <a:pt x="141099" y="1411326"/>
                </a:cubicBezTo>
              </a:path>
            </a:pathLst>
          </a:custGeom>
          <a:ln w="28575" cmpd="sng">
            <a:solidFill>
              <a:schemeClr val="accent1">
                <a:lumMod val="50000"/>
              </a:schemeClr>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26" name="Forma libre 25"/>
          <p:cNvSpPr/>
          <p:nvPr/>
        </p:nvSpPr>
        <p:spPr>
          <a:xfrm>
            <a:off x="4001806" y="1385018"/>
            <a:ext cx="315511" cy="1411326"/>
          </a:xfrm>
          <a:custGeom>
            <a:avLst/>
            <a:gdLst>
              <a:gd name="connsiteX0" fmla="*/ 0 w 315511"/>
              <a:gd name="connsiteY0" fmla="*/ 0 h 1411326"/>
              <a:gd name="connsiteX1" fmla="*/ 313553 w 315511"/>
              <a:gd name="connsiteY1" fmla="*/ 721344 h 1411326"/>
              <a:gd name="connsiteX2" fmla="*/ 141099 w 315511"/>
              <a:gd name="connsiteY2" fmla="*/ 1411326 h 1411326"/>
            </a:gdLst>
            <a:ahLst/>
            <a:cxnLst>
              <a:cxn ang="0">
                <a:pos x="connsiteX0" y="connsiteY0"/>
              </a:cxn>
              <a:cxn ang="0">
                <a:pos x="connsiteX1" y="connsiteY1"/>
              </a:cxn>
              <a:cxn ang="0">
                <a:pos x="connsiteX2" y="connsiteY2"/>
              </a:cxn>
            </a:cxnLst>
            <a:rect l="l" t="t" r="r" b="b"/>
            <a:pathLst>
              <a:path w="315511" h="1411326">
                <a:moveTo>
                  <a:pt x="0" y="0"/>
                </a:moveTo>
                <a:cubicBezTo>
                  <a:pt x="145018" y="243061"/>
                  <a:pt x="290037" y="486123"/>
                  <a:pt x="313553" y="721344"/>
                </a:cubicBezTo>
                <a:cubicBezTo>
                  <a:pt x="337069" y="956565"/>
                  <a:pt x="141099" y="1411326"/>
                  <a:pt x="141099" y="1411326"/>
                </a:cubicBezTo>
              </a:path>
            </a:pathLst>
          </a:custGeom>
          <a:ln w="28575" cmpd="sng">
            <a:solidFill>
              <a:schemeClr val="accent1">
                <a:lumMod val="50000"/>
              </a:schemeClr>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pic>
        <p:nvPicPr>
          <p:cNvPr id="29" name="Imagen 2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477879" y="683324"/>
            <a:ext cx="396386" cy="444419"/>
          </a:xfrm>
          <a:prstGeom prst="rect">
            <a:avLst/>
          </a:prstGeom>
        </p:spPr>
      </p:pic>
      <p:pic>
        <p:nvPicPr>
          <p:cNvPr id="30" name="Imagen 2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858811" y="682037"/>
            <a:ext cx="396386" cy="444419"/>
          </a:xfrm>
          <a:prstGeom prst="rect">
            <a:avLst/>
          </a:prstGeom>
        </p:spPr>
      </p:pic>
      <p:pic>
        <p:nvPicPr>
          <p:cNvPr id="31" name="Imagen 3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247544" y="682037"/>
            <a:ext cx="396386" cy="444419"/>
          </a:xfrm>
          <a:prstGeom prst="rect">
            <a:avLst/>
          </a:prstGeom>
        </p:spPr>
      </p:pic>
      <p:pic>
        <p:nvPicPr>
          <p:cNvPr id="32" name="Imagen 3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619344" y="680750"/>
            <a:ext cx="396387" cy="444419"/>
          </a:xfrm>
          <a:prstGeom prst="rect">
            <a:avLst/>
          </a:prstGeom>
        </p:spPr>
      </p:pic>
      <p:sp>
        <p:nvSpPr>
          <p:cNvPr id="33" name="Content Placeholder 2">
            <a:extLst>
              <a:ext uri="{FF2B5EF4-FFF2-40B4-BE49-F238E27FC236}">
                <a16:creationId xmlns:a16="http://schemas.microsoft.com/office/drawing/2014/main" id="{354E91E5-B8CB-4A13-B9B7-7E70D725F2F2}"/>
              </a:ext>
            </a:extLst>
          </p:cNvPr>
          <p:cNvSpPr txBox="1">
            <a:spLocks/>
          </p:cNvSpPr>
          <p:nvPr/>
        </p:nvSpPr>
        <p:spPr bwMode="auto">
          <a:xfrm>
            <a:off x="2514520" y="705907"/>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905032" y="70206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3274878" y="704089"/>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664808" y="704089"/>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2444726" y="106268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solidFill>
                  <a:srgbClr val="7F7F7F"/>
                </a:solidFill>
                <a:latin typeface="Roboto Slab" pitchFamily="2" charset="0"/>
                <a:ea typeface="Roboto Slab" pitchFamily="2" charset="0"/>
              </a:rPr>
              <a:t>[0]  [1]   [2]  [3]</a:t>
            </a:r>
            <a:endParaRPr lang="en-GB" sz="1800" dirty="0">
              <a:solidFill>
                <a:srgbClr val="7F7F7F"/>
              </a:solidFill>
            </a:endParaRPr>
          </a:p>
        </p:txBody>
      </p:sp>
      <p:sp>
        <p:nvSpPr>
          <p:cNvPr id="18" name="Rectángulo 27"/>
          <p:cNvSpPr/>
          <p:nvPr/>
        </p:nvSpPr>
        <p:spPr>
          <a:xfrm>
            <a:off x="2499775" y="335433"/>
            <a:ext cx="797013" cy="400110"/>
          </a:xfrm>
          <a:prstGeom prst="rect">
            <a:avLst/>
          </a:prstGeom>
        </p:spPr>
        <p:txBody>
          <a:bodyPr wrap="none">
            <a:spAutoFit/>
          </a:bodyPr>
          <a:lstStyle/>
          <a:p>
            <a:pPr marL="0" indent="0" algn="ctr">
              <a:buClrTx/>
              <a:buNone/>
            </a:pPr>
            <a:r>
              <a:rPr lang="en-GB" sz="2000" dirty="0">
                <a:latin typeface="Roboto Slab" pitchFamily="2" charset="0"/>
                <a:ea typeface="Roboto Slab" pitchFamily="2" charset="0"/>
              </a:rPr>
              <a:t>Array</a:t>
            </a:r>
            <a:endParaRPr lang="en-GB" sz="2000" b="1" dirty="0">
              <a:solidFill>
                <a:srgbClr val="D88A41"/>
              </a:solidFill>
              <a:latin typeface="Roboto Slab" pitchFamily="2" charset="0"/>
              <a:ea typeface="Roboto Slab" pitchFamily="2" charset="0"/>
            </a:endParaRPr>
          </a:p>
        </p:txBody>
      </p:sp>
    </p:spTree>
    <p:extLst>
      <p:ext uri="{BB962C8B-B14F-4D97-AF65-F5344CB8AC3E}">
        <p14:creationId xmlns:p14="http://schemas.microsoft.com/office/powerpoint/2010/main" val="2715076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9599" cy="400110"/>
          </a:xfrm>
          <a:prstGeom prst="rect">
            <a:avLst/>
          </a:prstGeom>
        </p:spPr>
        <p:txBody>
          <a:bodyPr wrap="none">
            <a:spAutoFit/>
          </a:bodyPr>
          <a:lstStyle/>
          <a:p>
            <a:pPr marL="0" indent="0">
              <a:buClrTx/>
              <a:buNone/>
            </a:pPr>
            <a:r>
              <a:rPr lang="en-GB" sz="2000" dirty="0">
                <a:latin typeface="Roboto Slab" pitchFamily="2" charset="0"/>
                <a:ea typeface="Roboto Slab" pitchFamily="2" charset="0"/>
              </a:rPr>
              <a:t>Memory</a:t>
            </a:r>
            <a:endParaRPr lang="en-GB" sz="2000" b="1" dirty="0">
              <a:solidFill>
                <a:srgbClr val="D88A41"/>
              </a:solidFill>
              <a:latin typeface="Roboto Slab" pitchFamily="2" charset="0"/>
              <a:ea typeface="Roboto Slab" pitchFamily="2" charset="0"/>
            </a:endParaRPr>
          </a:p>
        </p:txBody>
      </p:sp>
      <p:graphicFrame>
        <p:nvGraphicFramePr>
          <p:cNvPr id="4" name="Tabla 3"/>
          <p:cNvGraphicFramePr>
            <a:graphicFrameLocks noGrp="1"/>
          </p:cNvGraphicFramePr>
          <p:nvPr>
            <p:extLst>
              <p:ext uri="{D42A27DB-BD31-4B8C-83A1-F6EECF244321}">
                <p14:modId xmlns:p14="http://schemas.microsoft.com/office/powerpoint/2010/main" val="4063456908"/>
              </p:ext>
            </p:extLst>
          </p:nvPr>
        </p:nvGraphicFramePr>
        <p:xfrm>
          <a:off x="2527535" y="2046252"/>
          <a:ext cx="3539235" cy="297942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267243">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3</a:t>
                      </a:r>
                      <a:endParaRPr lang="en-GB"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ADDE1"/>
                    </a:solidFill>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7</a:t>
                      </a:r>
                      <a:endParaRPr lang="en-GB"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ADDE1"/>
                    </a:solidFill>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2</a:t>
                      </a:r>
                      <a:endParaRPr lang="en-GB"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ADDE1"/>
                    </a:solidFill>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_tradnl" sz="1400" dirty="0">
                          <a:latin typeface="Roboto Slab" pitchFamily="2" charset="0"/>
                          <a:ea typeface="Roboto Slab" pitchFamily="2" charset="0"/>
                        </a:rPr>
                        <a:t>9</a:t>
                      </a:r>
                      <a:endParaRPr lang="en-GB"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ADDE1"/>
                    </a:solidFill>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 name="Forma libre 2"/>
          <p:cNvSpPr/>
          <p:nvPr/>
        </p:nvSpPr>
        <p:spPr>
          <a:xfrm>
            <a:off x="2680929" y="1362798"/>
            <a:ext cx="315511" cy="1411326"/>
          </a:xfrm>
          <a:custGeom>
            <a:avLst/>
            <a:gdLst>
              <a:gd name="connsiteX0" fmla="*/ 0 w 315511"/>
              <a:gd name="connsiteY0" fmla="*/ 0 h 1411326"/>
              <a:gd name="connsiteX1" fmla="*/ 313553 w 315511"/>
              <a:gd name="connsiteY1" fmla="*/ 721344 h 1411326"/>
              <a:gd name="connsiteX2" fmla="*/ 141099 w 315511"/>
              <a:gd name="connsiteY2" fmla="*/ 1411326 h 1411326"/>
            </a:gdLst>
            <a:ahLst/>
            <a:cxnLst>
              <a:cxn ang="0">
                <a:pos x="connsiteX0" y="connsiteY0"/>
              </a:cxn>
              <a:cxn ang="0">
                <a:pos x="connsiteX1" y="connsiteY1"/>
              </a:cxn>
              <a:cxn ang="0">
                <a:pos x="connsiteX2" y="connsiteY2"/>
              </a:cxn>
            </a:cxnLst>
            <a:rect l="l" t="t" r="r" b="b"/>
            <a:pathLst>
              <a:path w="315511" h="1411326">
                <a:moveTo>
                  <a:pt x="0" y="0"/>
                </a:moveTo>
                <a:cubicBezTo>
                  <a:pt x="145018" y="243061"/>
                  <a:pt x="290037" y="486123"/>
                  <a:pt x="313553" y="721344"/>
                </a:cubicBezTo>
                <a:cubicBezTo>
                  <a:pt x="337069" y="956565"/>
                  <a:pt x="141099" y="1411326"/>
                  <a:pt x="141099" y="1411326"/>
                </a:cubicBezTo>
              </a:path>
            </a:pathLst>
          </a:custGeom>
          <a:ln w="28575" cmpd="sng">
            <a:solidFill>
              <a:schemeClr val="accent1">
                <a:lumMod val="50000"/>
              </a:schemeClr>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15" name="Forma libre 14"/>
          <p:cNvSpPr/>
          <p:nvPr/>
        </p:nvSpPr>
        <p:spPr>
          <a:xfrm>
            <a:off x="3181839" y="1378479"/>
            <a:ext cx="315511" cy="1411326"/>
          </a:xfrm>
          <a:custGeom>
            <a:avLst/>
            <a:gdLst>
              <a:gd name="connsiteX0" fmla="*/ 0 w 315511"/>
              <a:gd name="connsiteY0" fmla="*/ 0 h 1411326"/>
              <a:gd name="connsiteX1" fmla="*/ 313553 w 315511"/>
              <a:gd name="connsiteY1" fmla="*/ 721344 h 1411326"/>
              <a:gd name="connsiteX2" fmla="*/ 141099 w 315511"/>
              <a:gd name="connsiteY2" fmla="*/ 1411326 h 1411326"/>
            </a:gdLst>
            <a:ahLst/>
            <a:cxnLst>
              <a:cxn ang="0">
                <a:pos x="connsiteX0" y="connsiteY0"/>
              </a:cxn>
              <a:cxn ang="0">
                <a:pos x="connsiteX1" y="connsiteY1"/>
              </a:cxn>
              <a:cxn ang="0">
                <a:pos x="connsiteX2" y="connsiteY2"/>
              </a:cxn>
            </a:cxnLst>
            <a:rect l="l" t="t" r="r" b="b"/>
            <a:pathLst>
              <a:path w="315511" h="1411326">
                <a:moveTo>
                  <a:pt x="0" y="0"/>
                </a:moveTo>
                <a:cubicBezTo>
                  <a:pt x="145018" y="243061"/>
                  <a:pt x="290037" y="486123"/>
                  <a:pt x="313553" y="721344"/>
                </a:cubicBezTo>
                <a:cubicBezTo>
                  <a:pt x="337069" y="956565"/>
                  <a:pt x="141099" y="1411326"/>
                  <a:pt x="141099" y="1411326"/>
                </a:cubicBezTo>
              </a:path>
            </a:pathLst>
          </a:custGeom>
          <a:ln w="28575" cmpd="sng">
            <a:solidFill>
              <a:schemeClr val="accent1">
                <a:lumMod val="50000"/>
              </a:schemeClr>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20" name="Forma libre 19"/>
          <p:cNvSpPr/>
          <p:nvPr/>
        </p:nvSpPr>
        <p:spPr>
          <a:xfrm>
            <a:off x="3582880" y="1362798"/>
            <a:ext cx="315511" cy="1411326"/>
          </a:xfrm>
          <a:custGeom>
            <a:avLst/>
            <a:gdLst>
              <a:gd name="connsiteX0" fmla="*/ 0 w 315511"/>
              <a:gd name="connsiteY0" fmla="*/ 0 h 1411326"/>
              <a:gd name="connsiteX1" fmla="*/ 313553 w 315511"/>
              <a:gd name="connsiteY1" fmla="*/ 721344 h 1411326"/>
              <a:gd name="connsiteX2" fmla="*/ 141099 w 315511"/>
              <a:gd name="connsiteY2" fmla="*/ 1411326 h 1411326"/>
            </a:gdLst>
            <a:ahLst/>
            <a:cxnLst>
              <a:cxn ang="0">
                <a:pos x="connsiteX0" y="connsiteY0"/>
              </a:cxn>
              <a:cxn ang="0">
                <a:pos x="connsiteX1" y="connsiteY1"/>
              </a:cxn>
              <a:cxn ang="0">
                <a:pos x="connsiteX2" y="connsiteY2"/>
              </a:cxn>
            </a:cxnLst>
            <a:rect l="l" t="t" r="r" b="b"/>
            <a:pathLst>
              <a:path w="315511" h="1411326">
                <a:moveTo>
                  <a:pt x="0" y="0"/>
                </a:moveTo>
                <a:cubicBezTo>
                  <a:pt x="145018" y="243061"/>
                  <a:pt x="290037" y="486123"/>
                  <a:pt x="313553" y="721344"/>
                </a:cubicBezTo>
                <a:cubicBezTo>
                  <a:pt x="337069" y="956565"/>
                  <a:pt x="141099" y="1411326"/>
                  <a:pt x="141099" y="1411326"/>
                </a:cubicBezTo>
              </a:path>
            </a:pathLst>
          </a:custGeom>
          <a:ln w="28575" cmpd="sng">
            <a:solidFill>
              <a:schemeClr val="accent1">
                <a:lumMod val="50000"/>
              </a:schemeClr>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26" name="Forma libre 25"/>
          <p:cNvSpPr/>
          <p:nvPr/>
        </p:nvSpPr>
        <p:spPr>
          <a:xfrm>
            <a:off x="4001806" y="1374069"/>
            <a:ext cx="315511" cy="1411326"/>
          </a:xfrm>
          <a:custGeom>
            <a:avLst/>
            <a:gdLst>
              <a:gd name="connsiteX0" fmla="*/ 0 w 315511"/>
              <a:gd name="connsiteY0" fmla="*/ 0 h 1411326"/>
              <a:gd name="connsiteX1" fmla="*/ 313553 w 315511"/>
              <a:gd name="connsiteY1" fmla="*/ 721344 h 1411326"/>
              <a:gd name="connsiteX2" fmla="*/ 141099 w 315511"/>
              <a:gd name="connsiteY2" fmla="*/ 1411326 h 1411326"/>
            </a:gdLst>
            <a:ahLst/>
            <a:cxnLst>
              <a:cxn ang="0">
                <a:pos x="connsiteX0" y="connsiteY0"/>
              </a:cxn>
              <a:cxn ang="0">
                <a:pos x="connsiteX1" y="connsiteY1"/>
              </a:cxn>
              <a:cxn ang="0">
                <a:pos x="connsiteX2" y="connsiteY2"/>
              </a:cxn>
            </a:cxnLst>
            <a:rect l="l" t="t" r="r" b="b"/>
            <a:pathLst>
              <a:path w="315511" h="1411326">
                <a:moveTo>
                  <a:pt x="0" y="0"/>
                </a:moveTo>
                <a:cubicBezTo>
                  <a:pt x="145018" y="243061"/>
                  <a:pt x="290037" y="486123"/>
                  <a:pt x="313553" y="721344"/>
                </a:cubicBezTo>
                <a:cubicBezTo>
                  <a:pt x="337069" y="956565"/>
                  <a:pt x="141099" y="1411326"/>
                  <a:pt x="141099" y="1411326"/>
                </a:cubicBezTo>
              </a:path>
            </a:pathLst>
          </a:custGeom>
          <a:ln w="28575" cmpd="sng">
            <a:solidFill>
              <a:schemeClr val="accent1">
                <a:lumMod val="50000"/>
              </a:schemeClr>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28" name="Rectángulo 27"/>
          <p:cNvSpPr/>
          <p:nvPr/>
        </p:nvSpPr>
        <p:spPr>
          <a:xfrm>
            <a:off x="2499775" y="335433"/>
            <a:ext cx="797013" cy="400110"/>
          </a:xfrm>
          <a:prstGeom prst="rect">
            <a:avLst/>
          </a:prstGeom>
        </p:spPr>
        <p:txBody>
          <a:bodyPr wrap="none">
            <a:spAutoFit/>
          </a:bodyPr>
          <a:lstStyle/>
          <a:p>
            <a:pPr marL="0" indent="0" algn="ctr">
              <a:buClrTx/>
              <a:buNone/>
            </a:pPr>
            <a:r>
              <a:rPr lang="en-GB" sz="2000" dirty="0">
                <a:latin typeface="Roboto Slab" pitchFamily="2" charset="0"/>
                <a:ea typeface="Roboto Slab" pitchFamily="2" charset="0"/>
              </a:rPr>
              <a:t>Array</a:t>
            </a:r>
            <a:endParaRPr lang="en-GB" sz="2000" b="1" dirty="0">
              <a:solidFill>
                <a:srgbClr val="D88A41"/>
              </a:solidFill>
              <a:latin typeface="Roboto Slab" pitchFamily="2" charset="0"/>
              <a:ea typeface="Roboto Slab" pitchFamily="2" charset="0"/>
            </a:endParaRPr>
          </a:p>
        </p:txBody>
      </p:sp>
      <p:pic>
        <p:nvPicPr>
          <p:cNvPr id="29" name="Imagen 2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477879" y="683324"/>
            <a:ext cx="396386" cy="444419"/>
          </a:xfrm>
          <a:prstGeom prst="rect">
            <a:avLst/>
          </a:prstGeom>
        </p:spPr>
      </p:pic>
      <p:pic>
        <p:nvPicPr>
          <p:cNvPr id="30" name="Imagen 2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858811" y="682037"/>
            <a:ext cx="396386" cy="444419"/>
          </a:xfrm>
          <a:prstGeom prst="rect">
            <a:avLst/>
          </a:prstGeom>
        </p:spPr>
      </p:pic>
      <p:pic>
        <p:nvPicPr>
          <p:cNvPr id="31" name="Imagen 30"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247544" y="682037"/>
            <a:ext cx="396386" cy="444419"/>
          </a:xfrm>
          <a:prstGeom prst="rect">
            <a:avLst/>
          </a:prstGeom>
        </p:spPr>
      </p:pic>
      <p:pic>
        <p:nvPicPr>
          <p:cNvPr id="32" name="Imagen 31"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619344" y="680750"/>
            <a:ext cx="396387" cy="444419"/>
          </a:xfrm>
          <a:prstGeom prst="rect">
            <a:avLst/>
          </a:prstGeom>
        </p:spPr>
      </p:pic>
      <p:sp>
        <p:nvSpPr>
          <p:cNvPr id="33" name="Content Placeholder 2">
            <a:extLst>
              <a:ext uri="{FF2B5EF4-FFF2-40B4-BE49-F238E27FC236}">
                <a16:creationId xmlns:a16="http://schemas.microsoft.com/office/drawing/2014/main" id="{354E91E5-B8CB-4A13-B9B7-7E70D725F2F2}"/>
              </a:ext>
            </a:extLst>
          </p:cNvPr>
          <p:cNvSpPr txBox="1">
            <a:spLocks/>
          </p:cNvSpPr>
          <p:nvPr/>
        </p:nvSpPr>
        <p:spPr bwMode="auto">
          <a:xfrm>
            <a:off x="2514520" y="705907"/>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34" name="Content Placeholder 2">
            <a:extLst>
              <a:ext uri="{FF2B5EF4-FFF2-40B4-BE49-F238E27FC236}">
                <a16:creationId xmlns:a16="http://schemas.microsoft.com/office/drawing/2014/main" id="{354E91E5-B8CB-4A13-B9B7-7E70D725F2F2}"/>
              </a:ext>
            </a:extLst>
          </p:cNvPr>
          <p:cNvSpPr txBox="1">
            <a:spLocks/>
          </p:cNvSpPr>
          <p:nvPr/>
        </p:nvSpPr>
        <p:spPr bwMode="auto">
          <a:xfrm>
            <a:off x="2905032" y="702060"/>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35" name="Content Placeholder 2">
            <a:extLst>
              <a:ext uri="{FF2B5EF4-FFF2-40B4-BE49-F238E27FC236}">
                <a16:creationId xmlns:a16="http://schemas.microsoft.com/office/drawing/2014/main" id="{354E91E5-B8CB-4A13-B9B7-7E70D725F2F2}"/>
              </a:ext>
            </a:extLst>
          </p:cNvPr>
          <p:cNvSpPr txBox="1">
            <a:spLocks/>
          </p:cNvSpPr>
          <p:nvPr/>
        </p:nvSpPr>
        <p:spPr bwMode="auto">
          <a:xfrm>
            <a:off x="3274878" y="704089"/>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36" name="Content Placeholder 2">
            <a:extLst>
              <a:ext uri="{FF2B5EF4-FFF2-40B4-BE49-F238E27FC236}">
                <a16:creationId xmlns:a16="http://schemas.microsoft.com/office/drawing/2014/main" id="{354E91E5-B8CB-4A13-B9B7-7E70D725F2F2}"/>
              </a:ext>
            </a:extLst>
          </p:cNvPr>
          <p:cNvSpPr txBox="1">
            <a:spLocks/>
          </p:cNvSpPr>
          <p:nvPr/>
        </p:nvSpPr>
        <p:spPr bwMode="auto">
          <a:xfrm>
            <a:off x="3664808" y="704089"/>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sp>
        <p:nvSpPr>
          <p:cNvPr id="37" name="Content Placeholder 2">
            <a:extLst>
              <a:ext uri="{FF2B5EF4-FFF2-40B4-BE49-F238E27FC236}">
                <a16:creationId xmlns:a16="http://schemas.microsoft.com/office/drawing/2014/main" id="{354E91E5-B8CB-4A13-B9B7-7E70D725F2F2}"/>
              </a:ext>
            </a:extLst>
          </p:cNvPr>
          <p:cNvSpPr txBox="1">
            <a:spLocks/>
          </p:cNvSpPr>
          <p:nvPr/>
        </p:nvSpPr>
        <p:spPr bwMode="auto">
          <a:xfrm>
            <a:off x="2444726" y="1062681"/>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1800" dirty="0">
                <a:solidFill>
                  <a:srgbClr val="7F7F7F"/>
                </a:solidFill>
                <a:latin typeface="Roboto Slab" pitchFamily="2" charset="0"/>
                <a:ea typeface="Roboto Slab" pitchFamily="2" charset="0"/>
              </a:rPr>
              <a:t>[0]  [1]   [2]  [3]</a:t>
            </a:r>
            <a:endParaRPr lang="en-GB" sz="1800" dirty="0">
              <a:solidFill>
                <a:srgbClr val="7F7F7F"/>
              </a:solidFill>
            </a:endParaRPr>
          </a:p>
        </p:txBody>
      </p:sp>
      <p:cxnSp>
        <p:nvCxnSpPr>
          <p:cNvPr id="5" name="Conector recto de flecha 4"/>
          <p:cNvCxnSpPr/>
          <p:nvPr/>
        </p:nvCxnSpPr>
        <p:spPr bwMode="auto">
          <a:xfrm flipV="1">
            <a:off x="2120213" y="2948104"/>
            <a:ext cx="418581" cy="29823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1" name="Rectángulo 20"/>
          <p:cNvSpPr/>
          <p:nvPr/>
        </p:nvSpPr>
        <p:spPr>
          <a:xfrm>
            <a:off x="82537" y="3077064"/>
            <a:ext cx="2159567" cy="369332"/>
          </a:xfrm>
          <a:prstGeom prst="rect">
            <a:avLst/>
          </a:prstGeom>
        </p:spPr>
        <p:txBody>
          <a:bodyPr wrap="none">
            <a:spAutoFit/>
          </a:bodyPr>
          <a:lstStyle/>
          <a:p>
            <a:pPr marL="0" indent="0" algn="ctr">
              <a:buClrTx/>
              <a:buNone/>
            </a:pPr>
            <a:r>
              <a:rPr lang="en-GB" dirty="0">
                <a:latin typeface="Roboto Slab" pitchFamily="2" charset="0"/>
                <a:ea typeface="Roboto Slab" pitchFamily="2" charset="0"/>
              </a:rPr>
              <a:t>memory address m</a:t>
            </a:r>
            <a:endParaRPr lang="en-GB" b="1" dirty="0">
              <a:solidFill>
                <a:srgbClr val="D88A41"/>
              </a:solidFill>
              <a:latin typeface="Roboto Slab" pitchFamily="2" charset="0"/>
              <a:ea typeface="Roboto Slab" pitchFamily="2" charset="0"/>
            </a:endParaRPr>
          </a:p>
        </p:txBody>
      </p:sp>
      <p:cxnSp>
        <p:nvCxnSpPr>
          <p:cNvPr id="22" name="Conector recto de flecha 21"/>
          <p:cNvCxnSpPr/>
          <p:nvPr/>
        </p:nvCxnSpPr>
        <p:spPr bwMode="auto">
          <a:xfrm flipV="1">
            <a:off x="2171863" y="2948104"/>
            <a:ext cx="871611" cy="66195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Rectángulo 22"/>
          <p:cNvSpPr/>
          <p:nvPr/>
        </p:nvSpPr>
        <p:spPr>
          <a:xfrm>
            <a:off x="0" y="3502839"/>
            <a:ext cx="2576347" cy="369332"/>
          </a:xfrm>
          <a:prstGeom prst="rect">
            <a:avLst/>
          </a:prstGeom>
        </p:spPr>
        <p:txBody>
          <a:bodyPr wrap="none">
            <a:spAutoFit/>
          </a:bodyPr>
          <a:lstStyle/>
          <a:p>
            <a:pPr marL="0" indent="0" algn="ctr">
              <a:buClrTx/>
              <a:buNone/>
            </a:pPr>
            <a:r>
              <a:rPr lang="en-GB" dirty="0">
                <a:latin typeface="Roboto Slab" pitchFamily="2" charset="0"/>
                <a:ea typeface="Roboto Slab" pitchFamily="2" charset="0"/>
              </a:rPr>
              <a:t>memory address (m+1)</a:t>
            </a:r>
            <a:endParaRPr lang="en-GB" b="1" dirty="0">
              <a:solidFill>
                <a:srgbClr val="D88A41"/>
              </a:solidFill>
              <a:latin typeface="Roboto Slab" pitchFamily="2" charset="0"/>
              <a:ea typeface="Roboto Slab" pitchFamily="2" charset="0"/>
            </a:endParaRPr>
          </a:p>
        </p:txBody>
      </p:sp>
      <p:cxnSp>
        <p:nvCxnSpPr>
          <p:cNvPr id="25" name="Conector recto de flecha 24"/>
          <p:cNvCxnSpPr/>
          <p:nvPr/>
        </p:nvCxnSpPr>
        <p:spPr bwMode="auto">
          <a:xfrm flipV="1">
            <a:off x="2235413" y="2948104"/>
            <a:ext cx="1364888" cy="110979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8" name="Rectángulo 37"/>
          <p:cNvSpPr/>
          <p:nvPr/>
        </p:nvSpPr>
        <p:spPr>
          <a:xfrm>
            <a:off x="52373" y="3982994"/>
            <a:ext cx="2315057"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memory address (m+2)</a:t>
            </a:r>
            <a:endParaRPr lang="en-GB" sz="1600" b="1" dirty="0">
              <a:solidFill>
                <a:srgbClr val="D88A41"/>
              </a:solidFill>
              <a:latin typeface="Roboto Slab" pitchFamily="2" charset="0"/>
              <a:ea typeface="Roboto Slab" pitchFamily="2" charset="0"/>
            </a:endParaRPr>
          </a:p>
        </p:txBody>
      </p:sp>
      <p:cxnSp>
        <p:nvCxnSpPr>
          <p:cNvPr id="39" name="Conector recto de flecha 38"/>
          <p:cNvCxnSpPr/>
          <p:nvPr/>
        </p:nvCxnSpPr>
        <p:spPr bwMode="auto">
          <a:xfrm flipV="1">
            <a:off x="2235413" y="2948105"/>
            <a:ext cx="1813427" cy="1478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0" name="Rectángulo 39"/>
          <p:cNvSpPr/>
          <p:nvPr/>
        </p:nvSpPr>
        <p:spPr>
          <a:xfrm>
            <a:off x="43940" y="4379862"/>
            <a:ext cx="2416046" cy="338554"/>
          </a:xfrm>
          <a:prstGeom prst="rect">
            <a:avLst/>
          </a:prstGeom>
        </p:spPr>
        <p:txBody>
          <a:bodyPr wrap="none">
            <a:spAutoFit/>
          </a:bodyPr>
          <a:lstStyle/>
          <a:p>
            <a:pPr marL="0" indent="0" algn="ctr">
              <a:buClrTx/>
              <a:buNone/>
            </a:pPr>
            <a:r>
              <a:rPr lang="en-GB" sz="1600" dirty="0">
                <a:latin typeface="Roboto Slab" pitchFamily="2" charset="0"/>
                <a:ea typeface="Roboto Slab" pitchFamily="2" charset="0"/>
              </a:rPr>
              <a:t>memory address (m+3)</a:t>
            </a:r>
            <a:endParaRPr lang="en-GB" sz="1600" b="1" dirty="0">
              <a:solidFill>
                <a:srgbClr val="D88A41"/>
              </a:solidFill>
              <a:latin typeface="Roboto Slab" pitchFamily="2" charset="0"/>
              <a:ea typeface="Roboto Slab" pitchFamily="2" charset="0"/>
            </a:endParaRPr>
          </a:p>
        </p:txBody>
      </p:sp>
      <p:sp>
        <p:nvSpPr>
          <p:cNvPr id="2" name="TextBox 1">
            <a:extLst>
              <a:ext uri="{FF2B5EF4-FFF2-40B4-BE49-F238E27FC236}">
                <a16:creationId xmlns:a16="http://schemas.microsoft.com/office/drawing/2014/main" id="{B5D41B29-47BB-EF42-A02D-413A2B3A9A7B}"/>
              </a:ext>
            </a:extLst>
          </p:cNvPr>
          <p:cNvSpPr txBox="1"/>
          <p:nvPr/>
        </p:nvSpPr>
        <p:spPr>
          <a:xfrm>
            <a:off x="4572000" y="238520"/>
            <a:ext cx="3680847" cy="923330"/>
          </a:xfrm>
          <a:prstGeom prst="rect">
            <a:avLst/>
          </a:prstGeom>
          <a:noFill/>
        </p:spPr>
        <p:txBody>
          <a:bodyPr wrap="square" rtlCol="0">
            <a:spAutoFit/>
          </a:bodyPr>
          <a:lstStyle/>
          <a:p>
            <a:r>
              <a:rPr lang="en-GB" dirty="0"/>
              <a:t>As the element are stored near to each other, there is no need complex operations to  find out where next is.</a:t>
            </a:r>
          </a:p>
        </p:txBody>
      </p:sp>
    </p:spTree>
    <p:extLst>
      <p:ext uri="{BB962C8B-B14F-4D97-AF65-F5344CB8AC3E}">
        <p14:creationId xmlns:p14="http://schemas.microsoft.com/office/powerpoint/2010/main" val="264671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An illustration to represent an array as a row of contiguous houses in a street. The four houses are numbered in order, numbers 21, 22, 23 and 24. This is the first house number 21."/>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1153488" y="1733863"/>
            <a:ext cx="1567912" cy="1644170"/>
          </a:xfrm>
          <a:prstGeom prst="rect">
            <a:avLst/>
          </a:prstGeom>
        </p:spPr>
      </p:pic>
      <p:pic>
        <p:nvPicPr>
          <p:cNvPr id="16" name="Imagen 15" descr="An illustration to represent an array as a row of contiguous houses in a street. The four houses are numbered in order, numbers 21, 22, 23 and 24. This is the second house number 22."/>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2750624" y="1733862"/>
            <a:ext cx="1567912" cy="1644170"/>
          </a:xfrm>
          <a:prstGeom prst="rect">
            <a:avLst/>
          </a:prstGeom>
        </p:spPr>
      </p:pic>
      <p:pic>
        <p:nvPicPr>
          <p:cNvPr id="17" name="Imagen 16" descr="An illustration to represent an array as a row of contiguous houses in a street. The four houses are numbered in order, numbers 21, 22, 23 and 24. This is the third house number 23."/>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4363039" y="1733864"/>
            <a:ext cx="1567912" cy="1644170"/>
          </a:xfrm>
          <a:prstGeom prst="rect">
            <a:avLst/>
          </a:prstGeom>
        </p:spPr>
      </p:pic>
      <p:pic>
        <p:nvPicPr>
          <p:cNvPr id="20" name="Imagen 19" descr="An illustration to represent an array as a row of contiguous houses in a street. The four houses are numbered in order, numbers 21, 22, 23 and 24. This is the fourth house number 24."/>
          <p:cNvPicPr>
            <a:picLocks noChangeAspect="1"/>
          </p:cNvPicPr>
          <p:nvPr/>
        </p:nvPicPr>
        <p:blipFill rotWithShape="1">
          <a:blip r:embed="rId3">
            <a:extLst>
              <a:ext uri="{28A0092B-C50C-407E-A947-70E740481C1C}">
                <a14:useLocalDpi xmlns:a14="http://schemas.microsoft.com/office/drawing/2010/main" val="0"/>
              </a:ext>
            </a:extLst>
          </a:blip>
          <a:srcRect l="33224" t="24695" r="13290" b="35671"/>
          <a:stretch/>
        </p:blipFill>
        <p:spPr>
          <a:xfrm rot="16200000">
            <a:off x="5960175" y="1733863"/>
            <a:ext cx="1567912" cy="1644170"/>
          </a:xfrm>
          <a:prstGeom prst="rect">
            <a:avLst/>
          </a:prstGeom>
        </p:spPr>
      </p:pic>
      <p:sp>
        <p:nvSpPr>
          <p:cNvPr id="23" name="Rectángulo 22"/>
          <p:cNvSpPr/>
          <p:nvPr/>
        </p:nvSpPr>
        <p:spPr>
          <a:xfrm>
            <a:off x="1924024" y="2387082"/>
            <a:ext cx="441147" cy="369332"/>
          </a:xfrm>
          <a:prstGeom prst="rect">
            <a:avLst/>
          </a:prstGeom>
        </p:spPr>
        <p:txBody>
          <a:bodyPr wrap="none">
            <a:spAutoFit/>
          </a:bodyPr>
          <a:lstStyle/>
          <a:p>
            <a:pPr marL="0" indent="0" algn="ctr">
              <a:buClrTx/>
              <a:buNone/>
            </a:pPr>
            <a:r>
              <a:rPr lang="en-GB" dirty="0">
                <a:latin typeface="Roboto Slab" pitchFamily="2" charset="0"/>
                <a:ea typeface="Roboto Slab" pitchFamily="2" charset="0"/>
              </a:rPr>
              <a:t>21</a:t>
            </a:r>
            <a:endParaRPr lang="en-GB" b="1" dirty="0">
              <a:solidFill>
                <a:srgbClr val="D88A41"/>
              </a:solidFill>
              <a:latin typeface="Roboto Slab" pitchFamily="2" charset="0"/>
              <a:ea typeface="Roboto Slab" pitchFamily="2" charset="0"/>
            </a:endParaRPr>
          </a:p>
        </p:txBody>
      </p:sp>
      <p:sp>
        <p:nvSpPr>
          <p:cNvPr id="24" name="Rectángulo 23"/>
          <p:cNvSpPr/>
          <p:nvPr/>
        </p:nvSpPr>
        <p:spPr>
          <a:xfrm>
            <a:off x="3534447" y="2370205"/>
            <a:ext cx="441147" cy="369332"/>
          </a:xfrm>
          <a:prstGeom prst="rect">
            <a:avLst/>
          </a:prstGeom>
        </p:spPr>
        <p:txBody>
          <a:bodyPr wrap="none">
            <a:spAutoFit/>
          </a:bodyPr>
          <a:lstStyle/>
          <a:p>
            <a:pPr marL="0" indent="0" algn="ctr">
              <a:buClrTx/>
              <a:buNone/>
            </a:pPr>
            <a:r>
              <a:rPr lang="en-GB" dirty="0">
                <a:latin typeface="Roboto Slab" pitchFamily="2" charset="0"/>
                <a:ea typeface="Roboto Slab" pitchFamily="2" charset="0"/>
              </a:rPr>
              <a:t>22</a:t>
            </a:r>
            <a:endParaRPr lang="en-GB" b="1" dirty="0">
              <a:solidFill>
                <a:srgbClr val="D88A41"/>
              </a:solidFill>
              <a:latin typeface="Roboto Slab" pitchFamily="2" charset="0"/>
              <a:ea typeface="Roboto Slab" pitchFamily="2" charset="0"/>
            </a:endParaRPr>
          </a:p>
        </p:txBody>
      </p:sp>
      <p:sp>
        <p:nvSpPr>
          <p:cNvPr id="25" name="Rectángulo 24"/>
          <p:cNvSpPr/>
          <p:nvPr/>
        </p:nvSpPr>
        <p:spPr>
          <a:xfrm>
            <a:off x="5211958" y="2370205"/>
            <a:ext cx="441147" cy="369332"/>
          </a:xfrm>
          <a:prstGeom prst="rect">
            <a:avLst/>
          </a:prstGeom>
        </p:spPr>
        <p:txBody>
          <a:bodyPr wrap="none">
            <a:spAutoFit/>
          </a:bodyPr>
          <a:lstStyle/>
          <a:p>
            <a:pPr marL="0" indent="0" algn="ctr">
              <a:buClrTx/>
              <a:buNone/>
            </a:pPr>
            <a:r>
              <a:rPr lang="en-GB" dirty="0">
                <a:latin typeface="Roboto Slab" pitchFamily="2" charset="0"/>
                <a:ea typeface="Roboto Slab" pitchFamily="2" charset="0"/>
              </a:rPr>
              <a:t>23</a:t>
            </a:r>
            <a:endParaRPr lang="en-GB" b="1" dirty="0">
              <a:solidFill>
                <a:srgbClr val="D88A41"/>
              </a:solidFill>
              <a:latin typeface="Roboto Slab" pitchFamily="2" charset="0"/>
              <a:ea typeface="Roboto Slab" pitchFamily="2" charset="0"/>
            </a:endParaRPr>
          </a:p>
        </p:txBody>
      </p:sp>
      <p:sp>
        <p:nvSpPr>
          <p:cNvPr id="26" name="Rectángulo 25"/>
          <p:cNvSpPr/>
          <p:nvPr/>
        </p:nvSpPr>
        <p:spPr>
          <a:xfrm>
            <a:off x="6811081" y="2370205"/>
            <a:ext cx="441146" cy="369332"/>
          </a:xfrm>
          <a:prstGeom prst="rect">
            <a:avLst/>
          </a:prstGeom>
        </p:spPr>
        <p:txBody>
          <a:bodyPr wrap="none">
            <a:spAutoFit/>
          </a:bodyPr>
          <a:lstStyle/>
          <a:p>
            <a:pPr marL="0" indent="0" algn="ctr">
              <a:buClrTx/>
              <a:buNone/>
            </a:pPr>
            <a:r>
              <a:rPr lang="en-GB" dirty="0">
                <a:latin typeface="Roboto Slab" pitchFamily="2" charset="0"/>
                <a:ea typeface="Roboto Slab" pitchFamily="2" charset="0"/>
              </a:rPr>
              <a:t>24</a:t>
            </a:r>
            <a:endParaRPr lang="en-GB" b="1" dirty="0">
              <a:solidFill>
                <a:srgbClr val="D88A41"/>
              </a:solidFill>
              <a:latin typeface="Roboto Slab" pitchFamily="2" charset="0"/>
              <a:ea typeface="Roboto Slab" pitchFamily="2" charset="0"/>
            </a:endParaRPr>
          </a:p>
        </p:txBody>
      </p:sp>
      <p:sp>
        <p:nvSpPr>
          <p:cNvPr id="2" name="TextBox 1">
            <a:extLst>
              <a:ext uri="{FF2B5EF4-FFF2-40B4-BE49-F238E27FC236}">
                <a16:creationId xmlns:a16="http://schemas.microsoft.com/office/drawing/2014/main" id="{77763644-012B-304E-A189-DB5241F4127E}"/>
              </a:ext>
            </a:extLst>
          </p:cNvPr>
          <p:cNvSpPr txBox="1"/>
          <p:nvPr/>
        </p:nvSpPr>
        <p:spPr>
          <a:xfrm>
            <a:off x="1924024" y="279043"/>
            <a:ext cx="4262705" cy="1200329"/>
          </a:xfrm>
          <a:prstGeom prst="rect">
            <a:avLst/>
          </a:prstGeom>
          <a:noFill/>
        </p:spPr>
        <p:txBody>
          <a:bodyPr wrap="none" rtlCol="0">
            <a:spAutoFit/>
          </a:bodyPr>
          <a:lstStyle/>
          <a:p>
            <a:r>
              <a:rPr lang="en-GB" dirty="0"/>
              <a:t>If you need to visit each  house in the street:</a:t>
            </a:r>
          </a:p>
          <a:p>
            <a:pPr marL="285750" indent="-285750">
              <a:buFont typeface="Arial" panose="020B0604020202020204" pitchFamily="34" charset="0"/>
              <a:buChar char="•"/>
            </a:pPr>
            <a:r>
              <a:rPr lang="en-GB" dirty="0"/>
              <a:t>You go the address of the first house</a:t>
            </a:r>
          </a:p>
          <a:p>
            <a:pPr marL="285750" indent="-285750">
              <a:buFont typeface="Arial" panose="020B0604020202020204" pitchFamily="34" charset="0"/>
              <a:buChar char="•"/>
            </a:pPr>
            <a:r>
              <a:rPr lang="en-GB" dirty="0"/>
              <a:t>Then move to next house near to it </a:t>
            </a:r>
          </a:p>
          <a:p>
            <a:pPr marL="285750" indent="-285750">
              <a:buFont typeface="Arial" panose="020B0604020202020204" pitchFamily="34" charset="0"/>
              <a:buChar char="•"/>
            </a:pPr>
            <a:r>
              <a:rPr lang="en-GB" dirty="0"/>
              <a:t>You don’t need address of the next house</a:t>
            </a:r>
          </a:p>
        </p:txBody>
      </p:sp>
    </p:spTree>
    <p:extLst>
      <p:ext uri="{BB962C8B-B14F-4D97-AF65-F5344CB8AC3E}">
        <p14:creationId xmlns:p14="http://schemas.microsoft.com/office/powerpoint/2010/main" val="1753934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p:cNvSpPr/>
          <p:nvPr/>
        </p:nvSpPr>
        <p:spPr>
          <a:xfrm>
            <a:off x="2445271" y="1587420"/>
            <a:ext cx="1107996" cy="369332"/>
          </a:xfrm>
          <a:prstGeom prst="rect">
            <a:avLst/>
          </a:prstGeom>
        </p:spPr>
        <p:txBody>
          <a:bodyPr wrap="none">
            <a:spAutoFit/>
          </a:bodyPr>
          <a:lstStyle/>
          <a:p>
            <a:pPr marL="0" indent="0">
              <a:buClrTx/>
              <a:buNone/>
            </a:pPr>
            <a:r>
              <a:rPr lang="en-GB" dirty="0">
                <a:latin typeface="Roboto Slab" pitchFamily="2" charset="0"/>
                <a:ea typeface="Roboto Slab" pitchFamily="2" charset="0"/>
              </a:rPr>
              <a:t>Memory</a:t>
            </a:r>
            <a:endParaRPr lang="en-GB" b="1" dirty="0">
              <a:solidFill>
                <a:srgbClr val="D88A41"/>
              </a:solidFill>
              <a:latin typeface="Roboto Slab" pitchFamily="2" charset="0"/>
              <a:ea typeface="Roboto Slab" pitchFamily="2" charset="0"/>
            </a:endParaRPr>
          </a:p>
        </p:txBody>
      </p:sp>
      <p:graphicFrame>
        <p:nvGraphicFramePr>
          <p:cNvPr id="4" name="Tabla 3" descr="Diagram showing a linked list and memory below it. The elements of a linked list are stored in memory.  The first difference with an array, is that a linked list is created one element at a time.  "/>
          <p:cNvGraphicFramePr>
            <a:graphicFrameLocks noGrp="1"/>
          </p:cNvGraphicFramePr>
          <p:nvPr>
            <p:extLst>
              <p:ext uri="{D42A27DB-BD31-4B8C-83A1-F6EECF244321}">
                <p14:modId xmlns:p14="http://schemas.microsoft.com/office/powerpoint/2010/main" val="1216562152"/>
              </p:ext>
            </p:extLst>
          </p:nvPr>
        </p:nvGraphicFramePr>
        <p:xfrm>
          <a:off x="2527535" y="2046252"/>
          <a:ext cx="3539235" cy="2971800"/>
        </p:xfrm>
        <a:graphic>
          <a:graphicData uri="http://schemas.openxmlformats.org/drawingml/2006/table">
            <a:tbl>
              <a:tblPr firstRow="1" bandRow="1">
                <a:tableStyleId>{2D5ABB26-0587-4C30-8999-92F81FD0307C}</a:tableStyleId>
              </a:tblPr>
              <a:tblGrid>
                <a:gridCol w="505605">
                  <a:extLst>
                    <a:ext uri="{9D8B030D-6E8A-4147-A177-3AD203B41FA5}">
                      <a16:colId xmlns:a16="http://schemas.microsoft.com/office/drawing/2014/main" val="20000"/>
                    </a:ext>
                  </a:extLst>
                </a:gridCol>
                <a:gridCol w="505605">
                  <a:extLst>
                    <a:ext uri="{9D8B030D-6E8A-4147-A177-3AD203B41FA5}">
                      <a16:colId xmlns:a16="http://schemas.microsoft.com/office/drawing/2014/main" val="20001"/>
                    </a:ext>
                  </a:extLst>
                </a:gridCol>
                <a:gridCol w="505605">
                  <a:extLst>
                    <a:ext uri="{9D8B030D-6E8A-4147-A177-3AD203B41FA5}">
                      <a16:colId xmlns:a16="http://schemas.microsoft.com/office/drawing/2014/main" val="20002"/>
                    </a:ext>
                  </a:extLst>
                </a:gridCol>
                <a:gridCol w="505605">
                  <a:extLst>
                    <a:ext uri="{9D8B030D-6E8A-4147-A177-3AD203B41FA5}">
                      <a16:colId xmlns:a16="http://schemas.microsoft.com/office/drawing/2014/main" val="20003"/>
                    </a:ext>
                  </a:extLst>
                </a:gridCol>
                <a:gridCol w="505605">
                  <a:extLst>
                    <a:ext uri="{9D8B030D-6E8A-4147-A177-3AD203B41FA5}">
                      <a16:colId xmlns:a16="http://schemas.microsoft.com/office/drawing/2014/main" val="20004"/>
                    </a:ext>
                  </a:extLst>
                </a:gridCol>
                <a:gridCol w="505605">
                  <a:extLst>
                    <a:ext uri="{9D8B030D-6E8A-4147-A177-3AD203B41FA5}">
                      <a16:colId xmlns:a16="http://schemas.microsoft.com/office/drawing/2014/main" val="20005"/>
                    </a:ext>
                  </a:extLst>
                </a:gridCol>
                <a:gridCol w="505605">
                  <a:extLst>
                    <a:ext uri="{9D8B030D-6E8A-4147-A177-3AD203B41FA5}">
                      <a16:colId xmlns:a16="http://schemas.microsoft.com/office/drawing/2014/main" val="20006"/>
                    </a:ext>
                  </a:extLst>
                </a:gridCol>
              </a:tblGrid>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67243">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267243">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267243">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ES" dirty="0"/>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26" name="Imagen 25"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2520594" y="882940"/>
            <a:ext cx="396386" cy="444419"/>
          </a:xfrm>
          <a:prstGeom prst="rect">
            <a:avLst/>
          </a:prstGeom>
        </p:spPr>
      </p:pic>
      <p:pic>
        <p:nvPicPr>
          <p:cNvPr id="28" name="Imagen 27"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146960" y="881653"/>
            <a:ext cx="396386" cy="444419"/>
          </a:xfrm>
          <a:prstGeom prst="rect">
            <a:avLst/>
          </a:prstGeom>
        </p:spPr>
      </p:pic>
      <p:pic>
        <p:nvPicPr>
          <p:cNvPr id="29" name="Imagen 28"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3747958" y="882940"/>
            <a:ext cx="396386" cy="444419"/>
          </a:xfrm>
          <a:prstGeom prst="rect">
            <a:avLst/>
          </a:prstGeom>
        </p:spPr>
      </p:pic>
      <p:pic>
        <p:nvPicPr>
          <p:cNvPr id="30" name="Imagen 29" descr="box_template.ai.pdf"/>
          <p:cNvPicPr>
            <a:picLocks noChangeAspect="1"/>
          </p:cNvPicPr>
          <p:nvPr/>
        </p:nvPicPr>
        <p:blipFill rotWithShape="1">
          <a:blip r:embed="rId3">
            <a:extLst>
              <a:ext uri="{28A0092B-C50C-407E-A947-70E740481C1C}">
                <a14:useLocalDpi xmlns:a14="http://schemas.microsoft.com/office/drawing/2010/main" val="0"/>
              </a:ext>
            </a:extLst>
          </a:blip>
          <a:srcRect l="27813" t="29236" r="44932" b="50518"/>
          <a:stretch/>
        </p:blipFill>
        <p:spPr>
          <a:xfrm rot="16200000">
            <a:off x="4377267" y="882940"/>
            <a:ext cx="396387" cy="444419"/>
          </a:xfrm>
          <a:prstGeom prst="rect">
            <a:avLst/>
          </a:prstGeom>
        </p:spPr>
      </p:pic>
      <p:cxnSp>
        <p:nvCxnSpPr>
          <p:cNvPr id="31" name="Conector recto de flecha 30"/>
          <p:cNvCxnSpPr/>
          <p:nvPr/>
        </p:nvCxnSpPr>
        <p:spPr bwMode="auto">
          <a:xfrm flipV="1">
            <a:off x="2926886" y="1103863"/>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2" name="Conector recto de flecha 31"/>
          <p:cNvCxnSpPr/>
          <p:nvPr/>
        </p:nvCxnSpPr>
        <p:spPr bwMode="auto">
          <a:xfrm flipV="1">
            <a:off x="3543256" y="1100085"/>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3" name="Conector recto de flecha 32"/>
          <p:cNvCxnSpPr/>
          <p:nvPr/>
        </p:nvCxnSpPr>
        <p:spPr bwMode="auto">
          <a:xfrm flipV="1">
            <a:off x="4168361" y="1098798"/>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3" name="Conector recto de flecha 42"/>
          <p:cNvCxnSpPr/>
          <p:nvPr/>
        </p:nvCxnSpPr>
        <p:spPr bwMode="auto">
          <a:xfrm rot="5400000" flipV="1">
            <a:off x="2585399" y="792886"/>
            <a:ext cx="224280" cy="12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 name="Content Placeholder 2">
            <a:extLst>
              <a:ext uri="{FF2B5EF4-FFF2-40B4-BE49-F238E27FC236}">
                <a16:creationId xmlns:a16="http://schemas.microsoft.com/office/drawing/2014/main" id="{354E91E5-B8CB-4A13-B9B7-7E70D725F2F2}"/>
              </a:ext>
            </a:extLst>
          </p:cNvPr>
          <p:cNvSpPr txBox="1">
            <a:spLocks/>
          </p:cNvSpPr>
          <p:nvPr/>
        </p:nvSpPr>
        <p:spPr bwMode="auto">
          <a:xfrm>
            <a:off x="2452170" y="173175"/>
            <a:ext cx="3745523"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n-GB" sz="2400" dirty="0">
                <a:latin typeface="Roboto Slab" pitchFamily="2" charset="0"/>
                <a:ea typeface="Roboto Slab" pitchFamily="2" charset="0"/>
              </a:rPr>
              <a:t>Linked list</a:t>
            </a:r>
            <a:endParaRPr lang="en-GB" sz="2400" dirty="0"/>
          </a:p>
        </p:txBody>
      </p:sp>
      <p:sp>
        <p:nvSpPr>
          <p:cNvPr id="45" name="Content Placeholder 2">
            <a:extLst>
              <a:ext uri="{FF2B5EF4-FFF2-40B4-BE49-F238E27FC236}">
                <a16:creationId xmlns:a16="http://schemas.microsoft.com/office/drawing/2014/main" id="{354E91E5-B8CB-4A13-B9B7-7E70D725F2F2}"/>
              </a:ext>
            </a:extLst>
          </p:cNvPr>
          <p:cNvSpPr txBox="1">
            <a:spLocks/>
          </p:cNvSpPr>
          <p:nvPr/>
        </p:nvSpPr>
        <p:spPr bwMode="auto">
          <a:xfrm>
            <a:off x="2548442" y="88703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3</a:t>
            </a:r>
            <a:endParaRPr lang="en-GB" sz="1800" dirty="0"/>
          </a:p>
        </p:txBody>
      </p:sp>
      <p:sp>
        <p:nvSpPr>
          <p:cNvPr id="46" name="Content Placeholder 2">
            <a:extLst>
              <a:ext uri="{FF2B5EF4-FFF2-40B4-BE49-F238E27FC236}">
                <a16:creationId xmlns:a16="http://schemas.microsoft.com/office/drawing/2014/main" id="{354E91E5-B8CB-4A13-B9B7-7E70D725F2F2}"/>
              </a:ext>
            </a:extLst>
          </p:cNvPr>
          <p:cNvSpPr txBox="1">
            <a:spLocks/>
          </p:cNvSpPr>
          <p:nvPr/>
        </p:nvSpPr>
        <p:spPr bwMode="auto">
          <a:xfrm>
            <a:off x="3202420"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7</a:t>
            </a:r>
            <a:endParaRPr lang="en-GB" sz="1800" dirty="0"/>
          </a:p>
        </p:txBody>
      </p:sp>
      <p:sp>
        <p:nvSpPr>
          <p:cNvPr id="47" name="Content Placeholder 2">
            <a:extLst>
              <a:ext uri="{FF2B5EF4-FFF2-40B4-BE49-F238E27FC236}">
                <a16:creationId xmlns:a16="http://schemas.microsoft.com/office/drawing/2014/main" id="{354E91E5-B8CB-4A13-B9B7-7E70D725F2F2}"/>
              </a:ext>
            </a:extLst>
          </p:cNvPr>
          <p:cNvSpPr txBox="1">
            <a:spLocks/>
          </p:cNvSpPr>
          <p:nvPr/>
        </p:nvSpPr>
        <p:spPr bwMode="auto">
          <a:xfrm>
            <a:off x="3795758" y="914674"/>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2</a:t>
            </a:r>
            <a:endParaRPr lang="en-GB" sz="1800" dirty="0"/>
          </a:p>
        </p:txBody>
      </p:sp>
      <p:sp>
        <p:nvSpPr>
          <p:cNvPr id="48" name="Content Placeholder 2">
            <a:extLst>
              <a:ext uri="{FF2B5EF4-FFF2-40B4-BE49-F238E27FC236}">
                <a16:creationId xmlns:a16="http://schemas.microsoft.com/office/drawing/2014/main" id="{354E91E5-B8CB-4A13-B9B7-7E70D725F2F2}"/>
              </a:ext>
            </a:extLst>
          </p:cNvPr>
          <p:cNvSpPr txBox="1">
            <a:spLocks/>
          </p:cNvSpPr>
          <p:nvPr/>
        </p:nvSpPr>
        <p:spPr bwMode="auto">
          <a:xfrm>
            <a:off x="4420417" y="901145"/>
            <a:ext cx="299481" cy="443244"/>
          </a:xfrm>
          <a:prstGeom prst="rect">
            <a:avLst/>
          </a:prstGeom>
          <a:noFill/>
          <a:ln>
            <a:no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buClrTx/>
              <a:buFontTx/>
              <a:buNone/>
            </a:pPr>
            <a:r>
              <a:rPr lang="es-ES_tradnl" sz="1800" dirty="0">
                <a:latin typeface="Roboto Slab" pitchFamily="2" charset="0"/>
                <a:ea typeface="Roboto Slab" pitchFamily="2" charset="0"/>
              </a:rPr>
              <a:t>9</a:t>
            </a:r>
            <a:endParaRPr lang="en-GB" sz="1800" dirty="0"/>
          </a:p>
        </p:txBody>
      </p:sp>
      <p:grpSp>
        <p:nvGrpSpPr>
          <p:cNvPr id="49" name="Agrupar 48"/>
          <p:cNvGrpSpPr/>
          <p:nvPr/>
        </p:nvGrpSpPr>
        <p:grpSpPr>
          <a:xfrm>
            <a:off x="4761963" y="1105149"/>
            <a:ext cx="236505" cy="150213"/>
            <a:chOff x="5320311" y="1105149"/>
            <a:chExt cx="236505" cy="150213"/>
          </a:xfrm>
        </p:grpSpPr>
        <p:cxnSp>
          <p:nvCxnSpPr>
            <p:cNvPr id="50" name="Conector recto 49"/>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 name="Conector recto 50"/>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2" name="Conector recto 51"/>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2" name="TextBox 1">
            <a:extLst>
              <a:ext uri="{FF2B5EF4-FFF2-40B4-BE49-F238E27FC236}">
                <a16:creationId xmlns:a16="http://schemas.microsoft.com/office/drawing/2014/main" id="{4780A8CB-683F-594A-8AF2-324F8849BC46}"/>
              </a:ext>
            </a:extLst>
          </p:cNvPr>
          <p:cNvSpPr txBox="1"/>
          <p:nvPr/>
        </p:nvSpPr>
        <p:spPr>
          <a:xfrm>
            <a:off x="5572952" y="125448"/>
            <a:ext cx="3358963" cy="923330"/>
          </a:xfrm>
          <a:prstGeom prst="rect">
            <a:avLst/>
          </a:prstGeom>
          <a:noFill/>
        </p:spPr>
        <p:txBody>
          <a:bodyPr wrap="square" rtlCol="0">
            <a:spAutoFit/>
          </a:bodyPr>
          <a:lstStyle/>
          <a:p>
            <a:r>
              <a:rPr lang="en-GB" dirty="0"/>
              <a:t>Let’s see how the elements of a linked list are stored in the memory!</a:t>
            </a:r>
          </a:p>
        </p:txBody>
      </p:sp>
    </p:spTree>
    <p:extLst>
      <p:ext uri="{BB962C8B-B14F-4D97-AF65-F5344CB8AC3E}">
        <p14:creationId xmlns:p14="http://schemas.microsoft.com/office/powerpoint/2010/main" val="2460458572"/>
      </p:ext>
    </p:extLst>
  </p:cSld>
  <p:clrMapOvr>
    <a:masterClrMapping/>
  </p:clrMapOvr>
</p:sld>
</file>

<file path=ppt/theme/theme1.xml><?xml version="1.0" encoding="utf-8"?>
<a:theme xmlns:a="http://schemas.openxmlformats.org/drawingml/2006/main" name="Default Theme">
  <a:themeElements>
    <a:clrScheme name="Goldsmiths-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oldsmiths-master">
      <a:majorFont>
        <a:latin typeface="Georgia"/>
        <a:ea typeface="ＭＳ Ｐゴシック"/>
        <a:cs typeface=""/>
      </a:majorFont>
      <a:minorFont>
        <a:latin typeface="Georgi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Goldsmiths-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oldsmiths-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oldsmiths-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oldsmiths-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oldsmiths-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oldsmiths-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oldsmiths-maste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oldsmiths-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oldsmiths-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oldsmiths-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oldsmiths-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oldsmiths-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template" id="{85486A97-7527-234E-B29D-4E15F6DD80A9}" vid="{62C6D008-43A1-4C49-B16D-2868C65AAB7C}"/>
    </a:ext>
  </a:extLst>
</a:theme>
</file>

<file path=ppt/theme/theme2.xml><?xml version="1.0" encoding="utf-8"?>
<a:theme xmlns:a="http://schemas.openxmlformats.org/drawingml/2006/main" name="1_Default Theme">
  <a:themeElements>
    <a:clrScheme name="Goldsmiths-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oldsmiths-master">
      <a:majorFont>
        <a:latin typeface="Georgia"/>
        <a:ea typeface="ＭＳ Ｐゴシック"/>
        <a:cs typeface=""/>
      </a:majorFont>
      <a:minorFont>
        <a:latin typeface="Georgi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Goldsmiths-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oldsmiths-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oldsmiths-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oldsmiths-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oldsmiths-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oldsmiths-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oldsmiths-maste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oldsmiths-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oldsmiths-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oldsmiths-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oldsmiths-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oldsmiths-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template" id="{85486A97-7527-234E-B29D-4E15F6DD80A9}" vid="{62C6D008-43A1-4C49-B16D-2868C65AAB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5A11549B9E3BE44B19E4E4FA8971096" ma:contentTypeVersion="12" ma:contentTypeDescription="Create a new document." ma:contentTypeScope="" ma:versionID="65f43cfa07aff92e5cd3f98943245aad">
  <xsd:schema xmlns:xsd="http://www.w3.org/2001/XMLSchema" xmlns:xs="http://www.w3.org/2001/XMLSchema" xmlns:p="http://schemas.microsoft.com/office/2006/metadata/properties" xmlns:ns2="65620a10-58d8-4602-af8b-e2b4eec3245a" xmlns:ns3="4f37539b-1577-461a-a534-c40bf1b53cfa" targetNamespace="http://schemas.microsoft.com/office/2006/metadata/properties" ma:root="true" ma:fieldsID="a2d5677f0211420977505a8048c79820" ns2:_="" ns3:_="">
    <xsd:import namespace="65620a10-58d8-4602-af8b-e2b4eec3245a"/>
    <xsd:import namespace="4f37539b-1577-461a-a534-c40bf1b53cf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620a10-58d8-4602-af8b-e2b4eec324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f37539b-1577-461a-a534-c40bf1b53cf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B2BDB3-1106-4425-AD18-85134CB21608}">
  <ds:schemaRefs>
    <ds:schemaRef ds:uri="http://schemas.microsoft.com/sharepoint/v3/contenttype/forms"/>
  </ds:schemaRefs>
</ds:datastoreItem>
</file>

<file path=customXml/itemProps2.xml><?xml version="1.0" encoding="utf-8"?>
<ds:datastoreItem xmlns:ds="http://schemas.openxmlformats.org/officeDocument/2006/customXml" ds:itemID="{162D6634-8C61-44B0-8C9A-461444A3A20F}">
  <ds:schemaRefs>
    <ds:schemaRef ds:uri="65620a10-58d8-4602-af8b-e2b4eec3245a"/>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purl.org/dc/terms/"/>
    <ds:schemaRef ds:uri="http://www.w3.org/XML/1998/namespace"/>
    <ds:schemaRef ds:uri="http://schemas.microsoft.com/office/infopath/2007/PartnerControls"/>
    <ds:schemaRef ds:uri="4f37539b-1577-461a-a534-c40bf1b53cfa"/>
  </ds:schemaRefs>
</ds:datastoreItem>
</file>

<file path=customXml/itemProps3.xml><?xml version="1.0" encoding="utf-8"?>
<ds:datastoreItem xmlns:ds="http://schemas.openxmlformats.org/officeDocument/2006/customXml" ds:itemID="{6710BEF1-A186-48BE-9CC4-7D911D00E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620a10-58d8-4602-af8b-e2b4eec3245a"/>
    <ds:schemaRef ds:uri="4f37539b-1577-461a-a534-c40bf1b53c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67126</TotalTime>
  <Words>3672</Words>
  <Application>Microsoft Macintosh PowerPoint</Application>
  <PresentationFormat>On-screen Show (16:9)</PresentationFormat>
  <Paragraphs>2409</Paragraphs>
  <Slides>42</Slides>
  <Notes>42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42</vt:i4>
      </vt:variant>
    </vt:vector>
  </HeadingPairs>
  <TitlesOfParts>
    <vt:vector size="49" baseType="lpstr">
      <vt:lpstr>Arial</vt:lpstr>
      <vt:lpstr>Calibri</vt:lpstr>
      <vt:lpstr>Georgia</vt:lpstr>
      <vt:lpstr>Roboto Slab</vt:lpstr>
      <vt:lpstr>Times</vt:lpstr>
      <vt:lpstr>Default Theme</vt:lpstr>
      <vt:lpstr>1_Default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Lahcen Ouarbya</dc:creator>
  <cp:lastModifiedBy>Lahcen Ouarbya</cp:lastModifiedBy>
  <cp:revision>678</cp:revision>
  <cp:lastPrinted>2019-07-09T17:04:45Z</cp:lastPrinted>
  <dcterms:created xsi:type="dcterms:W3CDTF">2018-10-29T10:08:54Z</dcterms:created>
  <dcterms:modified xsi:type="dcterms:W3CDTF">2021-01-07T09:14:28Z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0x01010055A11549B9E3BE44B19E4E4FA8971096</vt:lpwstr>
  </property>
</Properties>
</file>