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20"/>
  </p:notesMasterIdLst>
  <p:handoutMasterIdLst>
    <p:handoutMasterId r:id="rId21"/>
  </p:handoutMasterIdLst>
  <p:sldIdLst>
    <p:sldId id="362" r:id="rId6"/>
    <p:sldId id="851" r:id="rId7"/>
    <p:sldId id="966" r:id="rId8"/>
    <p:sldId id="967" r:id="rId9"/>
    <p:sldId id="968" r:id="rId10"/>
    <p:sldId id="957" r:id="rId11"/>
    <p:sldId id="958" r:id="rId12"/>
    <p:sldId id="959" r:id="rId13"/>
    <p:sldId id="960" r:id="rId14"/>
    <p:sldId id="961" r:id="rId15"/>
    <p:sldId id="962" r:id="rId16"/>
    <p:sldId id="963" r:id="rId17"/>
    <p:sldId id="964" r:id="rId18"/>
    <p:sldId id="965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9390" autoAdjust="0"/>
  </p:normalViewPr>
  <p:slideViewPr>
    <p:cSldViewPr snapToGrid="0" snapToObjects="1">
      <p:cViewPr varScale="1">
        <p:scale>
          <a:sx n="150" d="100"/>
          <a:sy n="150" d="100"/>
        </p:scale>
        <p:origin x="376" y="160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Queue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intro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7E0DF-9AF8-3943-BA48-C0FB6AEA7889}"/>
              </a:ext>
            </a:extLst>
          </p:cNvPr>
          <p:cNvSpPr txBox="1"/>
          <p:nvPr/>
        </p:nvSpPr>
        <p:spPr>
          <a:xfrm>
            <a:off x="4445000" y="1219200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Queue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Queue operations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47786" b="59352"/>
          <a:stretch/>
        </p:blipFill>
        <p:spPr>
          <a:xfrm flipH="1" flipV="1">
            <a:off x="3878440" y="450897"/>
            <a:ext cx="861540" cy="1314896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315242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060" y="-48253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410048" y="-48253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>
            <a:off x="396301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lecha derecha 9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65821" y="1903944"/>
            <a:ext cx="1224680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PEEK(  )</a:t>
            </a:r>
            <a:endParaRPr lang="en-GB" sz="2000" dirty="0"/>
          </a:p>
        </p:txBody>
      </p:sp>
      <p:sp>
        <p:nvSpPr>
          <p:cNvPr id="15" name="Flecha derecha 1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2327519" y="148242"/>
            <a:ext cx="938302" cy="773557"/>
            <a:chOff x="5398537" y="2272480"/>
            <a:chExt cx="938302" cy="773557"/>
          </a:xfrm>
        </p:grpSpPr>
        <p:pic>
          <p:nvPicPr>
            <p:cNvPr id="14" name="Imagen 13" descr="login screen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48" t="53266" r="30031" b="42581"/>
            <a:stretch/>
          </p:blipFill>
          <p:spPr>
            <a:xfrm rot="16200000">
              <a:off x="5501676" y="2169341"/>
              <a:ext cx="308372" cy="514649"/>
            </a:xfrm>
            <a:prstGeom prst="rect">
              <a:avLst/>
            </a:prstGeom>
          </p:spPr>
        </p:pic>
        <p:cxnSp>
          <p:nvCxnSpPr>
            <p:cNvPr id="19" name="Conector recto de flecha 18"/>
            <p:cNvCxnSpPr/>
            <p:nvPr/>
          </p:nvCxnSpPr>
          <p:spPr bwMode="auto">
            <a:xfrm>
              <a:off x="5534618" y="2540056"/>
              <a:ext cx="514649" cy="505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Conector recto de flecha 19"/>
            <p:cNvCxnSpPr/>
            <p:nvPr/>
          </p:nvCxnSpPr>
          <p:spPr bwMode="auto">
            <a:xfrm>
              <a:off x="5822190" y="2534535"/>
              <a:ext cx="514649" cy="5059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4" name="Imagen 2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7" t="20947" r="47786" b="59352"/>
          <a:stretch/>
        </p:blipFill>
        <p:spPr>
          <a:xfrm rot="5400000" flipH="1">
            <a:off x="2978373" y="213264"/>
            <a:ext cx="121657" cy="394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5303DA-7F38-084C-A96E-C65830AC4244}"/>
              </a:ext>
            </a:extLst>
          </p:cNvPr>
          <p:cNvSpPr txBox="1"/>
          <p:nvPr/>
        </p:nvSpPr>
        <p:spPr>
          <a:xfrm>
            <a:off x="296094" y="2923583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you want to know the content of the queue, you can only at the front of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operation is call 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PEEK() return the value of the element at the front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7621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/>
          <p:cNvCxnSpPr/>
          <p:nvPr/>
        </p:nvCxnSpPr>
        <p:spPr bwMode="auto">
          <a:xfrm flipH="1">
            <a:off x="315242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427" y="-1306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97960" y="0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>
            <a:off x="430321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lecha derecha 9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112056" y="1869927"/>
            <a:ext cx="1669654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ISEMPTY( )</a:t>
            </a:r>
            <a:endParaRPr lang="en-GB" sz="2000" dirty="0"/>
          </a:p>
        </p:txBody>
      </p:sp>
      <p:sp>
        <p:nvSpPr>
          <p:cNvPr id="15" name="Flecha derecha 1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4" name="Imagen 13" descr="question mark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t="58620" r="40383" b="30119"/>
          <a:stretch/>
        </p:blipFill>
        <p:spPr>
          <a:xfrm rot="16200000">
            <a:off x="3599512" y="771285"/>
            <a:ext cx="737076" cy="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668982" y="1777771"/>
            <a:ext cx="1331798" cy="1314896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 bwMode="auto">
          <a:xfrm flipH="1">
            <a:off x="3305842" y="3033007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 flipH="1">
            <a:off x="3305842" y="1834269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rot="5400000">
            <a:off x="4565023" y="1620565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49440" y="1252586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42154" y="1257393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18" name="Conector recto de flecha 17"/>
          <p:cNvCxnSpPr/>
          <p:nvPr/>
        </p:nvCxnSpPr>
        <p:spPr bwMode="auto">
          <a:xfrm rot="5400000">
            <a:off x="3742214" y="1615758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Flecha derecha 18"/>
          <p:cNvSpPr/>
          <p:nvPr/>
        </p:nvSpPr>
        <p:spPr bwMode="auto">
          <a:xfrm flipH="1">
            <a:off x="5165542" y="2256644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Flecha derecha 19"/>
          <p:cNvSpPr/>
          <p:nvPr/>
        </p:nvSpPr>
        <p:spPr bwMode="auto">
          <a:xfrm flipH="1">
            <a:off x="2936618" y="2256644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7DDA0-3DFB-2F4A-AD16-E60EA09D27A6}"/>
              </a:ext>
            </a:extLst>
          </p:cNvPr>
          <p:cNvSpPr txBox="1"/>
          <p:nvPr/>
        </p:nvSpPr>
        <p:spPr>
          <a:xfrm>
            <a:off x="462414" y="3696524"/>
            <a:ext cx="70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queue a data structure were elements are inserted in one end and removed from the the other end.</a:t>
            </a:r>
          </a:p>
        </p:txBody>
      </p:sp>
    </p:spTree>
    <p:extLst>
      <p:ext uri="{BB962C8B-B14F-4D97-AF65-F5344CB8AC3E}">
        <p14:creationId xmlns:p14="http://schemas.microsoft.com/office/powerpoint/2010/main" val="201922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apache server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27271" r="27739" b="47534"/>
          <a:stretch/>
        </p:blipFill>
        <p:spPr>
          <a:xfrm rot="16200000">
            <a:off x="1572925" y="2055615"/>
            <a:ext cx="1483251" cy="1069266"/>
          </a:xfrm>
          <a:prstGeom prst="rect">
            <a:avLst/>
          </a:prstGeom>
        </p:spPr>
      </p:pic>
      <p:grpSp>
        <p:nvGrpSpPr>
          <p:cNvPr id="5" name="Agrupar 4"/>
          <p:cNvGrpSpPr/>
          <p:nvPr/>
        </p:nvGrpSpPr>
        <p:grpSpPr>
          <a:xfrm flipH="1">
            <a:off x="5624460" y="1849142"/>
            <a:ext cx="975209" cy="1391197"/>
            <a:chOff x="7155311" y="443148"/>
            <a:chExt cx="975209" cy="1391197"/>
          </a:xfrm>
        </p:grpSpPr>
        <p:cxnSp>
          <p:nvCxnSpPr>
            <p:cNvPr id="4" name="Conector recto de flecha 3"/>
            <p:cNvCxnSpPr/>
            <p:nvPr/>
          </p:nvCxnSpPr>
          <p:spPr bwMode="auto">
            <a:xfrm>
              <a:off x="7450142" y="443148"/>
              <a:ext cx="680378" cy="4644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Conector recto de flecha 15"/>
            <p:cNvCxnSpPr/>
            <p:nvPr/>
          </p:nvCxnSpPr>
          <p:spPr bwMode="auto">
            <a:xfrm flipV="1">
              <a:off x="7450142" y="1369880"/>
              <a:ext cx="680378" cy="4644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Conector recto de flecha 16"/>
            <p:cNvCxnSpPr/>
            <p:nvPr/>
          </p:nvCxnSpPr>
          <p:spPr bwMode="auto">
            <a:xfrm>
              <a:off x="7155311" y="1145725"/>
              <a:ext cx="97520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Conector recto 7"/>
            <p:cNvCxnSpPr/>
            <p:nvPr/>
          </p:nvCxnSpPr>
          <p:spPr bwMode="auto">
            <a:xfrm flipV="1">
              <a:off x="7359422" y="703517"/>
              <a:ext cx="136076" cy="2040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Conector recto 23"/>
            <p:cNvCxnSpPr/>
            <p:nvPr/>
          </p:nvCxnSpPr>
          <p:spPr bwMode="auto">
            <a:xfrm flipH="1" flipV="1">
              <a:off x="7336746" y="1324524"/>
              <a:ext cx="181434" cy="2634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8" name="Imagen 17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708329" y="1890907"/>
            <a:ext cx="1331798" cy="1314896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 bwMode="auto">
          <a:xfrm flipH="1">
            <a:off x="3345189" y="314614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3345189" y="194740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rot="5400000">
            <a:off x="4604370" y="173370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787" y="1365722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81501" y="1370529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9" name="Conector recto de flecha 28"/>
          <p:cNvCxnSpPr/>
          <p:nvPr/>
        </p:nvCxnSpPr>
        <p:spPr bwMode="auto">
          <a:xfrm rot="5400000">
            <a:off x="3781561" y="172889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lecha derecha 33"/>
          <p:cNvSpPr/>
          <p:nvPr/>
        </p:nvSpPr>
        <p:spPr bwMode="auto">
          <a:xfrm flipH="1">
            <a:off x="5204889" y="236978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Flecha derecha 34"/>
          <p:cNvSpPr/>
          <p:nvPr/>
        </p:nvSpPr>
        <p:spPr bwMode="auto">
          <a:xfrm flipH="1">
            <a:off x="2975965" y="236978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6A3D0-0342-F14B-AA8C-182F3ED51C81}"/>
              </a:ext>
            </a:extLst>
          </p:cNvPr>
          <p:cNvSpPr txBox="1"/>
          <p:nvPr/>
        </p:nvSpPr>
        <p:spPr>
          <a:xfrm>
            <a:off x="211002" y="24668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application of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2E427-CABF-FB49-B91F-871452715EC3}"/>
              </a:ext>
            </a:extLst>
          </p:cNvPr>
          <p:cNvSpPr txBox="1"/>
          <p:nvPr/>
        </p:nvSpPr>
        <p:spPr>
          <a:xfrm>
            <a:off x="7095067" y="23876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4202B-4B31-B147-85D7-C8D58FCC32E4}"/>
              </a:ext>
            </a:extLst>
          </p:cNvPr>
          <p:cNvSpPr txBox="1"/>
          <p:nvPr/>
        </p:nvSpPr>
        <p:spPr>
          <a:xfrm>
            <a:off x="810232" y="3528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can process one process at the time.</a:t>
            </a:r>
          </a:p>
        </p:txBody>
      </p:sp>
    </p:spTree>
    <p:extLst>
      <p:ext uri="{BB962C8B-B14F-4D97-AF65-F5344CB8AC3E}">
        <p14:creationId xmlns:p14="http://schemas.microsoft.com/office/powerpoint/2010/main" val="370654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1072205" y="2198252"/>
            <a:ext cx="1331798" cy="1314896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 bwMode="auto">
          <a:xfrm flipH="1">
            <a:off x="709065" y="3453488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13"/>
          <p:cNvCxnSpPr/>
          <p:nvPr/>
        </p:nvCxnSpPr>
        <p:spPr bwMode="auto">
          <a:xfrm flipH="1">
            <a:off x="709065" y="2254750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rot="5400000">
            <a:off x="1968246" y="2041046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2663" y="1673067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45377" y="1677874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18" name="Conector recto de flecha 17"/>
          <p:cNvCxnSpPr/>
          <p:nvPr/>
        </p:nvCxnSpPr>
        <p:spPr bwMode="auto">
          <a:xfrm rot="5400000">
            <a:off x="1145437" y="2036239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Flecha derecha 18"/>
          <p:cNvSpPr/>
          <p:nvPr/>
        </p:nvSpPr>
        <p:spPr bwMode="auto">
          <a:xfrm flipH="1">
            <a:off x="2568765" y="2677125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0" name="Flecha derecha 19"/>
          <p:cNvSpPr/>
          <p:nvPr/>
        </p:nvSpPr>
        <p:spPr bwMode="auto">
          <a:xfrm flipH="1">
            <a:off x="339841" y="2677125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7556D-B64E-1D40-96BB-0AAB768DE95E}"/>
              </a:ext>
            </a:extLst>
          </p:cNvPr>
          <p:cNvSpPr txBox="1"/>
          <p:nvPr/>
        </p:nvSpPr>
        <p:spPr>
          <a:xfrm>
            <a:off x="3792997" y="1199065"/>
            <a:ext cx="3269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queue is a linear data structure 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GB" dirty="0"/>
              <a:t>ENQUEUE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GB" dirty="0"/>
              <a:t>DEQUEUE 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GB" dirty="0"/>
              <a:t>PEEK()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GB" dirty="0"/>
              <a:t>ISEMPTY()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59EEC-ADB2-0A46-8C27-3642BCB90761}"/>
              </a:ext>
            </a:extLst>
          </p:cNvPr>
          <p:cNvSpPr txBox="1"/>
          <p:nvPr/>
        </p:nvSpPr>
        <p:spPr>
          <a:xfrm>
            <a:off x="3403600" y="8297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910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ome ic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1458871" y="1370271"/>
            <a:ext cx="1905059" cy="2006944"/>
          </a:xfrm>
          <a:prstGeom prst="rect">
            <a:avLst/>
          </a:prstGeom>
        </p:spPr>
      </p:pic>
      <p:pic>
        <p:nvPicPr>
          <p:cNvPr id="2" name="Imagen 1" descr="admi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2005637" y="2160921"/>
            <a:ext cx="742748" cy="726180"/>
          </a:xfrm>
          <a:prstGeom prst="rect">
            <a:avLst/>
          </a:prstGeom>
        </p:spPr>
      </p:pic>
      <p:pic>
        <p:nvPicPr>
          <p:cNvPr id="5" name="Imagen 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6836657" y="2487021"/>
            <a:ext cx="924185" cy="561395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5890173" y="2549927"/>
            <a:ext cx="924185" cy="435583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6320622" y="2487021"/>
            <a:ext cx="924185" cy="561395"/>
          </a:xfrm>
          <a:prstGeom prst="rect">
            <a:avLst/>
          </a:prstGeom>
        </p:spPr>
      </p:pic>
      <p:pic>
        <p:nvPicPr>
          <p:cNvPr id="15" name="Imagen 1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5380344" y="2487021"/>
            <a:ext cx="924185" cy="561395"/>
          </a:xfrm>
          <a:prstGeom prst="rect">
            <a:avLst/>
          </a:prstGeom>
        </p:spPr>
      </p:pic>
      <p:pic>
        <p:nvPicPr>
          <p:cNvPr id="16" name="Imagen 15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4152892" y="2549927"/>
            <a:ext cx="924185" cy="435583"/>
          </a:xfrm>
          <a:prstGeom prst="rect">
            <a:avLst/>
          </a:prstGeom>
        </p:spPr>
      </p:pic>
      <p:pic>
        <p:nvPicPr>
          <p:cNvPr id="17" name="Imagen 16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3746489" y="2549926"/>
            <a:ext cx="924185" cy="435583"/>
          </a:xfrm>
          <a:prstGeom prst="rect">
            <a:avLst/>
          </a:prstGeom>
        </p:spPr>
      </p:pic>
      <p:pic>
        <p:nvPicPr>
          <p:cNvPr id="18" name="Imagen 17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3276702" y="2487017"/>
            <a:ext cx="924185" cy="561395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 bwMode="auto">
          <a:xfrm>
            <a:off x="4880927" y="2764908"/>
            <a:ext cx="5875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7278860" y="1727355"/>
            <a:ext cx="0" cy="46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40" y="1415464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>
            <a:off x="3740893" y="1833281"/>
            <a:ext cx="0" cy="46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64873" y="1521390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2B0E3-A77D-AC41-BC05-D895C349EE62}"/>
              </a:ext>
            </a:extLst>
          </p:cNvPr>
          <p:cNvSpPr txBox="1"/>
          <p:nvPr/>
        </p:nvSpPr>
        <p:spPr>
          <a:xfrm>
            <a:off x="869774" y="3698574"/>
            <a:ext cx="645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queue data structure works in the same way as a queue in real life</a:t>
            </a:r>
          </a:p>
        </p:txBody>
      </p:sp>
    </p:spTree>
    <p:extLst>
      <p:ext uri="{BB962C8B-B14F-4D97-AF65-F5344CB8AC3E}">
        <p14:creationId xmlns:p14="http://schemas.microsoft.com/office/powerpoint/2010/main" val="254971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ome ic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1458871" y="1370271"/>
            <a:ext cx="1905059" cy="2006944"/>
          </a:xfrm>
          <a:prstGeom prst="rect">
            <a:avLst/>
          </a:prstGeom>
        </p:spPr>
      </p:pic>
      <p:pic>
        <p:nvPicPr>
          <p:cNvPr id="2" name="Imagen 1" descr="admi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2005637" y="2160921"/>
            <a:ext cx="742748" cy="726180"/>
          </a:xfrm>
          <a:prstGeom prst="rect">
            <a:avLst/>
          </a:prstGeom>
        </p:spPr>
      </p:pic>
      <p:pic>
        <p:nvPicPr>
          <p:cNvPr id="5" name="Imagen 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6836657" y="2487021"/>
            <a:ext cx="924185" cy="561395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5890173" y="2549927"/>
            <a:ext cx="924185" cy="435583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6320622" y="2487021"/>
            <a:ext cx="924185" cy="561395"/>
          </a:xfrm>
          <a:prstGeom prst="rect">
            <a:avLst/>
          </a:prstGeom>
        </p:spPr>
      </p:pic>
      <p:pic>
        <p:nvPicPr>
          <p:cNvPr id="15" name="Imagen 1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5380344" y="2487021"/>
            <a:ext cx="924185" cy="561395"/>
          </a:xfrm>
          <a:prstGeom prst="rect">
            <a:avLst/>
          </a:prstGeom>
        </p:spPr>
      </p:pic>
      <p:pic>
        <p:nvPicPr>
          <p:cNvPr id="16" name="Imagen 15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4152892" y="2549927"/>
            <a:ext cx="924185" cy="435583"/>
          </a:xfrm>
          <a:prstGeom prst="rect">
            <a:avLst/>
          </a:prstGeom>
        </p:spPr>
      </p:pic>
      <p:pic>
        <p:nvPicPr>
          <p:cNvPr id="17" name="Imagen 16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3746489" y="2549926"/>
            <a:ext cx="924185" cy="435583"/>
          </a:xfrm>
          <a:prstGeom prst="rect">
            <a:avLst/>
          </a:prstGeom>
        </p:spPr>
      </p:pic>
      <p:pic>
        <p:nvPicPr>
          <p:cNvPr id="18" name="Imagen 17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3276702" y="2487017"/>
            <a:ext cx="924185" cy="561395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 bwMode="auto">
          <a:xfrm>
            <a:off x="4880927" y="2764908"/>
            <a:ext cx="5875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7834520" y="1727355"/>
            <a:ext cx="0" cy="46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520" y="1415464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>
            <a:off x="3740893" y="1833281"/>
            <a:ext cx="0" cy="46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64873" y="1521390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pic>
        <p:nvPicPr>
          <p:cNvPr id="19" name="Imagen 18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7360474" y="2487022"/>
            <a:ext cx="924185" cy="561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C377EF-8BF3-004D-AF0C-D2AE9AF6A73C}"/>
              </a:ext>
            </a:extLst>
          </p:cNvPr>
          <p:cNvSpPr/>
          <p:nvPr/>
        </p:nvSpPr>
        <p:spPr>
          <a:xfrm>
            <a:off x="1065938" y="3873030"/>
            <a:ext cx="7316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A person joins a queue at the tail of the queue</a:t>
            </a:r>
          </a:p>
        </p:txBody>
      </p:sp>
    </p:spTree>
    <p:extLst>
      <p:ext uri="{BB962C8B-B14F-4D97-AF65-F5344CB8AC3E}">
        <p14:creationId xmlns:p14="http://schemas.microsoft.com/office/powerpoint/2010/main" val="8267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ome ic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1458871" y="1370271"/>
            <a:ext cx="1905059" cy="2006944"/>
          </a:xfrm>
          <a:prstGeom prst="rect">
            <a:avLst/>
          </a:prstGeom>
        </p:spPr>
      </p:pic>
      <p:pic>
        <p:nvPicPr>
          <p:cNvPr id="2" name="Imagen 1" descr="admi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2005637" y="2160921"/>
            <a:ext cx="742748" cy="726180"/>
          </a:xfrm>
          <a:prstGeom prst="rect">
            <a:avLst/>
          </a:prstGeom>
        </p:spPr>
      </p:pic>
      <p:pic>
        <p:nvPicPr>
          <p:cNvPr id="5" name="Imagen 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6836657" y="2487021"/>
            <a:ext cx="924185" cy="561395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5890173" y="2549927"/>
            <a:ext cx="924185" cy="435583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6320622" y="2487021"/>
            <a:ext cx="924185" cy="561395"/>
          </a:xfrm>
          <a:prstGeom prst="rect">
            <a:avLst/>
          </a:prstGeom>
        </p:spPr>
      </p:pic>
      <p:pic>
        <p:nvPicPr>
          <p:cNvPr id="15" name="Imagen 1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5380344" y="2487021"/>
            <a:ext cx="924185" cy="561395"/>
          </a:xfrm>
          <a:prstGeom prst="rect">
            <a:avLst/>
          </a:prstGeom>
        </p:spPr>
      </p:pic>
      <p:pic>
        <p:nvPicPr>
          <p:cNvPr id="16" name="Imagen 15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4152892" y="2549927"/>
            <a:ext cx="924185" cy="435583"/>
          </a:xfrm>
          <a:prstGeom prst="rect">
            <a:avLst/>
          </a:prstGeom>
        </p:spPr>
      </p:pic>
      <p:pic>
        <p:nvPicPr>
          <p:cNvPr id="17" name="Imagen 16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3746489" y="2549926"/>
            <a:ext cx="924185" cy="435583"/>
          </a:xfrm>
          <a:prstGeom prst="rect">
            <a:avLst/>
          </a:prstGeom>
        </p:spPr>
      </p:pic>
      <p:pic>
        <p:nvPicPr>
          <p:cNvPr id="18" name="Imagen 17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3276702" y="2487017"/>
            <a:ext cx="924185" cy="561395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 bwMode="auto">
          <a:xfrm>
            <a:off x="4880927" y="2764908"/>
            <a:ext cx="5875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7834520" y="1727355"/>
            <a:ext cx="0" cy="46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520" y="1415464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>
            <a:off x="4194493" y="1833281"/>
            <a:ext cx="0" cy="46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18473" y="1521390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pic>
        <p:nvPicPr>
          <p:cNvPr id="19" name="Imagen 18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7360474" y="2487022"/>
            <a:ext cx="924185" cy="5613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76B451-9ABA-5E4A-B383-1565FD331A52}"/>
              </a:ext>
            </a:extLst>
          </p:cNvPr>
          <p:cNvSpPr/>
          <p:nvPr/>
        </p:nvSpPr>
        <p:spPr>
          <a:xfrm>
            <a:off x="1562474" y="3851186"/>
            <a:ext cx="6272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The person at the front of the queue is served first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dirty="0"/>
              <a:t>Once person is served they leave the queue.</a:t>
            </a:r>
          </a:p>
        </p:txBody>
      </p:sp>
    </p:spTree>
    <p:extLst>
      <p:ext uri="{BB962C8B-B14F-4D97-AF65-F5344CB8AC3E}">
        <p14:creationId xmlns:p14="http://schemas.microsoft.com/office/powerpoint/2010/main" val="20784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ome ic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24910" r="13240" b="36071"/>
          <a:stretch/>
        </p:blipFill>
        <p:spPr>
          <a:xfrm rot="16200000">
            <a:off x="1458871" y="1370271"/>
            <a:ext cx="1905059" cy="2006944"/>
          </a:xfrm>
          <a:prstGeom prst="rect">
            <a:avLst/>
          </a:prstGeom>
        </p:spPr>
      </p:pic>
      <p:pic>
        <p:nvPicPr>
          <p:cNvPr id="2" name="Imagen 1" descr="admi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6" t="48057" r="23535" b="22844"/>
          <a:stretch/>
        </p:blipFill>
        <p:spPr>
          <a:xfrm rot="16200000">
            <a:off x="2005637" y="2160921"/>
            <a:ext cx="742748" cy="726180"/>
          </a:xfrm>
          <a:prstGeom prst="rect">
            <a:avLst/>
          </a:prstGeom>
        </p:spPr>
      </p:pic>
      <p:pic>
        <p:nvPicPr>
          <p:cNvPr id="5" name="Imagen 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6836657" y="2487021"/>
            <a:ext cx="924185" cy="561395"/>
          </a:xfrm>
          <a:prstGeom prst="rect">
            <a:avLst/>
          </a:prstGeom>
        </p:spPr>
      </p:pic>
      <p:pic>
        <p:nvPicPr>
          <p:cNvPr id="13" name="Imagen 12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5890173" y="2549927"/>
            <a:ext cx="924185" cy="435583"/>
          </a:xfrm>
          <a:prstGeom prst="rect">
            <a:avLst/>
          </a:prstGeom>
        </p:spPr>
      </p:pic>
      <p:pic>
        <p:nvPicPr>
          <p:cNvPr id="14" name="Imagen 13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6320622" y="2487021"/>
            <a:ext cx="924185" cy="561395"/>
          </a:xfrm>
          <a:prstGeom prst="rect">
            <a:avLst/>
          </a:prstGeom>
        </p:spPr>
      </p:pic>
      <p:pic>
        <p:nvPicPr>
          <p:cNvPr id="15" name="Imagen 14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5380344" y="2487021"/>
            <a:ext cx="924185" cy="561395"/>
          </a:xfrm>
          <a:prstGeom prst="rect">
            <a:avLst/>
          </a:prstGeom>
        </p:spPr>
      </p:pic>
      <p:pic>
        <p:nvPicPr>
          <p:cNvPr id="16" name="Imagen 15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4152892" y="2549927"/>
            <a:ext cx="924185" cy="435583"/>
          </a:xfrm>
          <a:prstGeom prst="rect">
            <a:avLst/>
          </a:prstGeom>
        </p:spPr>
      </p:pic>
      <p:pic>
        <p:nvPicPr>
          <p:cNvPr id="17" name="Imagen 16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r="11993" b="88259"/>
          <a:stretch/>
        </p:blipFill>
        <p:spPr>
          <a:xfrm rot="16200000">
            <a:off x="3746489" y="2549926"/>
            <a:ext cx="924185" cy="435583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 bwMode="auto">
          <a:xfrm>
            <a:off x="4880927" y="2764908"/>
            <a:ext cx="5875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ector recto de flecha 11"/>
          <p:cNvCxnSpPr/>
          <p:nvPr/>
        </p:nvCxnSpPr>
        <p:spPr bwMode="auto">
          <a:xfrm>
            <a:off x="7834520" y="1727355"/>
            <a:ext cx="0" cy="46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520" y="1415464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>
            <a:off x="4194493" y="1833281"/>
            <a:ext cx="0" cy="46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818473" y="1521390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pic>
        <p:nvPicPr>
          <p:cNvPr id="19" name="Imagen 18" descr="male_female_blue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14628" r="11993" b="70239"/>
          <a:stretch/>
        </p:blipFill>
        <p:spPr>
          <a:xfrm rot="16200000">
            <a:off x="7360474" y="2487022"/>
            <a:ext cx="924185" cy="56139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042978" y="3627622"/>
            <a:ext cx="3519199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FIFO: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F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irst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I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n </a:t>
            </a:r>
            <a:r>
              <a:rPr lang="en-GB" sz="2000" dirty="0"/>
              <a:t>–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irst </a:t>
            </a:r>
            <a:r>
              <a:rPr lang="en-GB" sz="2000" b="1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O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ut</a:t>
            </a:r>
          </a:p>
          <a:p>
            <a:pPr marL="0" indent="0" algn="ctr">
              <a:buClrTx/>
              <a:buFontTx/>
              <a:buNone/>
            </a:pPr>
            <a:endParaRPr lang="en-GB" sz="20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1635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ector recto de flecha 27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678" y="-74288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32" name="Conector recto de flecha 31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lecha derecha 9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Flecha derecha 32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lecha derecha 9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Flecha derecha 32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2585437" y="793706"/>
            <a:ext cx="542763" cy="58961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4824679" y="787365"/>
            <a:ext cx="542763" cy="58961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ector recto 13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Conector recto de flecha 14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467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18" name="Conector recto de flecha 17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693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3195" y="1903944"/>
            <a:ext cx="306805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ENQUEUE(                )</a:t>
            </a:r>
            <a:endParaRPr lang="en-GB" sz="2000" dirty="0"/>
          </a:p>
        </p:txBody>
      </p:sp>
      <p:pic>
        <p:nvPicPr>
          <p:cNvPr id="15" name="Imagen 1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Conector recto 17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de flecha 18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678" y="-74288"/>
            <a:ext cx="752040" cy="41193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Flecha derecha 25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7" name="Flecha derecha 26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9" name="Imagen 2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5365374" y="446091"/>
            <a:ext cx="485878" cy="1314896"/>
          </a:xfrm>
          <a:prstGeom prst="rect">
            <a:avLst/>
          </a:prstGeom>
        </p:spPr>
      </p:pic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 rot="16200000">
            <a:off x="4507470" y="1582875"/>
            <a:ext cx="376350" cy="1018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F43D5-380D-D741-8F67-7E637CED6CD5}"/>
              </a:ext>
            </a:extLst>
          </p:cNvPr>
          <p:cNvSpPr txBox="1"/>
          <p:nvPr/>
        </p:nvSpPr>
        <p:spPr>
          <a:xfrm>
            <a:off x="1503104" y="2972869"/>
            <a:ext cx="638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insertion of a new element into the queue is called </a:t>
            </a:r>
            <a:r>
              <a:rPr lang="en-GB" b="1" dirty="0"/>
              <a:t>ENQUEUE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49EED-8249-A24B-A598-BAC7F9A8695F}"/>
              </a:ext>
            </a:extLst>
          </p:cNvPr>
          <p:cNvSpPr txBox="1"/>
          <p:nvPr/>
        </p:nvSpPr>
        <p:spPr>
          <a:xfrm>
            <a:off x="1503104" y="3585977"/>
            <a:ext cx="475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New element is inserted a the tail of the queue</a:t>
            </a:r>
          </a:p>
        </p:txBody>
      </p:sp>
    </p:spTree>
    <p:extLst>
      <p:ext uri="{BB962C8B-B14F-4D97-AF65-F5344CB8AC3E}">
        <p14:creationId xmlns:p14="http://schemas.microsoft.com/office/powerpoint/2010/main" val="171227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83195" y="1903944"/>
            <a:ext cx="306805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DEQUEUE(                )</a:t>
            </a:r>
            <a:endParaRPr lang="en-GB" sz="2000" dirty="0"/>
          </a:p>
        </p:txBody>
      </p:sp>
      <p:pic>
        <p:nvPicPr>
          <p:cNvPr id="16" name="Imagen 15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19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ector recto de flecha 23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467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Flecha derecha 28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3" name="Flecha derecha 32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4" name="Imagen 33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345" b="59352"/>
          <a:stretch/>
        </p:blipFill>
        <p:spPr>
          <a:xfrm>
            <a:off x="2278168" y="439363"/>
            <a:ext cx="505027" cy="1314896"/>
          </a:xfrm>
          <a:prstGeom prst="rect">
            <a:avLst/>
          </a:prstGeom>
        </p:spPr>
      </p:pic>
      <p:pic>
        <p:nvPicPr>
          <p:cNvPr id="35" name="Imagen 34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6200000">
            <a:off x="4472018" y="1616460"/>
            <a:ext cx="382328" cy="1053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7E659-0619-BC4C-BB26-F01A37E2879E}"/>
              </a:ext>
            </a:extLst>
          </p:cNvPr>
          <p:cNvSpPr txBox="1"/>
          <p:nvPr/>
        </p:nvSpPr>
        <p:spPr>
          <a:xfrm>
            <a:off x="1312333" y="321733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6F1DB0-172E-5543-8AEB-50EDF7A2DE39}"/>
              </a:ext>
            </a:extLst>
          </p:cNvPr>
          <p:cNvSpPr txBox="1"/>
          <p:nvPr/>
        </p:nvSpPr>
        <p:spPr>
          <a:xfrm>
            <a:off x="1503104" y="2972869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removal  of an element  from the queue is called </a:t>
            </a:r>
            <a:r>
              <a:rPr lang="en-GB" b="1" dirty="0"/>
              <a:t>DEQUEUE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249FD-C88F-884A-A93B-B7180B920EDA}"/>
              </a:ext>
            </a:extLst>
          </p:cNvPr>
          <p:cNvSpPr txBox="1"/>
          <p:nvPr/>
        </p:nvSpPr>
        <p:spPr>
          <a:xfrm>
            <a:off x="1544872" y="3586665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DEQUEUE operation removes the first element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24237528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2D6634-8C61-44B0-8C9A-461444A3A20F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65620a10-58d8-4602-af8b-e2b4eec3245a"/>
    <ds:schemaRef ds:uri="4f37539b-1577-461a-a534-c40bf1b53cf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A259F4-FC97-44F0-AE75-E80F1A926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81211</TotalTime>
  <Words>244</Words>
  <Application>Microsoft Macintosh PowerPoint</Application>
  <PresentationFormat>On-screen Show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772</cp:revision>
  <cp:lastPrinted>2019-07-09T17:04:45Z</cp:lastPrinted>
  <dcterms:created xsi:type="dcterms:W3CDTF">2018-10-29T10:08:54Z</dcterms:created>
  <dcterms:modified xsi:type="dcterms:W3CDTF">2021-01-17T19:41:02Z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