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35"/>
  </p:notesMasterIdLst>
  <p:handoutMasterIdLst>
    <p:handoutMasterId r:id="rId36"/>
  </p:handoutMasterIdLst>
  <p:sldIdLst>
    <p:sldId id="362" r:id="rId6"/>
    <p:sldId id="851" r:id="rId7"/>
    <p:sldId id="1031" r:id="rId8"/>
    <p:sldId id="1030" r:id="rId9"/>
    <p:sldId id="1032" r:id="rId10"/>
    <p:sldId id="992" r:id="rId11"/>
    <p:sldId id="1033" r:id="rId12"/>
    <p:sldId id="1034" r:id="rId13"/>
    <p:sldId id="1035" r:id="rId14"/>
    <p:sldId id="1036" r:id="rId15"/>
    <p:sldId id="1037" r:id="rId16"/>
    <p:sldId id="1038" r:id="rId17"/>
    <p:sldId id="1039" r:id="rId18"/>
    <p:sldId id="1040" r:id="rId19"/>
    <p:sldId id="1042" r:id="rId20"/>
    <p:sldId id="1043" r:id="rId21"/>
    <p:sldId id="1044" r:id="rId22"/>
    <p:sldId id="1045" r:id="rId23"/>
    <p:sldId id="1046" r:id="rId24"/>
    <p:sldId id="1047" r:id="rId25"/>
    <p:sldId id="1048" r:id="rId26"/>
    <p:sldId id="1049" r:id="rId27"/>
    <p:sldId id="1050" r:id="rId28"/>
    <p:sldId id="1051" r:id="rId29"/>
    <p:sldId id="1052" r:id="rId30"/>
    <p:sldId id="1053" r:id="rId31"/>
    <p:sldId id="1054" r:id="rId32"/>
    <p:sldId id="1022" r:id="rId33"/>
    <p:sldId id="1055" r:id="rId3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 autoAdjust="0"/>
    <p:restoredTop sz="95865" autoAdjust="0"/>
  </p:normalViewPr>
  <p:slideViewPr>
    <p:cSldViewPr snapToGrid="0" snapToObjects="1">
      <p:cViewPr varScale="1">
        <p:scale>
          <a:sx n="147" d="100"/>
          <a:sy n="147" d="100"/>
        </p:scale>
        <p:origin x="600" y="184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24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Queues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implementation lists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7F3CA-F690-4B4E-992E-39816212B10D}"/>
              </a:ext>
            </a:extLst>
          </p:cNvPr>
          <p:cNvSpPr txBox="1"/>
          <p:nvPr/>
        </p:nvSpPr>
        <p:spPr>
          <a:xfrm>
            <a:off x="4171406" y="1524000"/>
            <a:ext cx="388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Array implementation drawbacks: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Unused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3115" y="4202698"/>
            <a:ext cx="608891" cy="33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2262403" y="4379441"/>
            <a:ext cx="283989" cy="200543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Conector angular 9"/>
          <p:cNvCxnSpPr/>
          <p:nvPr/>
        </p:nvCxnSpPr>
        <p:spPr bwMode="auto">
          <a:xfrm rot="5400000">
            <a:off x="20274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FF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896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/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3115" y="4202698"/>
            <a:ext cx="608891" cy="33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2262403" y="4379441"/>
            <a:ext cx="283989" cy="200543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Conector angular 9"/>
          <p:cNvCxnSpPr/>
          <p:nvPr/>
        </p:nvCxnSpPr>
        <p:spPr bwMode="auto">
          <a:xfrm rot="5400000">
            <a:off x="20274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/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499699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…</a:t>
            </a:r>
            <a:endParaRPr lang="es-E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82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4584537" y="1965247"/>
            <a:ext cx="4499699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…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4584537" y="2301058"/>
            <a:ext cx="4499699" cy="32858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3115" y="4202698"/>
            <a:ext cx="608891" cy="33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58" name="Agrupar 57"/>
          <p:cNvGrpSpPr/>
          <p:nvPr/>
        </p:nvGrpSpPr>
        <p:grpSpPr>
          <a:xfrm>
            <a:off x="2262403" y="4379441"/>
            <a:ext cx="283989" cy="200543"/>
            <a:chOff x="5320311" y="1105149"/>
            <a:chExt cx="236505" cy="150213"/>
          </a:xfrm>
        </p:grpSpPr>
        <p:cxnSp>
          <p:nvCxnSpPr>
            <p:cNvPr id="66" name="Conector recto 6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Conector recto 6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onector recto 6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69" name="Conector angular 68"/>
          <p:cNvCxnSpPr/>
          <p:nvPr/>
        </p:nvCxnSpPr>
        <p:spPr bwMode="auto">
          <a:xfrm rot="5400000">
            <a:off x="20274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/>
          </a:p>
        </p:txBody>
      </p:sp>
      <p:cxnSp>
        <p:nvCxnSpPr>
          <p:cNvPr id="71" name="Conector angular 70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636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4584537" y="1965247"/>
            <a:ext cx="4499699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…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4584537" y="2533596"/>
            <a:ext cx="4499699" cy="87067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/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3115" y="4202698"/>
            <a:ext cx="608891" cy="33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58" name="Agrupar 57"/>
          <p:cNvGrpSpPr/>
          <p:nvPr/>
        </p:nvGrpSpPr>
        <p:grpSpPr>
          <a:xfrm>
            <a:off x="2262403" y="4379441"/>
            <a:ext cx="283989" cy="200543"/>
            <a:chOff x="5320311" y="1105149"/>
            <a:chExt cx="236505" cy="150213"/>
          </a:xfrm>
        </p:grpSpPr>
        <p:cxnSp>
          <p:nvCxnSpPr>
            <p:cNvPr id="66" name="Conector recto 6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Conector recto 6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onector recto 6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69" name="Conector angular 68"/>
          <p:cNvCxnSpPr/>
          <p:nvPr/>
        </p:nvCxnSpPr>
        <p:spPr bwMode="auto">
          <a:xfrm rot="5400000">
            <a:off x="20274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/>
          </a:p>
        </p:txBody>
      </p:sp>
      <p:cxnSp>
        <p:nvCxnSpPr>
          <p:cNvPr id="71" name="Conector angular 70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41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4584537" y="1965247"/>
            <a:ext cx="4499699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…</a:t>
            </a:r>
            <a:endParaRPr lang="es-ES" dirty="0">
              <a:latin typeface="Consolas"/>
              <a:cs typeface="Consolas"/>
            </a:endParaRPr>
          </a:p>
        </p:txBody>
      </p:sp>
      <p:pic>
        <p:nvPicPr>
          <p:cNvPr id="32" name="Imagen 3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5361522" y="450898"/>
            <a:ext cx="477203" cy="1314896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/>
          </a:p>
        </p:txBody>
      </p: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3115" y="4202698"/>
            <a:ext cx="608891" cy="33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66" name="Agrupar 65"/>
          <p:cNvGrpSpPr/>
          <p:nvPr/>
        </p:nvGrpSpPr>
        <p:grpSpPr>
          <a:xfrm>
            <a:off x="2262403" y="4379441"/>
            <a:ext cx="283989" cy="200543"/>
            <a:chOff x="5320311" y="1105149"/>
            <a:chExt cx="236505" cy="150213"/>
          </a:xfrm>
        </p:grpSpPr>
        <p:cxnSp>
          <p:nvCxnSpPr>
            <p:cNvPr id="67" name="Conector recto 66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onector recto 67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Conector recto 68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Conector angular 69"/>
          <p:cNvCxnSpPr/>
          <p:nvPr/>
        </p:nvCxnSpPr>
        <p:spPr bwMode="auto">
          <a:xfrm rot="5400000">
            <a:off x="20274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/>
          </a:p>
        </p:txBody>
      </p:sp>
      <p:cxnSp>
        <p:nvCxnSpPr>
          <p:cNvPr id="72" name="Conector angular 71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61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3115" y="4202698"/>
            <a:ext cx="608891" cy="33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2262403" y="4379441"/>
            <a:ext cx="283989" cy="200543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Conector angular 9"/>
          <p:cNvCxnSpPr/>
          <p:nvPr/>
        </p:nvCxnSpPr>
        <p:spPr bwMode="auto">
          <a:xfrm rot="5400000">
            <a:off x="20274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499699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mr-IN" dirty="0">
                <a:latin typeface="Consolas"/>
                <a:cs typeface="Consolas"/>
              </a:rPr>
              <a:t>…</a:t>
            </a:r>
            <a:endParaRPr lang="es-ES" dirty="0">
              <a:latin typeface="Consolas"/>
              <a:cs typeface="Consolas"/>
            </a:endParaRPr>
          </a:p>
        </p:txBody>
      </p:sp>
      <p:pic>
        <p:nvPicPr>
          <p:cNvPr id="32" name="Imagen 31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5361522" y="450898"/>
            <a:ext cx="477203" cy="1314896"/>
          </a:xfrm>
          <a:prstGeom prst="rect">
            <a:avLst/>
          </a:prstGeom>
        </p:spPr>
      </p:pic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31391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76735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35177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14267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81995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14267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4584537" y="2301058"/>
            <a:ext cx="4499699" cy="32858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1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499699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</p:txBody>
      </p:sp>
      <p:pic>
        <p:nvPicPr>
          <p:cNvPr id="32" name="Imagen 31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5361522" y="450898"/>
            <a:ext cx="477203" cy="1314896"/>
          </a:xfrm>
          <a:prstGeom prst="rect">
            <a:avLst/>
          </a:prstGeom>
        </p:spPr>
      </p:pic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4594965" y="3404271"/>
            <a:ext cx="4499699" cy="592301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0" name="Conector angular 69"/>
          <p:cNvCxnSpPr/>
          <p:nvPr/>
        </p:nvCxnSpPr>
        <p:spPr bwMode="auto">
          <a:xfrm flipV="1">
            <a:off x="2269284" y="408733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8991" y="4218416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cxnSp>
        <p:nvCxnSpPr>
          <p:cNvPr id="72" name="Conector angular 71"/>
          <p:cNvCxnSpPr/>
          <p:nvPr/>
        </p:nvCxnSpPr>
        <p:spPr bwMode="auto">
          <a:xfrm rot="5400000">
            <a:off x="20274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972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2464563" y="3435270"/>
            <a:ext cx="541335" cy="366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499699" cy="230832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</p:txBody>
      </p:sp>
      <p:pic>
        <p:nvPicPr>
          <p:cNvPr id="32" name="Imagen 31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445783" y="480780"/>
            <a:ext cx="477203" cy="1314896"/>
          </a:xfrm>
          <a:prstGeom prst="rect">
            <a:avLst/>
          </a:prstGeom>
        </p:spPr>
      </p:pic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4594965" y="3404271"/>
            <a:ext cx="4499699" cy="88125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2269284" y="408733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8493" y="422314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7794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2464563" y="3435270"/>
            <a:ext cx="541335" cy="366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372787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…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2269284" y="408733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8493" y="422314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/>
          </a:p>
        </p:txBody>
      </p:sp>
      <p:sp>
        <p:nvSpPr>
          <p:cNvPr id="39" name="Rectángulo 38"/>
          <p:cNvSpPr/>
          <p:nvPr/>
        </p:nvSpPr>
        <p:spPr bwMode="auto">
          <a:xfrm>
            <a:off x="4644301" y="2275041"/>
            <a:ext cx="4313023" cy="88125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445783" y="480780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2464563" y="3435270"/>
            <a:ext cx="541335" cy="366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372787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…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2269284" y="408733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8493" y="422314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/>
          </a:p>
        </p:txBody>
      </p:sp>
      <p:sp>
        <p:nvSpPr>
          <p:cNvPr id="39" name="Rectángulo 38"/>
          <p:cNvSpPr/>
          <p:nvPr/>
        </p:nvSpPr>
        <p:spPr bwMode="auto">
          <a:xfrm>
            <a:off x="4644301" y="2275041"/>
            <a:ext cx="4313023" cy="88125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1586843" y="3675529"/>
            <a:ext cx="886393" cy="122123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445783" y="480780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69140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526154" y="38611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1547" y="407209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7467" y="3916908"/>
            <a:ext cx="396386" cy="607701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573228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32465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1353" y="365896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8122811" y="4203451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91690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51266" y="405427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579879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923559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57462" y="406092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6317286" y="388373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81253" y="3582938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0343" y="408126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7220167" y="388678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5907815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14433" y="3019153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93523" y="31565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7625863" y="3717793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6725527" y="3717793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5814320" y="3709514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51886" y="38418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1239" y="406881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467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77187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46" name="Conector recto de flecha 45"/>
          <p:cNvCxnSpPr/>
          <p:nvPr/>
        </p:nvCxnSpPr>
        <p:spPr bwMode="auto">
          <a:xfrm rot="5400000" flipV="1">
            <a:off x="7752537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116811" y="3007618"/>
            <a:ext cx="396386" cy="607701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95901" y="3144988"/>
            <a:ext cx="522954" cy="36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1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2464563" y="3435270"/>
            <a:ext cx="541335" cy="366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>
            <a:off x="1170588" y="3347803"/>
            <a:ext cx="1496468" cy="541337"/>
          </a:xfrm>
          <a:prstGeom prst="bentConnector3">
            <a:avLst>
              <a:gd name="adj1" fmla="val 17052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372787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2269284" y="408733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8493" y="422314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/>
          </a:p>
        </p:txBody>
      </p:sp>
      <p:sp>
        <p:nvSpPr>
          <p:cNvPr id="39" name="Rectángulo 38"/>
          <p:cNvSpPr/>
          <p:nvPr/>
        </p:nvSpPr>
        <p:spPr bwMode="auto">
          <a:xfrm>
            <a:off x="4644301" y="3098129"/>
            <a:ext cx="4313023" cy="621446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7" name="Imagen 56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445783" y="480780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2464563" y="3435270"/>
            <a:ext cx="541335" cy="366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>
            <a:off x="1170588" y="3347803"/>
            <a:ext cx="1496468" cy="541337"/>
          </a:xfrm>
          <a:prstGeom prst="bentConnector3">
            <a:avLst>
              <a:gd name="adj1" fmla="val 17052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372787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4644301" y="3098129"/>
            <a:ext cx="4313023" cy="621446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033270" y="450898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5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2464563" y="3435270"/>
            <a:ext cx="541335" cy="366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70421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584537" y="1965247"/>
            <a:ext cx="4372787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4644301" y="3098129"/>
            <a:ext cx="4313023" cy="621446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2007956" y="3427600"/>
            <a:ext cx="283989" cy="200543"/>
            <a:chOff x="5320311" y="1105149"/>
            <a:chExt cx="236505" cy="150213"/>
          </a:xfrm>
        </p:grpSpPr>
        <p:cxnSp>
          <p:nvCxnSpPr>
            <p:cNvPr id="35" name="Conector recto 3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8" name="Imagen 37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033270" y="450898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82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41780" y="3100026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4584537" y="1965247"/>
            <a:ext cx="4372787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=NULL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=NULL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4584537" y="3098128"/>
            <a:ext cx="4313023" cy="82020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1179016" y="3352364"/>
            <a:ext cx="283989" cy="200543"/>
            <a:chOff x="5320311" y="1105149"/>
            <a:chExt cx="236505" cy="150213"/>
          </a:xfrm>
        </p:grpSpPr>
        <p:cxnSp>
          <p:nvCxnSpPr>
            <p:cNvPr id="35" name="Conector recto 3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70421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61740" y="3135373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2614578" y="3342727"/>
            <a:ext cx="283989" cy="200543"/>
            <a:chOff x="5320311" y="1105149"/>
            <a:chExt cx="236505" cy="150213"/>
          </a:xfrm>
        </p:grpSpPr>
        <p:cxnSp>
          <p:nvCxnSpPr>
            <p:cNvPr id="43" name="Conector recto 4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ector recto 4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Conector recto 5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97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782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41780" y="3100026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4584537" y="1965247"/>
            <a:ext cx="4372787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=NULL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=NULL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39" name="Rectángulo 38"/>
          <p:cNvSpPr/>
          <p:nvPr/>
        </p:nvSpPr>
        <p:spPr bwMode="auto">
          <a:xfrm>
            <a:off x="4584537" y="3098128"/>
            <a:ext cx="4313023" cy="82020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1179016" y="3352364"/>
            <a:ext cx="283989" cy="200543"/>
            <a:chOff x="5320311" y="1105149"/>
            <a:chExt cx="236505" cy="150213"/>
          </a:xfrm>
        </p:grpSpPr>
        <p:cxnSp>
          <p:nvCxnSpPr>
            <p:cNvPr id="35" name="Conector recto 34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3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70421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61740" y="3135373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2614578" y="3342727"/>
            <a:ext cx="283989" cy="200543"/>
            <a:chOff x="5320311" y="1105149"/>
            <a:chExt cx="236505" cy="150213"/>
          </a:xfrm>
        </p:grpSpPr>
        <p:cxnSp>
          <p:nvCxnSpPr>
            <p:cNvPr id="43" name="Conector recto 42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ector recto 44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Conector recto 56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4310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2464563" y="3435270"/>
            <a:ext cx="541335" cy="366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372787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PEEK()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-&gt;data   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2269284" y="408733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8493" y="422314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/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445783" y="480780"/>
            <a:ext cx="477203" cy="1314896"/>
          </a:xfrm>
          <a:prstGeom prst="rect">
            <a:avLst/>
          </a:prstGeom>
        </p:spPr>
      </p:pic>
      <p:grpSp>
        <p:nvGrpSpPr>
          <p:cNvPr id="39" name="Agrupar 38"/>
          <p:cNvGrpSpPr/>
          <p:nvPr/>
        </p:nvGrpSpPr>
        <p:grpSpPr>
          <a:xfrm>
            <a:off x="2174247" y="148242"/>
            <a:ext cx="938302" cy="773557"/>
            <a:chOff x="5398537" y="2272480"/>
            <a:chExt cx="938302" cy="773557"/>
          </a:xfrm>
        </p:grpSpPr>
        <p:pic>
          <p:nvPicPr>
            <p:cNvPr id="41" name="Imagen 40" descr="login screen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48" t="53266" r="30031" b="42581"/>
            <a:stretch/>
          </p:blipFill>
          <p:spPr>
            <a:xfrm rot="16200000">
              <a:off x="5501676" y="2169341"/>
              <a:ext cx="308372" cy="514649"/>
            </a:xfrm>
            <a:prstGeom prst="rect">
              <a:avLst/>
            </a:prstGeom>
          </p:spPr>
        </p:pic>
        <p:cxnSp>
          <p:nvCxnSpPr>
            <p:cNvPr id="57" name="Conector recto de flecha 56"/>
            <p:cNvCxnSpPr/>
            <p:nvPr/>
          </p:nvCxnSpPr>
          <p:spPr bwMode="auto">
            <a:xfrm>
              <a:off x="5534618" y="2540056"/>
              <a:ext cx="514649" cy="505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Conector recto de flecha 57"/>
            <p:cNvCxnSpPr/>
            <p:nvPr/>
          </p:nvCxnSpPr>
          <p:spPr bwMode="auto">
            <a:xfrm>
              <a:off x="5822190" y="2534535"/>
              <a:ext cx="514649" cy="505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411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230" y="310966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17926" y="3004006"/>
            <a:ext cx="396386" cy="60770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90083" y="3117780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>
              <a:solidFill>
                <a:srgbClr val="FF0000"/>
              </a:solidFill>
            </a:endParaRPr>
          </a:p>
        </p:txBody>
      </p: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091796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angular 9"/>
          <p:cNvCxnSpPr>
            <a:endCxn id="51" idx="3"/>
          </p:cNvCxnSpPr>
          <p:nvPr/>
        </p:nvCxnSpPr>
        <p:spPr bwMode="auto">
          <a:xfrm rot="16200000" flipH="1">
            <a:off x="2464563" y="3435270"/>
            <a:ext cx="541335" cy="366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00303" y="3112044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rot="16200000" flipH="1">
            <a:off x="12230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uadroTexto 29"/>
          <p:cNvSpPr txBox="1"/>
          <p:nvPr/>
        </p:nvSpPr>
        <p:spPr>
          <a:xfrm>
            <a:off x="4584537" y="1965247"/>
            <a:ext cx="4372787" cy="147732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ISEMPTY()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</p:txBody>
      </p:sp>
      <p:pic>
        <p:nvPicPr>
          <p:cNvPr id="46" name="Imagen 4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16450" y="4117450"/>
            <a:ext cx="396386" cy="607701"/>
          </a:xfrm>
          <a:prstGeom prst="rect">
            <a:avLst/>
          </a:prstGeom>
        </p:spPr>
      </p:pic>
      <p:grpSp>
        <p:nvGrpSpPr>
          <p:cNvPr id="47" name="Agrupar 46"/>
          <p:cNvGrpSpPr/>
          <p:nvPr/>
        </p:nvGrpSpPr>
        <p:grpSpPr>
          <a:xfrm>
            <a:off x="3161794" y="4403993"/>
            <a:ext cx="283989" cy="200543"/>
            <a:chOff x="5320311" y="1105149"/>
            <a:chExt cx="236505" cy="150213"/>
          </a:xfrm>
        </p:grpSpPr>
        <p:cxnSp>
          <p:nvCxnSpPr>
            <p:cNvPr id="48" name="Conector recto 47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Conector recto 48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Conector recto 49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720236" y="3783480"/>
            <a:ext cx="396386" cy="607701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281808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2667054" y="3918335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9326" y="460453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0xA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2269284" y="408733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8493" y="422314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0xA</a:t>
            </a:r>
            <a:endParaRPr lang="en-GB" sz="1800" dirty="0"/>
          </a:p>
        </p:txBody>
      </p:sp>
      <p:pic>
        <p:nvPicPr>
          <p:cNvPr id="40" name="Imagen 39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445783" y="480780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9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17126" y="2538104"/>
            <a:ext cx="4372787" cy="147732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ISEMPTY()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17126" y="187247"/>
            <a:ext cx="4499699" cy="230832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    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4721412" y="2846336"/>
            <a:ext cx="4372787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PEEK()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-&gt;data  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4696508" y="187247"/>
            <a:ext cx="4372787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==NULL and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=NULL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=NULL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next</a:t>
            </a:r>
            <a:r>
              <a:rPr lang="es-ES" dirty="0">
                <a:latin typeface="Consolas"/>
                <a:cs typeface="Consolas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24044-6E30-3E4A-981B-2483C414B29C}"/>
              </a:ext>
            </a:extLst>
          </p:cNvPr>
          <p:cNvSpPr txBox="1"/>
          <p:nvPr/>
        </p:nvSpPr>
        <p:spPr>
          <a:xfrm>
            <a:off x="2266566" y="4805345"/>
            <a:ext cx="22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Complexity:  Theta(1)</a:t>
            </a:r>
          </a:p>
        </p:txBody>
      </p:sp>
    </p:spTree>
    <p:extLst>
      <p:ext uri="{BB962C8B-B14F-4D97-AF65-F5344CB8AC3E}">
        <p14:creationId xmlns:p14="http://schemas.microsoft.com/office/powerpoint/2010/main" val="3670887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1440058" y="601143"/>
            <a:ext cx="1331798" cy="1314896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1076918" y="1856379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1076918" y="657641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ector recto de flecha 23"/>
          <p:cNvCxnSpPr/>
          <p:nvPr/>
        </p:nvCxnSpPr>
        <p:spPr bwMode="auto">
          <a:xfrm rot="5400000">
            <a:off x="2336099" y="44393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10042" y="50047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02756" y="54854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33" name="Conector recto de flecha 32"/>
          <p:cNvCxnSpPr/>
          <p:nvPr/>
        </p:nvCxnSpPr>
        <p:spPr bwMode="auto">
          <a:xfrm rot="5400000">
            <a:off x="1513290" y="439130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lecha derecha 33"/>
          <p:cNvSpPr/>
          <p:nvPr/>
        </p:nvSpPr>
        <p:spPr bwMode="auto">
          <a:xfrm flipH="1">
            <a:off x="2936618" y="1080016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Flecha derecha 34"/>
          <p:cNvSpPr/>
          <p:nvPr/>
        </p:nvSpPr>
        <p:spPr bwMode="auto">
          <a:xfrm flipH="1">
            <a:off x="707694" y="1080016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99242" y="4045803"/>
            <a:ext cx="396386" cy="607701"/>
          </a:xfrm>
          <a:prstGeom prst="rect">
            <a:avLst/>
          </a:prstGeom>
        </p:spPr>
      </p:pic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51" y="3702123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240" y="321046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3128" y="3787858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2944586" y="4332346"/>
            <a:ext cx="283989" cy="200543"/>
            <a:chOff x="5320311" y="1105149"/>
            <a:chExt cx="236505" cy="150213"/>
          </a:xfrm>
        </p:grpSpPr>
        <p:cxnSp>
          <p:nvCxnSpPr>
            <p:cNvPr id="29" name="Conector recto 2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35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7" name="Imagen 3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3951" y="4045803"/>
            <a:ext cx="396386" cy="607701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3041" y="418317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9" name="Imagen 38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00147" y="3708774"/>
            <a:ext cx="396386" cy="607701"/>
          </a:xfrm>
          <a:prstGeom prst="rect">
            <a:avLst/>
          </a:prstGeom>
        </p:spPr>
      </p:pic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00147" y="4052454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79237" y="4189824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 bwMode="auto">
          <a:xfrm flipV="1">
            <a:off x="1139061" y="4012625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3" name="Imagen 4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03028" y="3711833"/>
            <a:ext cx="396386" cy="607701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82118" y="4210161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 bwMode="auto">
          <a:xfrm flipV="1">
            <a:off x="2041942" y="4015684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rot="5400000" flipV="1">
            <a:off x="729590" y="368321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36208" y="3148048"/>
            <a:ext cx="396386" cy="607701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5298" y="328541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2450618" y="385062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1547302" y="3846688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633274" y="3834808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858" y="2638321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8962" y="321046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de flecha 53"/>
          <p:cNvCxnSpPr/>
          <p:nvPr/>
        </p:nvCxnSpPr>
        <p:spPr bwMode="auto">
          <a:xfrm rot="5400000" flipV="1">
            <a:off x="2574312" y="3683213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38586" y="3136513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17676" y="3273883"/>
            <a:ext cx="522954" cy="36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A30A-3694-B240-8E55-F7E5A5BAEAC8}"/>
              </a:ext>
            </a:extLst>
          </p:cNvPr>
          <p:cNvSpPr txBox="1"/>
          <p:nvPr/>
        </p:nvSpPr>
        <p:spPr>
          <a:xfrm>
            <a:off x="4389121" y="439130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Summary:</a:t>
            </a:r>
          </a:p>
          <a:p>
            <a:r>
              <a:rPr lang="en-GB" dirty="0"/>
              <a:t>Implementation of queue using lists</a:t>
            </a:r>
          </a:p>
          <a:p>
            <a:r>
              <a:rPr lang="en-GB" dirty="0"/>
              <a:t>Pseudocode</a:t>
            </a:r>
          </a:p>
          <a:p>
            <a:r>
              <a:rPr lang="en-GB" dirty="0"/>
              <a:t>Theta(1) </a:t>
            </a:r>
          </a:p>
        </p:txBody>
      </p:sp>
    </p:spTree>
    <p:extLst>
      <p:ext uri="{BB962C8B-B14F-4D97-AF65-F5344CB8AC3E}">
        <p14:creationId xmlns:p14="http://schemas.microsoft.com/office/powerpoint/2010/main" val="539470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87" y="411226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Stacks &amp; Queues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7F3CA-F690-4B4E-992E-39816212B10D}"/>
              </a:ext>
            </a:extLst>
          </p:cNvPr>
          <p:cNvSpPr txBox="1"/>
          <p:nvPr/>
        </p:nvSpPr>
        <p:spPr>
          <a:xfrm>
            <a:off x="2128948" y="1214064"/>
            <a:ext cx="5373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Definition of stacks and queues </a:t>
            </a:r>
          </a:p>
          <a:p>
            <a:r>
              <a:rPr lang="en-GB" dirty="0"/>
              <a:t>Implementation of stacks using an array</a:t>
            </a:r>
          </a:p>
          <a:p>
            <a:r>
              <a:rPr lang="en-GB" dirty="0"/>
              <a:t>Implementation of stacks  using a  linked list </a:t>
            </a:r>
          </a:p>
          <a:p>
            <a:r>
              <a:rPr lang="en-GB" dirty="0"/>
              <a:t>Implementation of queues using an array</a:t>
            </a:r>
          </a:p>
          <a:p>
            <a:r>
              <a:rPr lang="en-GB" dirty="0"/>
              <a:t>Implementation of queues  using a  linked list</a:t>
            </a:r>
          </a:p>
          <a:p>
            <a:r>
              <a:rPr lang="en-GB" dirty="0"/>
              <a:t>Complexity theta(1)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26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39165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526154" y="38611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1547" y="407209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51886" y="38418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1239" y="406881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467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Elipse 2"/>
          <p:cNvSpPr/>
          <p:nvPr/>
        </p:nvSpPr>
        <p:spPr bwMode="auto">
          <a:xfrm>
            <a:off x="262433" y="3081565"/>
            <a:ext cx="723685" cy="7603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2780535" y="3100865"/>
            <a:ext cx="723685" cy="760300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>
            <a:endCxn id="49" idx="7"/>
          </p:cNvCxnSpPr>
          <p:nvPr/>
        </p:nvCxnSpPr>
        <p:spPr bwMode="auto">
          <a:xfrm flipH="1">
            <a:off x="3398239" y="2952670"/>
            <a:ext cx="336420" cy="2595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ector recto de flecha 53"/>
          <p:cNvCxnSpPr>
            <a:endCxn id="3" idx="7"/>
          </p:cNvCxnSpPr>
          <p:nvPr/>
        </p:nvCxnSpPr>
        <p:spPr bwMode="auto">
          <a:xfrm flipH="1">
            <a:off x="880137" y="2952670"/>
            <a:ext cx="2854521" cy="240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706567" y="2661826"/>
            <a:ext cx="151592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Unused allocated memory</a:t>
            </a:r>
            <a:endParaRPr lang="en-GB" sz="1600" dirty="0"/>
          </a:p>
        </p:txBody>
      </p:sp>
      <p:pic>
        <p:nvPicPr>
          <p:cNvPr id="56" name="Imagen 5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7467" y="3916908"/>
            <a:ext cx="396386" cy="607701"/>
          </a:xfrm>
          <a:prstGeom prst="rect">
            <a:avLst/>
          </a:prstGeom>
        </p:spPr>
      </p:pic>
      <p:pic>
        <p:nvPicPr>
          <p:cNvPr id="68" name="Imagen 6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573228"/>
            <a:ext cx="396386" cy="607701"/>
          </a:xfrm>
          <a:prstGeom prst="rect">
            <a:avLst/>
          </a:prstGeom>
        </p:spPr>
      </p:pic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32465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1353" y="365896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71" name="Agrupar 70"/>
          <p:cNvGrpSpPr/>
          <p:nvPr/>
        </p:nvGrpSpPr>
        <p:grpSpPr>
          <a:xfrm>
            <a:off x="8122811" y="4203451"/>
            <a:ext cx="283989" cy="200543"/>
            <a:chOff x="5320311" y="1105149"/>
            <a:chExt cx="236505" cy="150213"/>
          </a:xfrm>
        </p:grpSpPr>
        <p:cxnSp>
          <p:nvCxnSpPr>
            <p:cNvPr id="72" name="Conector recto 71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72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ector recto 73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5" name="Imagen 7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916908"/>
            <a:ext cx="396386" cy="607701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51266" y="405427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77" name="Imagen 7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579879"/>
            <a:ext cx="396386" cy="607701"/>
          </a:xfrm>
          <a:prstGeom prst="rect">
            <a:avLst/>
          </a:prstGeom>
        </p:spPr>
      </p:pic>
      <p:pic>
        <p:nvPicPr>
          <p:cNvPr id="78" name="Imagen 7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923559"/>
            <a:ext cx="396386" cy="607701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57462" y="406092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80" name="Conector angular 79"/>
          <p:cNvCxnSpPr/>
          <p:nvPr/>
        </p:nvCxnSpPr>
        <p:spPr bwMode="auto">
          <a:xfrm flipV="1">
            <a:off x="6317286" y="388373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1" name="Imagen 80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81253" y="3582938"/>
            <a:ext cx="396386" cy="607701"/>
          </a:xfrm>
          <a:prstGeom prst="rect">
            <a:avLst/>
          </a:prstGeom>
        </p:spPr>
      </p:pic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0343" y="408126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83" name="Conector angular 82"/>
          <p:cNvCxnSpPr/>
          <p:nvPr/>
        </p:nvCxnSpPr>
        <p:spPr bwMode="auto">
          <a:xfrm flipV="1">
            <a:off x="7220167" y="388678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Conector recto de flecha 83"/>
          <p:cNvCxnSpPr/>
          <p:nvPr/>
        </p:nvCxnSpPr>
        <p:spPr bwMode="auto">
          <a:xfrm rot="5400000" flipV="1">
            <a:off x="5907815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14433" y="3019153"/>
            <a:ext cx="396386" cy="607701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93523" y="31565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7625863" y="3717793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8" name="Rectángulo 87"/>
          <p:cNvSpPr/>
          <p:nvPr/>
        </p:nvSpPr>
        <p:spPr bwMode="auto">
          <a:xfrm>
            <a:off x="6725527" y="3717793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9" name="Rectángulo 88"/>
          <p:cNvSpPr/>
          <p:nvPr/>
        </p:nvSpPr>
        <p:spPr bwMode="auto">
          <a:xfrm>
            <a:off x="5814320" y="3709514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77187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92" name="Conector recto de flecha 91"/>
          <p:cNvCxnSpPr/>
          <p:nvPr/>
        </p:nvCxnSpPr>
        <p:spPr bwMode="auto">
          <a:xfrm rot="5400000" flipV="1">
            <a:off x="7752537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116811" y="3007618"/>
            <a:ext cx="396386" cy="607701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95901" y="3144988"/>
            <a:ext cx="522954" cy="36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6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5129432" y="2121647"/>
            <a:ext cx="3909980" cy="2554941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94402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526154" y="38611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1547" y="407209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51886" y="38418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1239" y="406881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467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9" name="Imagen 48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7467" y="3916908"/>
            <a:ext cx="396386" cy="607701"/>
          </a:xfrm>
          <a:prstGeom prst="rect">
            <a:avLst/>
          </a:prstGeom>
        </p:spPr>
      </p:pic>
      <p:pic>
        <p:nvPicPr>
          <p:cNvPr id="54" name="Imagen 5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573228"/>
            <a:ext cx="396386" cy="6077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32465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1353" y="365896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8122811" y="4203451"/>
            <a:ext cx="283989" cy="200543"/>
            <a:chOff x="5320311" y="1105149"/>
            <a:chExt cx="236505" cy="150213"/>
          </a:xfrm>
        </p:grpSpPr>
        <p:cxnSp>
          <p:nvCxnSpPr>
            <p:cNvPr id="69" name="Conector recto 6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Conector recto 6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7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2" name="Imagen 71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916908"/>
            <a:ext cx="396386" cy="607701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51266" y="405427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74" name="Imagen 7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579879"/>
            <a:ext cx="396386" cy="607701"/>
          </a:xfrm>
          <a:prstGeom prst="rect">
            <a:avLst/>
          </a:prstGeom>
        </p:spPr>
      </p:pic>
      <p:pic>
        <p:nvPicPr>
          <p:cNvPr id="75" name="Imagen 7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923559"/>
            <a:ext cx="396386" cy="607701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57462" y="406092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77" name="Conector angular 76"/>
          <p:cNvCxnSpPr/>
          <p:nvPr/>
        </p:nvCxnSpPr>
        <p:spPr bwMode="auto">
          <a:xfrm flipV="1">
            <a:off x="6317286" y="388373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8" name="Imagen 77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81253" y="3582938"/>
            <a:ext cx="396386" cy="607701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0343" y="408126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80" name="Conector angular 79"/>
          <p:cNvCxnSpPr/>
          <p:nvPr/>
        </p:nvCxnSpPr>
        <p:spPr bwMode="auto">
          <a:xfrm flipV="1">
            <a:off x="7220167" y="388678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Conector recto de flecha 80"/>
          <p:cNvCxnSpPr/>
          <p:nvPr/>
        </p:nvCxnSpPr>
        <p:spPr bwMode="auto">
          <a:xfrm rot="5400000" flipV="1">
            <a:off x="5907815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2" name="Imagen 81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14433" y="3019153"/>
            <a:ext cx="396386" cy="607701"/>
          </a:xfrm>
          <a:prstGeom prst="rect">
            <a:avLst/>
          </a:prstGeom>
        </p:spPr>
      </p:pic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93523" y="31565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84" name="Rectángulo 83"/>
          <p:cNvSpPr/>
          <p:nvPr/>
        </p:nvSpPr>
        <p:spPr bwMode="auto">
          <a:xfrm>
            <a:off x="7625863" y="3717793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5" name="Rectángulo 84"/>
          <p:cNvSpPr/>
          <p:nvPr/>
        </p:nvSpPr>
        <p:spPr bwMode="auto">
          <a:xfrm>
            <a:off x="6725527" y="3717793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6" name="Rectángulo 85"/>
          <p:cNvSpPr/>
          <p:nvPr/>
        </p:nvSpPr>
        <p:spPr bwMode="auto">
          <a:xfrm>
            <a:off x="5814320" y="3709514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77187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89" name="Conector recto de flecha 88"/>
          <p:cNvCxnSpPr/>
          <p:nvPr/>
        </p:nvCxnSpPr>
        <p:spPr bwMode="auto">
          <a:xfrm rot="5400000" flipV="1">
            <a:off x="7752537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0" name="Imagen 8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116811" y="3007618"/>
            <a:ext cx="396386" cy="607701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95901" y="3144988"/>
            <a:ext cx="522954" cy="36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3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5129432" y="2121647"/>
            <a:ext cx="3909980" cy="2554941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48726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526154" y="38611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1547" y="407209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51886" y="38418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1239" y="406881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467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5" name="Imagen 54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7467" y="3916908"/>
            <a:ext cx="396386" cy="607701"/>
          </a:xfrm>
          <a:prstGeom prst="rect">
            <a:avLst/>
          </a:prstGeom>
        </p:spPr>
      </p:pic>
      <p:pic>
        <p:nvPicPr>
          <p:cNvPr id="56" name="Imagen 5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573228"/>
            <a:ext cx="396386" cy="607701"/>
          </a:xfrm>
          <a:prstGeom prst="rect">
            <a:avLst/>
          </a:prstGeom>
        </p:spPr>
      </p:pic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32465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1353" y="365896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70" name="Agrupar 69"/>
          <p:cNvGrpSpPr/>
          <p:nvPr/>
        </p:nvGrpSpPr>
        <p:grpSpPr>
          <a:xfrm>
            <a:off x="8122811" y="4203451"/>
            <a:ext cx="283989" cy="200543"/>
            <a:chOff x="5320311" y="1105149"/>
            <a:chExt cx="236505" cy="150213"/>
          </a:xfrm>
        </p:grpSpPr>
        <p:cxnSp>
          <p:nvCxnSpPr>
            <p:cNvPr id="71" name="Conector recto 7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7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onector recto 7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4" name="Imagen 7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916908"/>
            <a:ext cx="396386" cy="607701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51266" y="405427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76" name="Imagen 75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579879"/>
            <a:ext cx="396386" cy="607701"/>
          </a:xfrm>
          <a:prstGeom prst="rect">
            <a:avLst/>
          </a:prstGeom>
        </p:spPr>
      </p:pic>
      <p:pic>
        <p:nvPicPr>
          <p:cNvPr id="77" name="Imagen 76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923559"/>
            <a:ext cx="396386" cy="607701"/>
          </a:xfrm>
          <a:prstGeom prst="rect">
            <a:avLst/>
          </a:prstGeom>
        </p:spPr>
      </p:pic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57462" y="406092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79" name="Conector angular 78"/>
          <p:cNvCxnSpPr/>
          <p:nvPr/>
        </p:nvCxnSpPr>
        <p:spPr bwMode="auto">
          <a:xfrm flipV="1">
            <a:off x="6317286" y="388373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81253" y="3582938"/>
            <a:ext cx="396386" cy="607701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0343" y="408126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82" name="Conector angular 81"/>
          <p:cNvCxnSpPr/>
          <p:nvPr/>
        </p:nvCxnSpPr>
        <p:spPr bwMode="auto">
          <a:xfrm flipV="1">
            <a:off x="7220167" y="388678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Conector recto de flecha 82"/>
          <p:cNvCxnSpPr/>
          <p:nvPr/>
        </p:nvCxnSpPr>
        <p:spPr bwMode="auto">
          <a:xfrm rot="5400000" flipV="1">
            <a:off x="5907815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4" name="Imagen 83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14433" y="3019153"/>
            <a:ext cx="396386" cy="607701"/>
          </a:xfrm>
          <a:prstGeom prst="rect">
            <a:avLst/>
          </a:prstGeom>
        </p:spPr>
      </p:pic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93523" y="31565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86" name="Rectángulo 85"/>
          <p:cNvSpPr/>
          <p:nvPr/>
        </p:nvSpPr>
        <p:spPr bwMode="auto">
          <a:xfrm>
            <a:off x="7625863" y="3717793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6725527" y="3717793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8" name="Rectángulo 87"/>
          <p:cNvSpPr/>
          <p:nvPr/>
        </p:nvSpPr>
        <p:spPr bwMode="auto">
          <a:xfrm>
            <a:off x="5814320" y="3709514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77187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91" name="Conector recto de flecha 90"/>
          <p:cNvCxnSpPr/>
          <p:nvPr/>
        </p:nvCxnSpPr>
        <p:spPr bwMode="auto">
          <a:xfrm rot="5400000" flipV="1">
            <a:off x="7752537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2" name="Imagen 91" descr="box_template.ai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116811" y="3007618"/>
            <a:ext cx="396386" cy="607701"/>
          </a:xfrm>
          <a:prstGeom prst="rect">
            <a:avLst/>
          </a:prstGeom>
        </p:spPr>
      </p:pic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95901" y="3144988"/>
            <a:ext cx="522954" cy="36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47" name="Elipse 48">
            <a:extLst>
              <a:ext uri="{FF2B5EF4-FFF2-40B4-BE49-F238E27FC236}">
                <a16:creationId xmlns:a16="http://schemas.microsoft.com/office/drawing/2014/main" id="{1D162D12-180A-4843-88DD-19BA50246FAA}"/>
              </a:ext>
            </a:extLst>
          </p:cNvPr>
          <p:cNvSpPr/>
          <p:nvPr/>
        </p:nvSpPr>
        <p:spPr bwMode="auto">
          <a:xfrm>
            <a:off x="7407832" y="2946958"/>
            <a:ext cx="723685" cy="58400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Elipse 53">
            <a:extLst>
              <a:ext uri="{FF2B5EF4-FFF2-40B4-BE49-F238E27FC236}">
                <a16:creationId xmlns:a16="http://schemas.microsoft.com/office/drawing/2014/main" id="{1BF96226-9254-114F-B095-03EFF8D39006}"/>
              </a:ext>
            </a:extLst>
          </p:cNvPr>
          <p:cNvSpPr/>
          <p:nvPr/>
        </p:nvSpPr>
        <p:spPr bwMode="auto">
          <a:xfrm>
            <a:off x="5658756" y="2952669"/>
            <a:ext cx="723685" cy="58400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9" name="Imagen 83" descr="box_template.ai.pdf">
            <a:extLst>
              <a:ext uri="{FF2B5EF4-FFF2-40B4-BE49-F238E27FC236}">
                <a16:creationId xmlns:a16="http://schemas.microsoft.com/office/drawing/2014/main" id="{34373888-5FCA-914E-B1AA-F846006E01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89161" y="4316672"/>
            <a:ext cx="396386" cy="607701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7DE8FF4D-BBF2-3F45-AF8B-D6DE215A33DA}"/>
              </a:ext>
            </a:extLst>
          </p:cNvPr>
          <p:cNvSpPr txBox="1">
            <a:spLocks/>
          </p:cNvSpPr>
          <p:nvPr/>
        </p:nvSpPr>
        <p:spPr bwMode="auto">
          <a:xfrm>
            <a:off x="5868251" y="445404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51" name="Imagen 83" descr="box_template.ai.pdf">
            <a:extLst>
              <a:ext uri="{FF2B5EF4-FFF2-40B4-BE49-F238E27FC236}">
                <a16:creationId xmlns:a16="http://schemas.microsoft.com/office/drawing/2014/main" id="{76BFD2DA-2055-3B4E-96EA-9E0FF58DC2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4312745"/>
            <a:ext cx="396386" cy="60770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C95A2A8-4475-0340-B9A8-86DF7CD3C0E7}"/>
              </a:ext>
            </a:extLst>
          </p:cNvPr>
          <p:cNvSpPr txBox="1">
            <a:spLocks/>
          </p:cNvSpPr>
          <p:nvPr/>
        </p:nvSpPr>
        <p:spPr bwMode="auto">
          <a:xfrm>
            <a:off x="6782181" y="444059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94" name="Imagen 83" descr="box_template.ai.pdf">
            <a:extLst>
              <a:ext uri="{FF2B5EF4-FFF2-40B4-BE49-F238E27FC236}">
                <a16:creationId xmlns:a16="http://schemas.microsoft.com/office/drawing/2014/main" id="{17A2762A-D809-9C4E-9714-554047EF71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726895" y="4265640"/>
            <a:ext cx="396386" cy="698984"/>
          </a:xfrm>
          <a:prstGeom prst="rect">
            <a:avLst/>
          </a:prstGeom>
        </p:spPr>
      </p:pic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40E879D-8C0C-C049-9F38-946786584BC7}"/>
              </a:ext>
            </a:extLst>
          </p:cNvPr>
          <p:cNvSpPr txBox="1">
            <a:spLocks/>
          </p:cNvSpPr>
          <p:nvPr/>
        </p:nvSpPr>
        <p:spPr bwMode="auto">
          <a:xfrm>
            <a:off x="7660343" y="4448651"/>
            <a:ext cx="451520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9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32880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929" y="3004006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43019" y="3141376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22096" y="324571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66307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30319" y="314766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2618654" y="3518909"/>
            <a:ext cx="283989" cy="200543"/>
            <a:chOff x="5320311" y="1105149"/>
            <a:chExt cx="236505" cy="150213"/>
          </a:xfrm>
        </p:grpSpPr>
        <p:cxnSp>
          <p:nvCxnSpPr>
            <p:cNvPr id="26" name="Conector recto 2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Conector recto 2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Agrupar 28"/>
          <p:cNvGrpSpPr/>
          <p:nvPr/>
        </p:nvGrpSpPr>
        <p:grpSpPr>
          <a:xfrm>
            <a:off x="1002546" y="3562161"/>
            <a:ext cx="283989" cy="200543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798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32880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929" y="3004006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43019" y="3141376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22096" y="324571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66307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30319" y="314766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2618654" y="3518909"/>
            <a:ext cx="283989" cy="200543"/>
            <a:chOff x="5320311" y="1105149"/>
            <a:chExt cx="236505" cy="150213"/>
          </a:xfrm>
        </p:grpSpPr>
        <p:cxnSp>
          <p:nvCxnSpPr>
            <p:cNvPr id="26" name="Conector recto 2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Conector recto 2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Agrupar 28"/>
          <p:cNvGrpSpPr/>
          <p:nvPr/>
        </p:nvGrpSpPr>
        <p:grpSpPr>
          <a:xfrm>
            <a:off x="1002546" y="3562161"/>
            <a:ext cx="283989" cy="200543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5365374" y="446091"/>
            <a:ext cx="485878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32880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929" y="3004006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43019" y="3141376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22096" y="324571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66307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30319" y="314766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25" name="Agrupar 24"/>
          <p:cNvGrpSpPr/>
          <p:nvPr/>
        </p:nvGrpSpPr>
        <p:grpSpPr>
          <a:xfrm>
            <a:off x="2618654" y="3518909"/>
            <a:ext cx="283989" cy="200543"/>
            <a:chOff x="5320311" y="1105149"/>
            <a:chExt cx="236505" cy="150213"/>
          </a:xfrm>
        </p:grpSpPr>
        <p:cxnSp>
          <p:nvCxnSpPr>
            <p:cNvPr id="26" name="Conector recto 25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Conector recto 26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onector recto 27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Agrupar 28"/>
          <p:cNvGrpSpPr/>
          <p:nvPr/>
        </p:nvGrpSpPr>
        <p:grpSpPr>
          <a:xfrm>
            <a:off x="1002546" y="3562161"/>
            <a:ext cx="283989" cy="200543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5365374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3115" y="4202698"/>
            <a:ext cx="608891" cy="33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2262403" y="4379441"/>
            <a:ext cx="283989" cy="200543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7654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32880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3929" y="3004006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243019" y="3141376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91945" y="308462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2" name="Imagen 2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911130" y="2992471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75142" y="3147662"/>
            <a:ext cx="522954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800" dirty="0">
              <a:solidFill>
                <a:srgbClr val="FF0000"/>
              </a:solidFill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1002546" y="3562161"/>
            <a:ext cx="283989" cy="200543"/>
            <a:chOff x="5320311" y="1105149"/>
            <a:chExt cx="236505" cy="150213"/>
          </a:xfrm>
        </p:grpSpPr>
        <p:cxnSp>
          <p:nvCxnSpPr>
            <p:cNvPr id="30" name="Conector recto 2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3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3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3" name="Imagen 32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5365374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3734260"/>
            <a:ext cx="396386" cy="607701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825246" y="38199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16069" y="4077940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8444" y="4540165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1765973" y="3872305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63115" y="4202698"/>
            <a:ext cx="608891" cy="33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2262403" y="4379441"/>
            <a:ext cx="283989" cy="200543"/>
            <a:chOff x="5320311" y="1105149"/>
            <a:chExt cx="236505" cy="150213"/>
          </a:xfrm>
        </p:grpSpPr>
        <p:cxnSp>
          <p:nvCxnSpPr>
            <p:cNvPr id="41" name="Conector recto 40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Conector recto 41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ector recto 42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0" name="Conector angular 9"/>
          <p:cNvCxnSpPr/>
          <p:nvPr/>
        </p:nvCxnSpPr>
        <p:spPr bwMode="auto">
          <a:xfrm rot="5400000">
            <a:off x="2027413" y="3295378"/>
            <a:ext cx="531955" cy="6368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568590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65620a10-58d8-4602-af8b-e2b4eec3245a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f37539b-1577-461a-a534-c40bf1b53cfa"/>
  </ds:schemaRefs>
</ds:datastoreItem>
</file>

<file path=customXml/itemProps3.xml><?xml version="1.0" encoding="utf-8"?>
<ds:datastoreItem xmlns:ds="http://schemas.openxmlformats.org/officeDocument/2006/customXml" ds:itemID="{BF65E19F-D4A3-4ECA-AABC-D5F120FEEA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67406</TotalTime>
  <Words>1150</Words>
  <Application>Microsoft Macintosh PowerPoint</Application>
  <PresentationFormat>On-screen Show (16:9)</PresentationFormat>
  <Paragraphs>524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829</cp:revision>
  <cp:lastPrinted>2019-07-09T17:04:45Z</cp:lastPrinted>
  <dcterms:created xsi:type="dcterms:W3CDTF">2018-10-29T10:08:54Z</dcterms:created>
  <dcterms:modified xsi:type="dcterms:W3CDTF">2021-01-17T20:59:31Z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