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2" r:id="rId4"/>
    <p:sldMasterId id="2147483665" r:id="rId5"/>
  </p:sldMasterIdLst>
  <p:notesMasterIdLst>
    <p:notesMasterId r:id="rId42"/>
  </p:notesMasterIdLst>
  <p:handoutMasterIdLst>
    <p:handoutMasterId r:id="rId43"/>
  </p:handoutMasterIdLst>
  <p:sldIdLst>
    <p:sldId id="362" r:id="rId6"/>
    <p:sldId id="397" r:id="rId7"/>
    <p:sldId id="396" r:id="rId8"/>
    <p:sldId id="364" r:id="rId9"/>
    <p:sldId id="365" r:id="rId10"/>
    <p:sldId id="367" r:id="rId11"/>
    <p:sldId id="368" r:id="rId12"/>
    <p:sldId id="366" r:id="rId13"/>
    <p:sldId id="369" r:id="rId14"/>
    <p:sldId id="370" r:id="rId15"/>
    <p:sldId id="371" r:id="rId16"/>
    <p:sldId id="373" r:id="rId17"/>
    <p:sldId id="372" r:id="rId18"/>
    <p:sldId id="374" r:id="rId19"/>
    <p:sldId id="375" r:id="rId20"/>
    <p:sldId id="376" r:id="rId21"/>
    <p:sldId id="377" r:id="rId22"/>
    <p:sldId id="378" r:id="rId23"/>
    <p:sldId id="379" r:id="rId24"/>
    <p:sldId id="380" r:id="rId25"/>
    <p:sldId id="381" r:id="rId26"/>
    <p:sldId id="382" r:id="rId27"/>
    <p:sldId id="383" r:id="rId28"/>
    <p:sldId id="384" r:id="rId29"/>
    <p:sldId id="385" r:id="rId30"/>
    <p:sldId id="386" r:id="rId31"/>
    <p:sldId id="387" r:id="rId32"/>
    <p:sldId id="388" r:id="rId33"/>
    <p:sldId id="389" r:id="rId34"/>
    <p:sldId id="390" r:id="rId35"/>
    <p:sldId id="391" r:id="rId36"/>
    <p:sldId id="392" r:id="rId37"/>
    <p:sldId id="398" r:id="rId38"/>
    <p:sldId id="393" r:id="rId39"/>
    <p:sldId id="394" r:id="rId40"/>
    <p:sldId id="395" r:id="rId41"/>
  </p:sldIdLst>
  <p:sldSz cx="9144000" cy="5143500" type="screen16x9"/>
  <p:notesSz cx="6858000" cy="9144000"/>
  <p:defaultTextStyle>
    <a:defPPr>
      <a:defRPr lang="en-US"/>
    </a:defPPr>
    <a:lvl1pPr algn="l" rtl="0" eaLnBrk="0" fontAlgn="base" hangingPunct="0">
      <a:spcBef>
        <a:spcPct val="0"/>
      </a:spcBef>
      <a:spcAft>
        <a:spcPct val="0"/>
      </a:spcAft>
      <a:defRPr sz="1800" kern="1200">
        <a:solidFill>
          <a:schemeClr val="tx1"/>
        </a:solidFill>
        <a:latin typeface="Times" charset="0"/>
        <a:ea typeface="ＭＳ Ｐゴシック" charset="0"/>
        <a:cs typeface="ＭＳ Ｐゴシック" charset="0"/>
      </a:defRPr>
    </a:lvl1pPr>
    <a:lvl2pPr marL="342900" algn="l" rtl="0" eaLnBrk="0" fontAlgn="base" hangingPunct="0">
      <a:spcBef>
        <a:spcPct val="0"/>
      </a:spcBef>
      <a:spcAft>
        <a:spcPct val="0"/>
      </a:spcAft>
      <a:defRPr sz="1800" kern="1200">
        <a:solidFill>
          <a:schemeClr val="tx1"/>
        </a:solidFill>
        <a:latin typeface="Times" charset="0"/>
        <a:ea typeface="ＭＳ Ｐゴシック" charset="0"/>
        <a:cs typeface="ＭＳ Ｐゴシック" charset="0"/>
      </a:defRPr>
    </a:lvl2pPr>
    <a:lvl3pPr marL="685800" algn="l" rtl="0" eaLnBrk="0" fontAlgn="base" hangingPunct="0">
      <a:spcBef>
        <a:spcPct val="0"/>
      </a:spcBef>
      <a:spcAft>
        <a:spcPct val="0"/>
      </a:spcAft>
      <a:defRPr sz="1800" kern="1200">
        <a:solidFill>
          <a:schemeClr val="tx1"/>
        </a:solidFill>
        <a:latin typeface="Times" charset="0"/>
        <a:ea typeface="ＭＳ Ｐゴシック" charset="0"/>
        <a:cs typeface="ＭＳ Ｐゴシック" charset="0"/>
      </a:defRPr>
    </a:lvl3pPr>
    <a:lvl4pPr marL="1028700" algn="l" rtl="0" eaLnBrk="0" fontAlgn="base" hangingPunct="0">
      <a:spcBef>
        <a:spcPct val="0"/>
      </a:spcBef>
      <a:spcAft>
        <a:spcPct val="0"/>
      </a:spcAft>
      <a:defRPr sz="1800" kern="1200">
        <a:solidFill>
          <a:schemeClr val="tx1"/>
        </a:solidFill>
        <a:latin typeface="Times" charset="0"/>
        <a:ea typeface="ＭＳ Ｐゴシック" charset="0"/>
        <a:cs typeface="ＭＳ Ｐゴシック" charset="0"/>
      </a:defRPr>
    </a:lvl4pPr>
    <a:lvl5pPr marL="1371600" algn="l" rtl="0" eaLnBrk="0" fontAlgn="base" hangingPunct="0">
      <a:spcBef>
        <a:spcPct val="0"/>
      </a:spcBef>
      <a:spcAft>
        <a:spcPct val="0"/>
      </a:spcAft>
      <a:defRPr sz="1800" kern="1200">
        <a:solidFill>
          <a:schemeClr val="tx1"/>
        </a:solidFill>
        <a:latin typeface="Times" charset="0"/>
        <a:ea typeface="ＭＳ Ｐゴシック" charset="0"/>
        <a:cs typeface="ＭＳ Ｐゴシック" charset="0"/>
      </a:defRPr>
    </a:lvl5pPr>
    <a:lvl6pPr marL="1714500" algn="l" defTabSz="342900" rtl="0" eaLnBrk="1" latinLnBrk="0" hangingPunct="1">
      <a:defRPr sz="1800" kern="1200">
        <a:solidFill>
          <a:schemeClr val="tx1"/>
        </a:solidFill>
        <a:latin typeface="Times" charset="0"/>
        <a:ea typeface="ＭＳ Ｐゴシック" charset="0"/>
        <a:cs typeface="ＭＳ Ｐゴシック" charset="0"/>
      </a:defRPr>
    </a:lvl6pPr>
    <a:lvl7pPr marL="2057400" algn="l" defTabSz="342900" rtl="0" eaLnBrk="1" latinLnBrk="0" hangingPunct="1">
      <a:defRPr sz="1800" kern="1200">
        <a:solidFill>
          <a:schemeClr val="tx1"/>
        </a:solidFill>
        <a:latin typeface="Times" charset="0"/>
        <a:ea typeface="ＭＳ Ｐゴシック" charset="0"/>
        <a:cs typeface="ＭＳ Ｐゴシック" charset="0"/>
      </a:defRPr>
    </a:lvl7pPr>
    <a:lvl8pPr marL="2400300" algn="l" defTabSz="342900" rtl="0" eaLnBrk="1" latinLnBrk="0" hangingPunct="1">
      <a:defRPr sz="1800" kern="1200">
        <a:solidFill>
          <a:schemeClr val="tx1"/>
        </a:solidFill>
        <a:latin typeface="Times" charset="0"/>
        <a:ea typeface="ＭＳ Ｐゴシック" charset="0"/>
        <a:cs typeface="ＭＳ Ｐゴシック" charset="0"/>
      </a:defRPr>
    </a:lvl8pPr>
    <a:lvl9pPr marL="2743200" algn="l" defTabSz="342900" rtl="0" eaLnBrk="1" latinLnBrk="0" hangingPunct="1">
      <a:defRPr sz="1800" kern="1200">
        <a:solidFill>
          <a:schemeClr val="tx1"/>
        </a:solidFill>
        <a:latin typeface="Time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3117" userDrawn="1">
          <p15:clr>
            <a:srgbClr val="A4A3A4"/>
          </p15:clr>
        </p15:guide>
        <p15:guide id="2" pos="136" userDrawn="1">
          <p15:clr>
            <a:srgbClr val="A4A3A4"/>
          </p15:clr>
        </p15:guide>
        <p15:guide id="3" pos="5602" userDrawn="1">
          <p15:clr>
            <a:srgbClr val="A4A3A4"/>
          </p15:clr>
        </p15:guide>
        <p15:guide id="4" orient="horz" pos="146" userDrawn="1">
          <p15:clr>
            <a:srgbClr val="A4A3A4"/>
          </p15:clr>
        </p15:guide>
        <p15:guide id="5" pos="43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2410"/>
    <a:srgbClr val="3B98FF"/>
    <a:srgbClr val="57B3B6"/>
    <a:srgbClr val="5BBDBE"/>
    <a:srgbClr val="D88A41"/>
    <a:srgbClr val="FFAD0E"/>
    <a:srgbClr val="5658FC"/>
    <a:srgbClr val="F8EC00"/>
    <a:srgbClr val="99814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72" autoAdjust="0"/>
    <p:restoredTop sz="99390" autoAdjust="0"/>
  </p:normalViewPr>
  <p:slideViewPr>
    <p:cSldViewPr snapToGrid="0" snapToObjects="1">
      <p:cViewPr varScale="1">
        <p:scale>
          <a:sx n="152" d="100"/>
          <a:sy n="152" d="100"/>
        </p:scale>
        <p:origin x="440" y="184"/>
      </p:cViewPr>
      <p:guideLst>
        <p:guide orient="horz" pos="3117"/>
        <p:guide pos="136"/>
        <p:guide pos="5602"/>
        <p:guide orient="horz" pos="146"/>
        <p:guide pos="431"/>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62" d="100"/>
          <a:sy n="62" d="100"/>
        </p:scale>
        <p:origin x="2460"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handoutMaster" Target="handoutMasters/handoutMaster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4AB01AAD-A3D2-4A93-9C04-6CDC5D85F27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Espace réservé de la date 2">
            <a:extLst>
              <a:ext uri="{FF2B5EF4-FFF2-40B4-BE49-F238E27FC236}">
                <a16:creationId xmlns:a16="http://schemas.microsoft.com/office/drawing/2014/main" id="{4B124A7C-FEA3-496B-8C61-7BD1BD58D3F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EA1D1A7-F201-4452-ADB1-A15EE3D3E9E9}" type="datetimeFigureOut">
              <a:rPr lang="en-GB" smtClean="0"/>
              <a:t>01/02/2021</a:t>
            </a:fld>
            <a:endParaRPr lang="en-GB"/>
          </a:p>
        </p:txBody>
      </p:sp>
      <p:sp>
        <p:nvSpPr>
          <p:cNvPr id="4" name="Espace réservé du pied de page 3">
            <a:extLst>
              <a:ext uri="{FF2B5EF4-FFF2-40B4-BE49-F238E27FC236}">
                <a16:creationId xmlns:a16="http://schemas.microsoft.com/office/drawing/2014/main" id="{6E5FD487-8632-400D-974C-3CAF98975C9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Espace réservé du numéro de diapositive 4">
            <a:extLst>
              <a:ext uri="{FF2B5EF4-FFF2-40B4-BE49-F238E27FC236}">
                <a16:creationId xmlns:a16="http://schemas.microsoft.com/office/drawing/2014/main" id="{48493332-CFAB-475D-9B93-376BE43329D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C8A8FD4-9FD9-444B-A4D5-624F76ECDFC4}" type="slidenum">
              <a:rPr lang="en-GB" smtClean="0"/>
              <a:t>‹#›</a:t>
            </a:fld>
            <a:endParaRPr lang="en-GB"/>
          </a:p>
        </p:txBody>
      </p:sp>
    </p:spTree>
    <p:extLst>
      <p:ext uri="{BB962C8B-B14F-4D97-AF65-F5344CB8AC3E}">
        <p14:creationId xmlns:p14="http://schemas.microsoft.com/office/powerpoint/2010/main" val="5111876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10816C-24F7-0543-9CE3-687CDF503D9B}" type="datetimeFigureOut">
              <a:rPr lang="en-GB" smtClean="0"/>
              <a:t>01/02/2021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C9383E-8368-3C44-8B83-4E6A3C83FCEA}" type="slidenum">
              <a:rPr lang="en-GB" smtClean="0"/>
              <a:t>‹#›</a:t>
            </a:fld>
            <a:endParaRPr lang="en-GB"/>
          </a:p>
        </p:txBody>
      </p:sp>
    </p:spTree>
    <p:extLst>
      <p:ext uri="{BB962C8B-B14F-4D97-AF65-F5344CB8AC3E}">
        <p14:creationId xmlns:p14="http://schemas.microsoft.com/office/powerpoint/2010/main" val="3158464444"/>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1</a:t>
            </a:fld>
            <a:endParaRPr lang="en-GB"/>
          </a:p>
        </p:txBody>
      </p:sp>
    </p:spTree>
    <p:extLst>
      <p:ext uri="{BB962C8B-B14F-4D97-AF65-F5344CB8AC3E}">
        <p14:creationId xmlns:p14="http://schemas.microsoft.com/office/powerpoint/2010/main" val="15482386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10</a:t>
            </a:fld>
            <a:endParaRPr lang="en-GB"/>
          </a:p>
        </p:txBody>
      </p:sp>
    </p:spTree>
    <p:extLst>
      <p:ext uri="{BB962C8B-B14F-4D97-AF65-F5344CB8AC3E}">
        <p14:creationId xmlns:p14="http://schemas.microsoft.com/office/powerpoint/2010/main" val="1548238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11</a:t>
            </a:fld>
            <a:endParaRPr lang="en-GB"/>
          </a:p>
        </p:txBody>
      </p:sp>
    </p:spTree>
    <p:extLst>
      <p:ext uri="{BB962C8B-B14F-4D97-AF65-F5344CB8AC3E}">
        <p14:creationId xmlns:p14="http://schemas.microsoft.com/office/powerpoint/2010/main" val="1548238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12</a:t>
            </a:fld>
            <a:endParaRPr lang="en-GB"/>
          </a:p>
        </p:txBody>
      </p:sp>
    </p:spTree>
    <p:extLst>
      <p:ext uri="{BB962C8B-B14F-4D97-AF65-F5344CB8AC3E}">
        <p14:creationId xmlns:p14="http://schemas.microsoft.com/office/powerpoint/2010/main" val="1548238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13</a:t>
            </a:fld>
            <a:endParaRPr lang="en-GB"/>
          </a:p>
        </p:txBody>
      </p:sp>
    </p:spTree>
    <p:extLst>
      <p:ext uri="{BB962C8B-B14F-4D97-AF65-F5344CB8AC3E}">
        <p14:creationId xmlns:p14="http://schemas.microsoft.com/office/powerpoint/2010/main" val="1548238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14</a:t>
            </a:fld>
            <a:endParaRPr lang="en-GB"/>
          </a:p>
        </p:txBody>
      </p:sp>
    </p:spTree>
    <p:extLst>
      <p:ext uri="{BB962C8B-B14F-4D97-AF65-F5344CB8AC3E}">
        <p14:creationId xmlns:p14="http://schemas.microsoft.com/office/powerpoint/2010/main" val="15482386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15</a:t>
            </a:fld>
            <a:endParaRPr lang="en-GB"/>
          </a:p>
        </p:txBody>
      </p:sp>
    </p:spTree>
    <p:extLst>
      <p:ext uri="{BB962C8B-B14F-4D97-AF65-F5344CB8AC3E}">
        <p14:creationId xmlns:p14="http://schemas.microsoft.com/office/powerpoint/2010/main" val="1548238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16</a:t>
            </a:fld>
            <a:endParaRPr lang="en-GB"/>
          </a:p>
        </p:txBody>
      </p:sp>
    </p:spTree>
    <p:extLst>
      <p:ext uri="{BB962C8B-B14F-4D97-AF65-F5344CB8AC3E}">
        <p14:creationId xmlns:p14="http://schemas.microsoft.com/office/powerpoint/2010/main" val="15482386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17</a:t>
            </a:fld>
            <a:endParaRPr lang="en-GB"/>
          </a:p>
        </p:txBody>
      </p:sp>
    </p:spTree>
    <p:extLst>
      <p:ext uri="{BB962C8B-B14F-4D97-AF65-F5344CB8AC3E}">
        <p14:creationId xmlns:p14="http://schemas.microsoft.com/office/powerpoint/2010/main" val="15482386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18</a:t>
            </a:fld>
            <a:endParaRPr lang="en-GB"/>
          </a:p>
        </p:txBody>
      </p:sp>
    </p:spTree>
    <p:extLst>
      <p:ext uri="{BB962C8B-B14F-4D97-AF65-F5344CB8AC3E}">
        <p14:creationId xmlns:p14="http://schemas.microsoft.com/office/powerpoint/2010/main" val="15482386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19</a:t>
            </a:fld>
            <a:endParaRPr lang="en-GB"/>
          </a:p>
        </p:txBody>
      </p:sp>
    </p:spTree>
    <p:extLst>
      <p:ext uri="{BB962C8B-B14F-4D97-AF65-F5344CB8AC3E}">
        <p14:creationId xmlns:p14="http://schemas.microsoft.com/office/powerpoint/2010/main" val="1548238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2</a:t>
            </a:fld>
            <a:endParaRPr lang="en-GB"/>
          </a:p>
        </p:txBody>
      </p:sp>
    </p:spTree>
    <p:extLst>
      <p:ext uri="{BB962C8B-B14F-4D97-AF65-F5344CB8AC3E}">
        <p14:creationId xmlns:p14="http://schemas.microsoft.com/office/powerpoint/2010/main" val="6818564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20</a:t>
            </a:fld>
            <a:endParaRPr lang="en-GB"/>
          </a:p>
        </p:txBody>
      </p:sp>
    </p:spTree>
    <p:extLst>
      <p:ext uri="{BB962C8B-B14F-4D97-AF65-F5344CB8AC3E}">
        <p14:creationId xmlns:p14="http://schemas.microsoft.com/office/powerpoint/2010/main" val="15482386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21</a:t>
            </a:fld>
            <a:endParaRPr lang="en-GB"/>
          </a:p>
        </p:txBody>
      </p:sp>
    </p:spTree>
    <p:extLst>
      <p:ext uri="{BB962C8B-B14F-4D97-AF65-F5344CB8AC3E}">
        <p14:creationId xmlns:p14="http://schemas.microsoft.com/office/powerpoint/2010/main" val="15482386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22</a:t>
            </a:fld>
            <a:endParaRPr lang="en-GB"/>
          </a:p>
        </p:txBody>
      </p:sp>
    </p:spTree>
    <p:extLst>
      <p:ext uri="{BB962C8B-B14F-4D97-AF65-F5344CB8AC3E}">
        <p14:creationId xmlns:p14="http://schemas.microsoft.com/office/powerpoint/2010/main" val="15482386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23</a:t>
            </a:fld>
            <a:endParaRPr lang="en-GB"/>
          </a:p>
        </p:txBody>
      </p:sp>
    </p:spTree>
    <p:extLst>
      <p:ext uri="{BB962C8B-B14F-4D97-AF65-F5344CB8AC3E}">
        <p14:creationId xmlns:p14="http://schemas.microsoft.com/office/powerpoint/2010/main" val="15482386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24</a:t>
            </a:fld>
            <a:endParaRPr lang="en-GB"/>
          </a:p>
        </p:txBody>
      </p:sp>
    </p:spTree>
    <p:extLst>
      <p:ext uri="{BB962C8B-B14F-4D97-AF65-F5344CB8AC3E}">
        <p14:creationId xmlns:p14="http://schemas.microsoft.com/office/powerpoint/2010/main" val="15482386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25</a:t>
            </a:fld>
            <a:endParaRPr lang="en-GB"/>
          </a:p>
        </p:txBody>
      </p:sp>
    </p:spTree>
    <p:extLst>
      <p:ext uri="{BB962C8B-B14F-4D97-AF65-F5344CB8AC3E}">
        <p14:creationId xmlns:p14="http://schemas.microsoft.com/office/powerpoint/2010/main" val="15482386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26</a:t>
            </a:fld>
            <a:endParaRPr lang="en-GB"/>
          </a:p>
        </p:txBody>
      </p:sp>
    </p:spTree>
    <p:extLst>
      <p:ext uri="{BB962C8B-B14F-4D97-AF65-F5344CB8AC3E}">
        <p14:creationId xmlns:p14="http://schemas.microsoft.com/office/powerpoint/2010/main" val="15482386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27</a:t>
            </a:fld>
            <a:endParaRPr lang="en-GB"/>
          </a:p>
        </p:txBody>
      </p:sp>
    </p:spTree>
    <p:extLst>
      <p:ext uri="{BB962C8B-B14F-4D97-AF65-F5344CB8AC3E}">
        <p14:creationId xmlns:p14="http://schemas.microsoft.com/office/powerpoint/2010/main" val="15482386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28</a:t>
            </a:fld>
            <a:endParaRPr lang="en-GB"/>
          </a:p>
        </p:txBody>
      </p:sp>
    </p:spTree>
    <p:extLst>
      <p:ext uri="{BB962C8B-B14F-4D97-AF65-F5344CB8AC3E}">
        <p14:creationId xmlns:p14="http://schemas.microsoft.com/office/powerpoint/2010/main" val="15482386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29</a:t>
            </a:fld>
            <a:endParaRPr lang="en-GB"/>
          </a:p>
        </p:txBody>
      </p:sp>
    </p:spTree>
    <p:extLst>
      <p:ext uri="{BB962C8B-B14F-4D97-AF65-F5344CB8AC3E}">
        <p14:creationId xmlns:p14="http://schemas.microsoft.com/office/powerpoint/2010/main" val="1548238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3</a:t>
            </a:fld>
            <a:endParaRPr lang="en-GB"/>
          </a:p>
        </p:txBody>
      </p:sp>
    </p:spTree>
    <p:extLst>
      <p:ext uri="{BB962C8B-B14F-4D97-AF65-F5344CB8AC3E}">
        <p14:creationId xmlns:p14="http://schemas.microsoft.com/office/powerpoint/2010/main" val="15482386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30</a:t>
            </a:fld>
            <a:endParaRPr lang="en-GB"/>
          </a:p>
        </p:txBody>
      </p:sp>
    </p:spTree>
    <p:extLst>
      <p:ext uri="{BB962C8B-B14F-4D97-AF65-F5344CB8AC3E}">
        <p14:creationId xmlns:p14="http://schemas.microsoft.com/office/powerpoint/2010/main" val="15482386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31</a:t>
            </a:fld>
            <a:endParaRPr lang="en-GB"/>
          </a:p>
        </p:txBody>
      </p:sp>
    </p:spTree>
    <p:extLst>
      <p:ext uri="{BB962C8B-B14F-4D97-AF65-F5344CB8AC3E}">
        <p14:creationId xmlns:p14="http://schemas.microsoft.com/office/powerpoint/2010/main" val="15482386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32</a:t>
            </a:fld>
            <a:endParaRPr lang="en-GB"/>
          </a:p>
        </p:txBody>
      </p:sp>
    </p:spTree>
    <p:extLst>
      <p:ext uri="{BB962C8B-B14F-4D97-AF65-F5344CB8AC3E}">
        <p14:creationId xmlns:p14="http://schemas.microsoft.com/office/powerpoint/2010/main" val="15482386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33</a:t>
            </a:fld>
            <a:endParaRPr lang="en-GB"/>
          </a:p>
        </p:txBody>
      </p:sp>
    </p:spTree>
    <p:extLst>
      <p:ext uri="{BB962C8B-B14F-4D97-AF65-F5344CB8AC3E}">
        <p14:creationId xmlns:p14="http://schemas.microsoft.com/office/powerpoint/2010/main" val="18176218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34</a:t>
            </a:fld>
            <a:endParaRPr lang="en-GB"/>
          </a:p>
        </p:txBody>
      </p:sp>
    </p:spTree>
    <p:extLst>
      <p:ext uri="{BB962C8B-B14F-4D97-AF65-F5344CB8AC3E}">
        <p14:creationId xmlns:p14="http://schemas.microsoft.com/office/powerpoint/2010/main" val="15482386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35</a:t>
            </a:fld>
            <a:endParaRPr lang="en-GB"/>
          </a:p>
        </p:txBody>
      </p:sp>
    </p:spTree>
    <p:extLst>
      <p:ext uri="{BB962C8B-B14F-4D97-AF65-F5344CB8AC3E}">
        <p14:creationId xmlns:p14="http://schemas.microsoft.com/office/powerpoint/2010/main" val="15482386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36</a:t>
            </a:fld>
            <a:endParaRPr lang="en-GB"/>
          </a:p>
        </p:txBody>
      </p:sp>
    </p:spTree>
    <p:extLst>
      <p:ext uri="{BB962C8B-B14F-4D97-AF65-F5344CB8AC3E}">
        <p14:creationId xmlns:p14="http://schemas.microsoft.com/office/powerpoint/2010/main" val="15482386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4</a:t>
            </a:fld>
            <a:endParaRPr lang="en-GB"/>
          </a:p>
        </p:txBody>
      </p:sp>
    </p:spTree>
    <p:extLst>
      <p:ext uri="{BB962C8B-B14F-4D97-AF65-F5344CB8AC3E}">
        <p14:creationId xmlns:p14="http://schemas.microsoft.com/office/powerpoint/2010/main" val="1548238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5</a:t>
            </a:fld>
            <a:endParaRPr lang="en-GB"/>
          </a:p>
        </p:txBody>
      </p:sp>
    </p:spTree>
    <p:extLst>
      <p:ext uri="{BB962C8B-B14F-4D97-AF65-F5344CB8AC3E}">
        <p14:creationId xmlns:p14="http://schemas.microsoft.com/office/powerpoint/2010/main" val="15482386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6</a:t>
            </a:fld>
            <a:endParaRPr lang="en-GB"/>
          </a:p>
        </p:txBody>
      </p:sp>
    </p:spTree>
    <p:extLst>
      <p:ext uri="{BB962C8B-B14F-4D97-AF65-F5344CB8AC3E}">
        <p14:creationId xmlns:p14="http://schemas.microsoft.com/office/powerpoint/2010/main" val="1548238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7</a:t>
            </a:fld>
            <a:endParaRPr lang="en-GB"/>
          </a:p>
        </p:txBody>
      </p:sp>
    </p:spTree>
    <p:extLst>
      <p:ext uri="{BB962C8B-B14F-4D97-AF65-F5344CB8AC3E}">
        <p14:creationId xmlns:p14="http://schemas.microsoft.com/office/powerpoint/2010/main" val="1548238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8</a:t>
            </a:fld>
            <a:endParaRPr lang="en-GB"/>
          </a:p>
        </p:txBody>
      </p:sp>
    </p:spTree>
    <p:extLst>
      <p:ext uri="{BB962C8B-B14F-4D97-AF65-F5344CB8AC3E}">
        <p14:creationId xmlns:p14="http://schemas.microsoft.com/office/powerpoint/2010/main" val="15482386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9</a:t>
            </a:fld>
            <a:endParaRPr lang="en-GB"/>
          </a:p>
        </p:txBody>
      </p:sp>
    </p:spTree>
    <p:extLst>
      <p:ext uri="{BB962C8B-B14F-4D97-AF65-F5344CB8AC3E}">
        <p14:creationId xmlns:p14="http://schemas.microsoft.com/office/powerpoint/2010/main" val="1548238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75123"/>
            <a:ext cx="7772400" cy="1368028"/>
          </a:xfrm>
          <a:ln>
            <a:solidFill>
              <a:srgbClr val="0070C0"/>
            </a:solidFill>
          </a:ln>
        </p:spPr>
        <p:txBody>
          <a:bodyPr/>
          <a:lstStyle/>
          <a:p>
            <a:r>
              <a:rPr lang="en-US"/>
              <a:t>Click to edit Master title style</a:t>
            </a:r>
            <a:endParaRPr lang="en-US" dirty="0"/>
          </a:p>
        </p:txBody>
      </p:sp>
      <p:sp>
        <p:nvSpPr>
          <p:cNvPr id="3" name="Subtitle 2"/>
          <p:cNvSpPr>
            <a:spLocks noGrp="1"/>
          </p:cNvSpPr>
          <p:nvPr>
            <p:ph type="subTitle" idx="1"/>
          </p:nvPr>
        </p:nvSpPr>
        <p:spPr>
          <a:xfrm>
            <a:off x="1371600" y="2914650"/>
            <a:ext cx="6400800" cy="1314450"/>
          </a:xfrm>
          <a:ln>
            <a:solidFill>
              <a:srgbClr val="0070C0"/>
            </a:solidFill>
          </a:ln>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endParaRPr lang="en-US" dirty="0"/>
          </a:p>
        </p:txBody>
      </p:sp>
    </p:spTree>
    <p:extLst>
      <p:ext uri="{BB962C8B-B14F-4D97-AF65-F5344CB8AC3E}">
        <p14:creationId xmlns:p14="http://schemas.microsoft.com/office/powerpoint/2010/main" val="1272409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3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4"/>
          <p:cNvSpPr>
            <a:spLocks noGrp="1" noChangeArrowheads="1"/>
          </p:cNvSpPr>
          <p:nvPr>
            <p:ph type="dt" sz="half" idx="10"/>
          </p:nvPr>
        </p:nvSpPr>
        <p:spPr>
          <a:xfrm>
            <a:off x="4724400" y="4800600"/>
            <a:ext cx="1555750" cy="3429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295401" y="4686300"/>
            <a:ext cx="3395663" cy="3429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8975C66-FC5C-6D4A-AC50-C8F04BD343FA}" type="slidenum">
              <a:rPr lang="en-US"/>
              <a:pPr>
                <a:defRPr/>
              </a:pPr>
              <a:t>‹#›</a:t>
            </a:fld>
            <a:endParaRPr lang="en-US" sz="900"/>
          </a:p>
        </p:txBody>
      </p:sp>
    </p:spTree>
    <p:extLst>
      <p:ext uri="{BB962C8B-B14F-4D97-AF65-F5344CB8AC3E}">
        <p14:creationId xmlns:p14="http://schemas.microsoft.com/office/powerpoint/2010/main" val="3083902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457200"/>
            <a:ext cx="1943100" cy="4114800"/>
          </a:xfrm>
        </p:spPr>
        <p:txBody>
          <a:bodyPr vert="eaVert"/>
          <a:lstStyle>
            <a:lvl1pPr>
              <a:defRPr sz="33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457200"/>
            <a:ext cx="5676900" cy="4114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4724400" y="4800600"/>
            <a:ext cx="1555750" cy="3429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295401" y="4686300"/>
            <a:ext cx="3395663" cy="3429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6A85CD6-E164-174D-8307-E4DD891DA706}" type="slidenum">
              <a:rPr lang="en-US"/>
              <a:pPr>
                <a:defRPr/>
              </a:pPr>
              <a:t>‹#›</a:t>
            </a:fld>
            <a:endParaRPr lang="en-US" sz="900"/>
          </a:p>
        </p:txBody>
      </p:sp>
    </p:spTree>
    <p:extLst>
      <p:ext uri="{BB962C8B-B14F-4D97-AF65-F5344CB8AC3E}">
        <p14:creationId xmlns:p14="http://schemas.microsoft.com/office/powerpoint/2010/main" val="1351326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75123"/>
            <a:ext cx="7772400" cy="1368028"/>
          </a:xfrm>
          <a:ln>
            <a:solidFill>
              <a:srgbClr val="0070C0"/>
            </a:solidFill>
          </a:ln>
        </p:spPr>
        <p:txBody>
          <a:bodyPr/>
          <a:lstStyle/>
          <a:p>
            <a:r>
              <a:rPr lang="en-US"/>
              <a:t>Click to edit Master title style</a:t>
            </a:r>
            <a:endParaRPr lang="en-US" dirty="0"/>
          </a:p>
        </p:txBody>
      </p:sp>
      <p:sp>
        <p:nvSpPr>
          <p:cNvPr id="3" name="Subtitle 2"/>
          <p:cNvSpPr>
            <a:spLocks noGrp="1"/>
          </p:cNvSpPr>
          <p:nvPr>
            <p:ph type="subTitle" idx="1"/>
          </p:nvPr>
        </p:nvSpPr>
        <p:spPr>
          <a:xfrm>
            <a:off x="1371600" y="2914650"/>
            <a:ext cx="6400800" cy="1314450"/>
          </a:xfrm>
          <a:ln>
            <a:solidFill>
              <a:srgbClr val="0070C0"/>
            </a:solidFill>
          </a:ln>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FCE3242-81D9-0048-842F-4D2554D9DD08}" type="slidenum">
              <a:rPr lang="en-US"/>
              <a:pPr>
                <a:defRPr/>
              </a:pPr>
              <a:t>‹#›</a:t>
            </a:fld>
            <a:endParaRPr lang="en-US" sz="900"/>
          </a:p>
        </p:txBody>
      </p:sp>
    </p:spTree>
    <p:extLst>
      <p:ext uri="{BB962C8B-B14F-4D97-AF65-F5344CB8AC3E}">
        <p14:creationId xmlns:p14="http://schemas.microsoft.com/office/powerpoint/2010/main" val="21623011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7863" y="85725"/>
            <a:ext cx="7780337" cy="572198"/>
          </a:xfrm>
        </p:spPr>
        <p:txBody>
          <a:bodyPr/>
          <a:lstStyle>
            <a:lvl1pPr>
              <a:defRPr sz="3300"/>
            </a:lvl1pPr>
          </a:lstStyle>
          <a:p>
            <a:r>
              <a:rPr lang="en-US"/>
              <a:t>Click to edit Master title style</a:t>
            </a:r>
            <a:endParaRPr lang="en-US" dirty="0"/>
          </a:p>
        </p:txBody>
      </p:sp>
      <p:sp>
        <p:nvSpPr>
          <p:cNvPr id="3" name="Content Placeholder 2"/>
          <p:cNvSpPr>
            <a:spLocks noGrp="1"/>
          </p:cNvSpPr>
          <p:nvPr>
            <p:ph idx="1"/>
          </p:nvPr>
        </p:nvSpPr>
        <p:spPr>
          <a:xfrm>
            <a:off x="677862" y="844705"/>
            <a:ext cx="7772400" cy="3518210"/>
          </a:xfrm>
          <a:ln>
            <a:solidFill>
              <a:srgbClr val="0070C0"/>
            </a:solidFill>
          </a:ln>
        </p:spPr>
        <p:txBody>
          <a:bodyPr/>
          <a:lstStyle>
            <a:lvl2pPr>
              <a:defRPr sz="2700"/>
            </a:lvl2pPr>
            <a:lvl3pPr>
              <a:defRPr sz="2550"/>
            </a:lvl3pPr>
            <a:lvl4pPr>
              <a:defRPr sz="2400"/>
            </a:lvl4pPr>
            <a:lvl5pPr>
              <a:defRPr sz="22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0C0FD41-F38C-0E45-A34A-2AEE6C802EDF}" type="slidenum">
              <a:rPr lang="en-US"/>
              <a:pPr>
                <a:defRPr/>
              </a:pPr>
              <a:t>‹#›</a:t>
            </a:fld>
            <a:endParaRPr lang="en-US" sz="900"/>
          </a:p>
        </p:txBody>
      </p:sp>
    </p:spTree>
    <p:extLst>
      <p:ext uri="{BB962C8B-B14F-4D97-AF65-F5344CB8AC3E}">
        <p14:creationId xmlns:p14="http://schemas.microsoft.com/office/powerpoint/2010/main" val="24976723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lvl1pPr algn="l">
              <a:defRPr sz="30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9E73245-DA14-4944-AFD4-69DCA4745CE2}" type="slidenum">
              <a:rPr lang="en-US"/>
              <a:pPr>
                <a:defRPr/>
              </a:pPr>
              <a:t>‹#›</a:t>
            </a:fld>
            <a:endParaRPr lang="en-US" sz="900"/>
          </a:p>
        </p:txBody>
      </p:sp>
    </p:spTree>
    <p:extLst>
      <p:ext uri="{BB962C8B-B14F-4D97-AF65-F5344CB8AC3E}">
        <p14:creationId xmlns:p14="http://schemas.microsoft.com/office/powerpoint/2010/main" val="41020113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85726"/>
            <a:ext cx="7772400" cy="717163"/>
          </a:xfrm>
        </p:spPr>
        <p:txBody>
          <a:bodyPr/>
          <a:lstStyle>
            <a:lvl1pPr>
              <a:defRPr sz="3300"/>
            </a:lvl1pPr>
          </a:lstStyle>
          <a:p>
            <a:r>
              <a:rPr lang="en-US"/>
              <a:t>Click to edit Master title style</a:t>
            </a:r>
            <a:endParaRPr lang="en-US" dirty="0"/>
          </a:p>
        </p:txBody>
      </p:sp>
      <p:sp>
        <p:nvSpPr>
          <p:cNvPr id="3" name="Content Placeholder 2"/>
          <p:cNvSpPr>
            <a:spLocks noGrp="1"/>
          </p:cNvSpPr>
          <p:nvPr>
            <p:ph sz="half" idx="1"/>
          </p:nvPr>
        </p:nvSpPr>
        <p:spPr>
          <a:xfrm>
            <a:off x="677863" y="917188"/>
            <a:ext cx="3810000" cy="3514725"/>
          </a:xfrm>
          <a:ln>
            <a:solidFill>
              <a:srgbClr val="0070C0"/>
            </a:solidFill>
          </a:ln>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917189"/>
            <a:ext cx="3810000" cy="3654812"/>
          </a:xfrm>
          <a:ln>
            <a:solidFill>
              <a:srgbClr val="0070C0"/>
            </a:solidFill>
          </a:ln>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4"/>
          <p:cNvSpPr>
            <a:spLocks noGrp="1" noChangeArrowheads="1"/>
          </p:cNvSpPr>
          <p:nvPr>
            <p:ph type="dt" sz="half" idx="10"/>
          </p:nvPr>
        </p:nvSpPr>
        <p:spPr>
          <a:xfrm>
            <a:off x="4902819" y="4686300"/>
            <a:ext cx="1555750" cy="342900"/>
          </a:xfrm>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6ABC840-BB9F-C646-8209-68D4A315ED2A}" type="slidenum">
              <a:rPr lang="en-US"/>
              <a:pPr>
                <a:defRPr/>
              </a:pPr>
              <a:t>‹#›</a:t>
            </a:fld>
            <a:endParaRPr lang="en-US" sz="900"/>
          </a:p>
        </p:txBody>
      </p:sp>
    </p:spTree>
    <p:extLst>
      <p:ext uri="{BB962C8B-B14F-4D97-AF65-F5344CB8AC3E}">
        <p14:creationId xmlns:p14="http://schemas.microsoft.com/office/powerpoint/2010/main" val="12932381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66907"/>
            <a:ext cx="8229600" cy="493442"/>
          </a:xfrm>
        </p:spPr>
        <p:txBody>
          <a:bodyPr/>
          <a:lstStyle>
            <a:lvl1pPr>
              <a:defRPr sz="3300"/>
            </a:lvl1pPr>
          </a:lstStyle>
          <a:p>
            <a:r>
              <a:rPr lang="en-US"/>
              <a:t>Click to edit Master title style</a:t>
            </a:r>
            <a:endParaRPr lang="en-US" dirty="0"/>
          </a:p>
        </p:txBody>
      </p:sp>
      <p:sp>
        <p:nvSpPr>
          <p:cNvPr id="3" name="Text Placeholder 2"/>
          <p:cNvSpPr>
            <a:spLocks noGrp="1"/>
          </p:cNvSpPr>
          <p:nvPr>
            <p:ph type="body" idx="1"/>
          </p:nvPr>
        </p:nvSpPr>
        <p:spPr>
          <a:xfrm>
            <a:off x="457200" y="783344"/>
            <a:ext cx="4040188" cy="479822"/>
          </a:xfrm>
          <a:ln>
            <a:solidFill>
              <a:srgbClr val="0070C0"/>
            </a:solidFill>
          </a:ln>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57200" y="1263166"/>
            <a:ext cx="4040188" cy="2963466"/>
          </a:xfrm>
          <a:ln>
            <a:solidFill>
              <a:srgbClr val="0070C0"/>
            </a:solidFill>
          </a:ln>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783344"/>
            <a:ext cx="4041775" cy="479822"/>
          </a:xfrm>
          <a:ln>
            <a:solidFill>
              <a:srgbClr val="0070C0"/>
            </a:solidFill>
          </a:ln>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45026" y="1263166"/>
            <a:ext cx="4041775" cy="2963466"/>
          </a:xfrm>
          <a:ln>
            <a:solidFill>
              <a:srgbClr val="0070C0"/>
            </a:solidFill>
          </a:ln>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4"/>
          <p:cNvSpPr>
            <a:spLocks noGrp="1" noChangeArrowheads="1"/>
          </p:cNvSpPr>
          <p:nvPr>
            <p:ph type="dt" sz="half" idx="10"/>
          </p:nvPr>
        </p:nvSpPr>
        <p:spPr>
          <a:xfrm>
            <a:off x="4802459" y="4706453"/>
            <a:ext cx="1555750" cy="342900"/>
          </a:xfrm>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626E98EE-DB53-B445-BEF9-C35D778F4777}" type="slidenum">
              <a:rPr lang="en-US"/>
              <a:pPr>
                <a:defRPr/>
              </a:pPr>
              <a:t>‹#›</a:t>
            </a:fld>
            <a:endParaRPr lang="en-US" sz="900"/>
          </a:p>
        </p:txBody>
      </p:sp>
    </p:spTree>
    <p:extLst>
      <p:ext uri="{BB962C8B-B14F-4D97-AF65-F5344CB8AC3E}">
        <p14:creationId xmlns:p14="http://schemas.microsoft.com/office/powerpoint/2010/main" val="36304720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300"/>
            </a:lvl1pPr>
          </a:lstStyle>
          <a:p>
            <a:r>
              <a:rPr lang="en-US"/>
              <a:t>Click to edit Master title style</a:t>
            </a:r>
            <a:endParaRPr lang="en-US" dirty="0"/>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07970D7-E8D7-6740-9677-24251E0AF62E}" type="slidenum">
              <a:rPr lang="en-US"/>
              <a:pPr>
                <a:defRPr/>
              </a:pPr>
              <a:t>‹#›</a:t>
            </a:fld>
            <a:endParaRPr lang="en-US" sz="900"/>
          </a:p>
        </p:txBody>
      </p:sp>
    </p:spTree>
    <p:extLst>
      <p:ext uri="{BB962C8B-B14F-4D97-AF65-F5344CB8AC3E}">
        <p14:creationId xmlns:p14="http://schemas.microsoft.com/office/powerpoint/2010/main" val="40033797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9067471F-FCA2-4148-AB06-9F585443BA33}" type="slidenum">
              <a:rPr lang="en-US"/>
              <a:pPr>
                <a:defRPr/>
              </a:pPr>
              <a:t>‹#›</a:t>
            </a:fld>
            <a:endParaRPr lang="en-US" sz="900"/>
          </a:p>
        </p:txBody>
      </p:sp>
    </p:spTree>
    <p:extLst>
      <p:ext uri="{BB962C8B-B14F-4D97-AF65-F5344CB8AC3E}">
        <p14:creationId xmlns:p14="http://schemas.microsoft.com/office/powerpoint/2010/main" val="9963638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9C38022-35F2-7145-A3EE-8E4789463E6F}" type="slidenum">
              <a:rPr lang="en-US"/>
              <a:pPr>
                <a:defRPr/>
              </a:pPr>
              <a:t>‹#›</a:t>
            </a:fld>
            <a:endParaRPr lang="en-US" sz="900"/>
          </a:p>
        </p:txBody>
      </p:sp>
    </p:spTree>
    <p:extLst>
      <p:ext uri="{BB962C8B-B14F-4D97-AF65-F5344CB8AC3E}">
        <p14:creationId xmlns:p14="http://schemas.microsoft.com/office/powerpoint/2010/main" val="2433403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7863" y="85725"/>
            <a:ext cx="7780337" cy="572198"/>
          </a:xfrm>
        </p:spPr>
        <p:txBody>
          <a:bodyPr/>
          <a:lstStyle>
            <a:lvl1pPr>
              <a:defRPr sz="3300"/>
            </a:lvl1pPr>
          </a:lstStyle>
          <a:p>
            <a:r>
              <a:rPr lang="en-US"/>
              <a:t>Click to edit Master title style</a:t>
            </a:r>
            <a:endParaRPr lang="en-US" dirty="0"/>
          </a:p>
        </p:txBody>
      </p:sp>
      <p:sp>
        <p:nvSpPr>
          <p:cNvPr id="3" name="Content Placeholder 2"/>
          <p:cNvSpPr>
            <a:spLocks noGrp="1"/>
          </p:cNvSpPr>
          <p:nvPr>
            <p:ph idx="1"/>
          </p:nvPr>
        </p:nvSpPr>
        <p:spPr>
          <a:xfrm>
            <a:off x="677862" y="844705"/>
            <a:ext cx="7772400" cy="3518210"/>
          </a:xfrm>
          <a:ln>
            <a:solidFill>
              <a:srgbClr val="0070C0"/>
            </a:solidFill>
          </a:ln>
        </p:spPr>
        <p:txBody>
          <a:bodyPr/>
          <a:lstStyle>
            <a:lvl2pPr>
              <a:defRPr sz="2700"/>
            </a:lvl2pPr>
            <a:lvl3pPr>
              <a:defRPr sz="2550"/>
            </a:lvl3pPr>
            <a:lvl4pPr>
              <a:defRPr sz="2400"/>
            </a:lvl4pPr>
            <a:lvl5pPr>
              <a:defRPr sz="22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082638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8307C2B-04F7-084C-829C-DEC6A49A27F7}" type="slidenum">
              <a:rPr lang="en-US"/>
              <a:pPr>
                <a:defRPr/>
              </a:pPr>
              <a:t>‹#›</a:t>
            </a:fld>
            <a:endParaRPr lang="en-US" sz="900"/>
          </a:p>
        </p:txBody>
      </p:sp>
    </p:spTree>
    <p:extLst>
      <p:ext uri="{BB962C8B-B14F-4D97-AF65-F5344CB8AC3E}">
        <p14:creationId xmlns:p14="http://schemas.microsoft.com/office/powerpoint/2010/main" val="33889392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3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8975C66-FC5C-6D4A-AC50-C8F04BD343FA}" type="slidenum">
              <a:rPr lang="en-US"/>
              <a:pPr>
                <a:defRPr/>
              </a:pPr>
              <a:t>‹#›</a:t>
            </a:fld>
            <a:endParaRPr lang="en-US" sz="900"/>
          </a:p>
        </p:txBody>
      </p:sp>
    </p:spTree>
    <p:extLst>
      <p:ext uri="{BB962C8B-B14F-4D97-AF65-F5344CB8AC3E}">
        <p14:creationId xmlns:p14="http://schemas.microsoft.com/office/powerpoint/2010/main" val="16633191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457200"/>
            <a:ext cx="1943100" cy="4114800"/>
          </a:xfrm>
        </p:spPr>
        <p:txBody>
          <a:bodyPr vert="eaVert"/>
          <a:lstStyle>
            <a:lvl1pPr>
              <a:defRPr sz="33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457200"/>
            <a:ext cx="5676900" cy="4114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6A85CD6-E164-174D-8307-E4DD891DA706}" type="slidenum">
              <a:rPr lang="en-US"/>
              <a:pPr>
                <a:defRPr/>
              </a:pPr>
              <a:t>‹#›</a:t>
            </a:fld>
            <a:endParaRPr lang="en-US" sz="900"/>
          </a:p>
        </p:txBody>
      </p:sp>
    </p:spTree>
    <p:extLst>
      <p:ext uri="{BB962C8B-B14F-4D97-AF65-F5344CB8AC3E}">
        <p14:creationId xmlns:p14="http://schemas.microsoft.com/office/powerpoint/2010/main" val="3576134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lvl1pPr algn="l">
              <a:defRPr sz="30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Edit Master text styles</a:t>
            </a:r>
          </a:p>
        </p:txBody>
      </p:sp>
    </p:spTree>
    <p:extLst>
      <p:ext uri="{BB962C8B-B14F-4D97-AF65-F5344CB8AC3E}">
        <p14:creationId xmlns:p14="http://schemas.microsoft.com/office/powerpoint/2010/main" val="1105514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85726"/>
            <a:ext cx="7772400" cy="717163"/>
          </a:xfrm>
        </p:spPr>
        <p:txBody>
          <a:bodyPr/>
          <a:lstStyle>
            <a:lvl1pPr>
              <a:defRPr sz="3300"/>
            </a:lvl1pPr>
          </a:lstStyle>
          <a:p>
            <a:r>
              <a:rPr lang="en-US"/>
              <a:t>Click to edit Master title style</a:t>
            </a:r>
            <a:endParaRPr lang="en-US" dirty="0"/>
          </a:p>
        </p:txBody>
      </p:sp>
      <p:sp>
        <p:nvSpPr>
          <p:cNvPr id="3" name="Content Placeholder 2"/>
          <p:cNvSpPr>
            <a:spLocks noGrp="1"/>
          </p:cNvSpPr>
          <p:nvPr>
            <p:ph sz="half" idx="1"/>
          </p:nvPr>
        </p:nvSpPr>
        <p:spPr>
          <a:xfrm>
            <a:off x="677863" y="917188"/>
            <a:ext cx="3810000" cy="3514725"/>
          </a:xfrm>
          <a:ln>
            <a:solidFill>
              <a:srgbClr val="0070C0"/>
            </a:solidFill>
          </a:ln>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917189"/>
            <a:ext cx="3810000" cy="3654812"/>
          </a:xfrm>
          <a:ln>
            <a:solidFill>
              <a:srgbClr val="0070C0"/>
            </a:solidFill>
          </a:ln>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1083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66907"/>
            <a:ext cx="8229600" cy="493442"/>
          </a:xfrm>
        </p:spPr>
        <p:txBody>
          <a:bodyPr/>
          <a:lstStyle>
            <a:lvl1pPr>
              <a:defRPr sz="3300"/>
            </a:lvl1pPr>
          </a:lstStyle>
          <a:p>
            <a:r>
              <a:rPr lang="en-US"/>
              <a:t>Click to edit Master title style</a:t>
            </a:r>
            <a:endParaRPr lang="en-US" dirty="0"/>
          </a:p>
        </p:txBody>
      </p:sp>
      <p:sp>
        <p:nvSpPr>
          <p:cNvPr id="3" name="Text Placeholder 2"/>
          <p:cNvSpPr>
            <a:spLocks noGrp="1"/>
          </p:cNvSpPr>
          <p:nvPr>
            <p:ph type="body" idx="1"/>
          </p:nvPr>
        </p:nvSpPr>
        <p:spPr>
          <a:xfrm>
            <a:off x="457200" y="783344"/>
            <a:ext cx="4040188" cy="479822"/>
          </a:xfrm>
          <a:ln>
            <a:solidFill>
              <a:srgbClr val="0070C0"/>
            </a:solidFill>
          </a:ln>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57200" y="1263166"/>
            <a:ext cx="4040188" cy="2963466"/>
          </a:xfrm>
          <a:ln>
            <a:solidFill>
              <a:srgbClr val="0070C0"/>
            </a:solidFill>
          </a:ln>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783344"/>
            <a:ext cx="4041775" cy="479822"/>
          </a:xfrm>
          <a:ln>
            <a:solidFill>
              <a:srgbClr val="0070C0"/>
            </a:solidFill>
          </a:ln>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45026" y="1263166"/>
            <a:ext cx="4041775" cy="2963466"/>
          </a:xfrm>
          <a:ln>
            <a:solidFill>
              <a:srgbClr val="0070C0"/>
            </a:solidFill>
          </a:ln>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4"/>
          <p:cNvSpPr>
            <a:spLocks noGrp="1" noChangeArrowheads="1"/>
          </p:cNvSpPr>
          <p:nvPr>
            <p:ph type="dt" sz="half" idx="10"/>
          </p:nvPr>
        </p:nvSpPr>
        <p:spPr>
          <a:xfrm>
            <a:off x="4802459" y="4706453"/>
            <a:ext cx="1555750" cy="342900"/>
          </a:xfrm>
          <a:prstGeom prst="rect">
            <a:avLst/>
          </a:prstGeom>
          <a:ln/>
        </p:spPr>
        <p:txBody>
          <a:bodyPr/>
          <a:lstStyle>
            <a:lvl1pPr>
              <a:defRPr/>
            </a:lvl1pPr>
          </a:lstStyle>
          <a:p>
            <a:pPr>
              <a:defRPr/>
            </a:pPr>
            <a:endParaRPr lang="en-US"/>
          </a:p>
        </p:txBody>
      </p:sp>
      <p:sp>
        <p:nvSpPr>
          <p:cNvPr id="8" name="Rectangle 5"/>
          <p:cNvSpPr>
            <a:spLocks noGrp="1" noChangeArrowheads="1"/>
          </p:cNvSpPr>
          <p:nvPr>
            <p:ph type="ftr" sz="quarter" idx="11"/>
          </p:nvPr>
        </p:nvSpPr>
        <p:spPr>
          <a:xfrm>
            <a:off x="1295401" y="4686300"/>
            <a:ext cx="3395663" cy="342900"/>
          </a:xfrm>
          <a:prstGeom prst="rect">
            <a:avLst/>
          </a:prstGeom>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626E98EE-DB53-B445-BEF9-C35D778F4777}" type="slidenum">
              <a:rPr lang="en-US"/>
              <a:pPr>
                <a:defRPr/>
              </a:pPr>
              <a:t>‹#›</a:t>
            </a:fld>
            <a:endParaRPr lang="en-US" sz="900"/>
          </a:p>
        </p:txBody>
      </p:sp>
    </p:spTree>
    <p:extLst>
      <p:ext uri="{BB962C8B-B14F-4D97-AF65-F5344CB8AC3E}">
        <p14:creationId xmlns:p14="http://schemas.microsoft.com/office/powerpoint/2010/main" val="2012818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300"/>
            </a:lvl1pPr>
          </a:lstStyle>
          <a:p>
            <a:r>
              <a:rPr lang="en-US"/>
              <a:t>Click to edit Master title style</a:t>
            </a:r>
            <a:endParaRPr lang="en-US" dirty="0"/>
          </a:p>
        </p:txBody>
      </p:sp>
      <p:sp>
        <p:nvSpPr>
          <p:cNvPr id="3" name="Rectangle 4"/>
          <p:cNvSpPr>
            <a:spLocks noGrp="1" noChangeArrowheads="1"/>
          </p:cNvSpPr>
          <p:nvPr>
            <p:ph type="dt" sz="half" idx="10"/>
          </p:nvPr>
        </p:nvSpPr>
        <p:spPr>
          <a:xfrm>
            <a:off x="4724400" y="4800600"/>
            <a:ext cx="1555750" cy="342900"/>
          </a:xfrm>
          <a:prstGeom prst="rect">
            <a:avLst/>
          </a:prstGeom>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1295401" y="4686300"/>
            <a:ext cx="3395663" cy="3429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07970D7-E8D7-6740-9677-24251E0AF62E}" type="slidenum">
              <a:rPr lang="en-US"/>
              <a:pPr>
                <a:defRPr/>
              </a:pPr>
              <a:t>‹#›</a:t>
            </a:fld>
            <a:endParaRPr lang="en-US" sz="900"/>
          </a:p>
        </p:txBody>
      </p:sp>
    </p:spTree>
    <p:extLst>
      <p:ext uri="{BB962C8B-B14F-4D97-AF65-F5344CB8AC3E}">
        <p14:creationId xmlns:p14="http://schemas.microsoft.com/office/powerpoint/2010/main" val="2129640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724400" y="4800600"/>
            <a:ext cx="1555750" cy="342900"/>
          </a:xfrm>
          <a:prstGeom prst="rect">
            <a:avLst/>
          </a:prstGeom>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1295401" y="4686300"/>
            <a:ext cx="3395663" cy="3429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9067471F-FCA2-4148-AB06-9F585443BA33}" type="slidenum">
              <a:rPr lang="en-US"/>
              <a:pPr>
                <a:defRPr/>
              </a:pPr>
              <a:t>‹#›</a:t>
            </a:fld>
            <a:endParaRPr lang="en-US" sz="900"/>
          </a:p>
        </p:txBody>
      </p:sp>
    </p:spTree>
    <p:extLst>
      <p:ext uri="{BB962C8B-B14F-4D97-AF65-F5344CB8AC3E}">
        <p14:creationId xmlns:p14="http://schemas.microsoft.com/office/powerpoint/2010/main" val="4244477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noChangeArrowheads="1"/>
          </p:cNvSpPr>
          <p:nvPr>
            <p:ph type="dt" sz="half" idx="10"/>
          </p:nvPr>
        </p:nvSpPr>
        <p:spPr>
          <a:xfrm>
            <a:off x="4724400" y="4800600"/>
            <a:ext cx="1555750" cy="342900"/>
          </a:xfrm>
          <a:prstGeom prst="rect">
            <a:avLst/>
          </a:prstGeom>
          <a:ln/>
        </p:spPr>
        <p:txBody>
          <a:bodyPr/>
          <a:lstStyle>
            <a:lvl1pPr>
              <a:defRPr/>
            </a:lvl1pPr>
          </a:lstStyle>
          <a:p>
            <a:pPr>
              <a:defRPr/>
            </a:pPr>
            <a:endParaRPr lang="en-US"/>
          </a:p>
        </p:txBody>
      </p:sp>
      <p:sp>
        <p:nvSpPr>
          <p:cNvPr id="6" name="Espace réservé du pied de page 5"/>
          <p:cNvSpPr>
            <a:spLocks noGrp="1" noChangeArrowheads="1"/>
          </p:cNvSpPr>
          <p:nvPr>
            <p:ph type="ftr" sz="quarter" idx="11"/>
          </p:nvPr>
        </p:nvSpPr>
        <p:spPr>
          <a:xfrm>
            <a:off x="1295401" y="4686300"/>
            <a:ext cx="3395663" cy="3429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9C38022-35F2-7145-A3EE-8E4789463E6F}" type="slidenum">
              <a:rPr lang="en-US"/>
              <a:pPr>
                <a:defRPr/>
              </a:pPr>
              <a:t>‹#›</a:t>
            </a:fld>
            <a:endParaRPr lang="en-US" sz="900"/>
          </a:p>
        </p:txBody>
      </p:sp>
    </p:spTree>
    <p:extLst>
      <p:ext uri="{BB962C8B-B14F-4D97-AF65-F5344CB8AC3E}">
        <p14:creationId xmlns:p14="http://schemas.microsoft.com/office/powerpoint/2010/main" val="3495366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noChangeArrowheads="1"/>
          </p:cNvSpPr>
          <p:nvPr>
            <p:ph type="dt" sz="half" idx="10"/>
          </p:nvPr>
        </p:nvSpPr>
        <p:spPr>
          <a:xfrm>
            <a:off x="4724400" y="4800600"/>
            <a:ext cx="1555750" cy="342900"/>
          </a:xfrm>
          <a:prstGeom prst="rect">
            <a:avLst/>
          </a:prstGeom>
          <a:ln/>
        </p:spPr>
        <p:txBody>
          <a:bodyPr/>
          <a:lstStyle>
            <a:lvl1pPr>
              <a:defRPr/>
            </a:lvl1pPr>
          </a:lstStyle>
          <a:p>
            <a:pPr>
              <a:defRPr/>
            </a:pPr>
            <a:endParaRPr lang="en-US"/>
          </a:p>
        </p:txBody>
      </p:sp>
      <p:sp>
        <p:nvSpPr>
          <p:cNvPr id="6" name="Espace réservé du pied de page 5"/>
          <p:cNvSpPr>
            <a:spLocks noGrp="1" noChangeArrowheads="1"/>
          </p:cNvSpPr>
          <p:nvPr>
            <p:ph type="ftr" sz="quarter" idx="11"/>
          </p:nvPr>
        </p:nvSpPr>
        <p:spPr>
          <a:xfrm>
            <a:off x="1295401" y="4686300"/>
            <a:ext cx="3395663" cy="3429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8307C2B-04F7-084C-829C-DEC6A49A27F7}" type="slidenum">
              <a:rPr lang="en-US"/>
              <a:pPr>
                <a:defRPr/>
              </a:pPr>
              <a:t>‹#›</a:t>
            </a:fld>
            <a:endParaRPr lang="en-US" sz="900"/>
          </a:p>
        </p:txBody>
      </p:sp>
    </p:spTree>
    <p:extLst>
      <p:ext uri="{BB962C8B-B14F-4D97-AF65-F5344CB8AC3E}">
        <p14:creationId xmlns:p14="http://schemas.microsoft.com/office/powerpoint/2010/main" val="3523117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bwMode="auto">
          <a:xfrm>
            <a:off x="585439" y="85725"/>
            <a:ext cx="7872761" cy="55825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title style</a:t>
            </a:r>
            <a:endParaRPr lang="en-US" dirty="0"/>
          </a:p>
        </p:txBody>
      </p:sp>
      <p:sp>
        <p:nvSpPr>
          <p:cNvPr id="82947" name="Rectangle 3"/>
          <p:cNvSpPr>
            <a:spLocks noGrp="1" noChangeAspect="1" noChangeArrowheads="1"/>
          </p:cNvSpPr>
          <p:nvPr>
            <p:ph type="body" idx="1"/>
          </p:nvPr>
        </p:nvSpPr>
        <p:spPr bwMode="auto">
          <a:xfrm>
            <a:off x="585440" y="677977"/>
            <a:ext cx="7872761" cy="3894023"/>
          </a:xfrm>
          <a:prstGeom prst="rect">
            <a:avLst/>
          </a:prstGeom>
          <a:noFill/>
          <a:ln>
            <a:solidFill>
              <a:srgbClr val="0070C0"/>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2950" name="Rectangle 6"/>
          <p:cNvSpPr>
            <a:spLocks noGrp="1" noChangeArrowheads="1"/>
          </p:cNvSpPr>
          <p:nvPr>
            <p:ph type="sldNum" sz="quarter" idx="4"/>
          </p:nvPr>
        </p:nvSpPr>
        <p:spPr bwMode="auto">
          <a:xfrm>
            <a:off x="677863" y="4686300"/>
            <a:ext cx="588962" cy="342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sz="675" smtClean="0">
                <a:latin typeface="+mn-lt"/>
                <a:cs typeface="+mn-cs"/>
              </a:defRPr>
            </a:lvl1pPr>
          </a:lstStyle>
          <a:p>
            <a:pPr>
              <a:defRPr/>
            </a:pPr>
            <a:fld id="{D75A3B15-4CEA-F444-A6FF-B3B11CF5D91F}" type="slidenum">
              <a:rPr lang="en-US"/>
              <a:pPr>
                <a:defRPr/>
              </a:pPr>
              <a:t>‹#›</a:t>
            </a:fld>
            <a:endParaRPr lang="en-US" sz="900"/>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hf hdr="0" ftr="0" dt="0"/>
  <p:txStyles>
    <p:titleStyle>
      <a:lvl1pPr algn="l" rtl="0" eaLnBrk="1" fontAlgn="base" hangingPunct="1">
        <a:spcBef>
          <a:spcPct val="0"/>
        </a:spcBef>
        <a:spcAft>
          <a:spcPct val="0"/>
        </a:spcAft>
        <a:defRPr sz="3300">
          <a:solidFill>
            <a:srgbClr val="998146"/>
          </a:solidFill>
          <a:latin typeface="+mj-lt"/>
          <a:ea typeface="+mj-ea"/>
          <a:cs typeface="ＭＳ Ｐゴシック" charset="0"/>
        </a:defRPr>
      </a:lvl1pPr>
      <a:lvl2pPr algn="l" rtl="0" eaLnBrk="1" fontAlgn="base" hangingPunct="1">
        <a:spcBef>
          <a:spcPct val="0"/>
        </a:spcBef>
        <a:spcAft>
          <a:spcPct val="0"/>
        </a:spcAft>
        <a:defRPr sz="4500">
          <a:solidFill>
            <a:srgbClr val="998146"/>
          </a:solidFill>
          <a:latin typeface="Georgia" charset="0"/>
          <a:ea typeface="ＭＳ Ｐゴシック" charset="0"/>
          <a:cs typeface="ＭＳ Ｐゴシック" charset="0"/>
        </a:defRPr>
      </a:lvl2pPr>
      <a:lvl3pPr algn="l" rtl="0" eaLnBrk="1" fontAlgn="base" hangingPunct="1">
        <a:spcBef>
          <a:spcPct val="0"/>
        </a:spcBef>
        <a:spcAft>
          <a:spcPct val="0"/>
        </a:spcAft>
        <a:defRPr sz="4500">
          <a:solidFill>
            <a:srgbClr val="998146"/>
          </a:solidFill>
          <a:latin typeface="Georgia" charset="0"/>
          <a:ea typeface="ＭＳ Ｐゴシック" charset="0"/>
          <a:cs typeface="ＭＳ Ｐゴシック" charset="0"/>
        </a:defRPr>
      </a:lvl3pPr>
      <a:lvl4pPr algn="l" rtl="0" eaLnBrk="1" fontAlgn="base" hangingPunct="1">
        <a:spcBef>
          <a:spcPct val="0"/>
        </a:spcBef>
        <a:spcAft>
          <a:spcPct val="0"/>
        </a:spcAft>
        <a:defRPr sz="4500">
          <a:solidFill>
            <a:srgbClr val="998146"/>
          </a:solidFill>
          <a:latin typeface="Georgia" charset="0"/>
          <a:ea typeface="ＭＳ Ｐゴシック" charset="0"/>
          <a:cs typeface="ＭＳ Ｐゴシック" charset="0"/>
        </a:defRPr>
      </a:lvl4pPr>
      <a:lvl5pPr algn="l" rtl="0" eaLnBrk="1" fontAlgn="base" hangingPunct="1">
        <a:spcBef>
          <a:spcPct val="0"/>
        </a:spcBef>
        <a:spcAft>
          <a:spcPct val="0"/>
        </a:spcAft>
        <a:defRPr sz="4500">
          <a:solidFill>
            <a:srgbClr val="998146"/>
          </a:solidFill>
          <a:latin typeface="Georgia" charset="0"/>
          <a:ea typeface="ＭＳ Ｐゴシック" charset="0"/>
          <a:cs typeface="ＭＳ Ｐゴシック" charset="0"/>
        </a:defRPr>
      </a:lvl5pPr>
      <a:lvl6pPr marL="342900" algn="l" rtl="0" eaLnBrk="1" fontAlgn="base" hangingPunct="1">
        <a:spcBef>
          <a:spcPct val="0"/>
        </a:spcBef>
        <a:spcAft>
          <a:spcPct val="0"/>
        </a:spcAft>
        <a:defRPr sz="4500">
          <a:solidFill>
            <a:srgbClr val="998146"/>
          </a:solidFill>
          <a:latin typeface="Georgia" charset="0"/>
          <a:ea typeface="ＭＳ Ｐゴシック" charset="0"/>
        </a:defRPr>
      </a:lvl6pPr>
      <a:lvl7pPr marL="685800" algn="l" rtl="0" eaLnBrk="1" fontAlgn="base" hangingPunct="1">
        <a:spcBef>
          <a:spcPct val="0"/>
        </a:spcBef>
        <a:spcAft>
          <a:spcPct val="0"/>
        </a:spcAft>
        <a:defRPr sz="4500">
          <a:solidFill>
            <a:srgbClr val="998146"/>
          </a:solidFill>
          <a:latin typeface="Georgia" charset="0"/>
          <a:ea typeface="ＭＳ Ｐゴシック" charset="0"/>
        </a:defRPr>
      </a:lvl7pPr>
      <a:lvl8pPr marL="1028700" algn="l" rtl="0" eaLnBrk="1" fontAlgn="base" hangingPunct="1">
        <a:spcBef>
          <a:spcPct val="0"/>
        </a:spcBef>
        <a:spcAft>
          <a:spcPct val="0"/>
        </a:spcAft>
        <a:defRPr sz="4500">
          <a:solidFill>
            <a:srgbClr val="998146"/>
          </a:solidFill>
          <a:latin typeface="Georgia" charset="0"/>
          <a:ea typeface="ＭＳ Ｐゴシック" charset="0"/>
        </a:defRPr>
      </a:lvl8pPr>
      <a:lvl9pPr marL="1371600" algn="l" rtl="0" eaLnBrk="1" fontAlgn="base" hangingPunct="1">
        <a:spcBef>
          <a:spcPct val="0"/>
        </a:spcBef>
        <a:spcAft>
          <a:spcPct val="0"/>
        </a:spcAft>
        <a:defRPr sz="4500">
          <a:solidFill>
            <a:srgbClr val="998146"/>
          </a:solidFill>
          <a:latin typeface="Georgia" charset="0"/>
          <a:ea typeface="ＭＳ Ｐゴシック" charset="0"/>
        </a:defRPr>
      </a:lvl9pPr>
    </p:titleStyle>
    <p:body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bwMode="auto">
          <a:xfrm>
            <a:off x="585439" y="85725"/>
            <a:ext cx="7872761" cy="55825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title style</a:t>
            </a:r>
            <a:endParaRPr lang="en-US" dirty="0"/>
          </a:p>
        </p:txBody>
      </p:sp>
      <p:sp>
        <p:nvSpPr>
          <p:cNvPr id="82947" name="Rectangle 3"/>
          <p:cNvSpPr>
            <a:spLocks noGrp="1" noChangeAspect="1" noChangeArrowheads="1"/>
          </p:cNvSpPr>
          <p:nvPr>
            <p:ph type="body" idx="1"/>
          </p:nvPr>
        </p:nvSpPr>
        <p:spPr bwMode="auto">
          <a:xfrm>
            <a:off x="585440" y="677977"/>
            <a:ext cx="7872761" cy="3894023"/>
          </a:xfrm>
          <a:prstGeom prst="rect">
            <a:avLst/>
          </a:prstGeom>
          <a:noFill/>
          <a:ln>
            <a:solidFill>
              <a:srgbClr val="0070C0"/>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2948" name="Rectangle 4"/>
          <p:cNvSpPr>
            <a:spLocks noGrp="1" noChangeArrowheads="1"/>
          </p:cNvSpPr>
          <p:nvPr>
            <p:ph type="dt" sz="half" idx="2"/>
          </p:nvPr>
        </p:nvSpPr>
        <p:spPr bwMode="auto">
          <a:xfrm>
            <a:off x="4724400" y="4800600"/>
            <a:ext cx="1555750" cy="342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sz="675" smtClean="0">
                <a:latin typeface="+mn-lt"/>
                <a:cs typeface="+mn-cs"/>
              </a:defRPr>
            </a:lvl1pPr>
          </a:lstStyle>
          <a:p>
            <a:pPr>
              <a:defRPr/>
            </a:pPr>
            <a:endParaRPr lang="en-US"/>
          </a:p>
        </p:txBody>
      </p:sp>
      <p:sp>
        <p:nvSpPr>
          <p:cNvPr id="82949" name="Rectangle 5"/>
          <p:cNvSpPr>
            <a:spLocks noGrp="1" noChangeArrowheads="1"/>
          </p:cNvSpPr>
          <p:nvPr>
            <p:ph type="ftr" sz="quarter" idx="3"/>
          </p:nvPr>
        </p:nvSpPr>
        <p:spPr bwMode="auto">
          <a:xfrm>
            <a:off x="1295401" y="4686300"/>
            <a:ext cx="3395663" cy="342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sz="675" smtClean="0">
                <a:latin typeface="+mn-lt"/>
                <a:cs typeface="+mn-cs"/>
              </a:defRPr>
            </a:lvl1pPr>
          </a:lstStyle>
          <a:p>
            <a:pPr>
              <a:defRPr/>
            </a:pPr>
            <a:endParaRPr lang="en-US"/>
          </a:p>
        </p:txBody>
      </p:sp>
      <p:sp>
        <p:nvSpPr>
          <p:cNvPr id="82950" name="Rectangle 6"/>
          <p:cNvSpPr>
            <a:spLocks noGrp="1" noChangeArrowheads="1"/>
          </p:cNvSpPr>
          <p:nvPr>
            <p:ph type="sldNum" sz="quarter" idx="4"/>
          </p:nvPr>
        </p:nvSpPr>
        <p:spPr bwMode="auto">
          <a:xfrm>
            <a:off x="677863" y="4686300"/>
            <a:ext cx="588962" cy="342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sz="675" smtClean="0">
                <a:latin typeface="+mn-lt"/>
                <a:cs typeface="+mn-cs"/>
              </a:defRPr>
            </a:lvl1pPr>
          </a:lstStyle>
          <a:p>
            <a:pPr>
              <a:defRPr/>
            </a:pPr>
            <a:fld id="{D75A3B15-4CEA-F444-A6FF-B3B11CF5D91F}" type="slidenum">
              <a:rPr lang="en-US"/>
              <a:pPr>
                <a:defRPr/>
              </a:pPr>
              <a:t>‹#›</a:t>
            </a:fld>
            <a:endParaRPr lang="en-US" sz="900"/>
          </a:p>
        </p:txBody>
      </p:sp>
      <p:pic>
        <p:nvPicPr>
          <p:cNvPr id="1031" name="Picture 13" descr="Goldsmiths_25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010401" y="4742260"/>
            <a:ext cx="1457325" cy="2524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388112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hdr="0" ftr="0" dt="0"/>
  <p:txStyles>
    <p:titleStyle>
      <a:lvl1pPr algn="l" rtl="0" eaLnBrk="1" fontAlgn="base" hangingPunct="1">
        <a:spcBef>
          <a:spcPct val="0"/>
        </a:spcBef>
        <a:spcAft>
          <a:spcPct val="0"/>
        </a:spcAft>
        <a:defRPr sz="3300">
          <a:solidFill>
            <a:srgbClr val="998146"/>
          </a:solidFill>
          <a:latin typeface="+mj-lt"/>
          <a:ea typeface="+mj-ea"/>
          <a:cs typeface="ＭＳ Ｐゴシック" charset="0"/>
        </a:defRPr>
      </a:lvl1pPr>
      <a:lvl2pPr algn="l" rtl="0" eaLnBrk="1" fontAlgn="base" hangingPunct="1">
        <a:spcBef>
          <a:spcPct val="0"/>
        </a:spcBef>
        <a:spcAft>
          <a:spcPct val="0"/>
        </a:spcAft>
        <a:defRPr sz="4500">
          <a:solidFill>
            <a:srgbClr val="998146"/>
          </a:solidFill>
          <a:latin typeface="Georgia" charset="0"/>
          <a:ea typeface="ＭＳ Ｐゴシック" charset="0"/>
          <a:cs typeface="ＭＳ Ｐゴシック" charset="0"/>
        </a:defRPr>
      </a:lvl2pPr>
      <a:lvl3pPr algn="l" rtl="0" eaLnBrk="1" fontAlgn="base" hangingPunct="1">
        <a:spcBef>
          <a:spcPct val="0"/>
        </a:spcBef>
        <a:spcAft>
          <a:spcPct val="0"/>
        </a:spcAft>
        <a:defRPr sz="4500">
          <a:solidFill>
            <a:srgbClr val="998146"/>
          </a:solidFill>
          <a:latin typeface="Georgia" charset="0"/>
          <a:ea typeface="ＭＳ Ｐゴシック" charset="0"/>
          <a:cs typeface="ＭＳ Ｐゴシック" charset="0"/>
        </a:defRPr>
      </a:lvl3pPr>
      <a:lvl4pPr algn="l" rtl="0" eaLnBrk="1" fontAlgn="base" hangingPunct="1">
        <a:spcBef>
          <a:spcPct val="0"/>
        </a:spcBef>
        <a:spcAft>
          <a:spcPct val="0"/>
        </a:spcAft>
        <a:defRPr sz="4500">
          <a:solidFill>
            <a:srgbClr val="998146"/>
          </a:solidFill>
          <a:latin typeface="Georgia" charset="0"/>
          <a:ea typeface="ＭＳ Ｐゴシック" charset="0"/>
          <a:cs typeface="ＭＳ Ｐゴシック" charset="0"/>
        </a:defRPr>
      </a:lvl4pPr>
      <a:lvl5pPr algn="l" rtl="0" eaLnBrk="1" fontAlgn="base" hangingPunct="1">
        <a:spcBef>
          <a:spcPct val="0"/>
        </a:spcBef>
        <a:spcAft>
          <a:spcPct val="0"/>
        </a:spcAft>
        <a:defRPr sz="4500">
          <a:solidFill>
            <a:srgbClr val="998146"/>
          </a:solidFill>
          <a:latin typeface="Georgia" charset="0"/>
          <a:ea typeface="ＭＳ Ｐゴシック" charset="0"/>
          <a:cs typeface="ＭＳ Ｐゴシック" charset="0"/>
        </a:defRPr>
      </a:lvl5pPr>
      <a:lvl6pPr marL="342900" algn="l" rtl="0" eaLnBrk="1" fontAlgn="base" hangingPunct="1">
        <a:spcBef>
          <a:spcPct val="0"/>
        </a:spcBef>
        <a:spcAft>
          <a:spcPct val="0"/>
        </a:spcAft>
        <a:defRPr sz="4500">
          <a:solidFill>
            <a:srgbClr val="998146"/>
          </a:solidFill>
          <a:latin typeface="Georgia" charset="0"/>
          <a:ea typeface="ＭＳ Ｐゴシック" charset="0"/>
        </a:defRPr>
      </a:lvl6pPr>
      <a:lvl7pPr marL="685800" algn="l" rtl="0" eaLnBrk="1" fontAlgn="base" hangingPunct="1">
        <a:spcBef>
          <a:spcPct val="0"/>
        </a:spcBef>
        <a:spcAft>
          <a:spcPct val="0"/>
        </a:spcAft>
        <a:defRPr sz="4500">
          <a:solidFill>
            <a:srgbClr val="998146"/>
          </a:solidFill>
          <a:latin typeface="Georgia" charset="0"/>
          <a:ea typeface="ＭＳ Ｐゴシック" charset="0"/>
        </a:defRPr>
      </a:lvl7pPr>
      <a:lvl8pPr marL="1028700" algn="l" rtl="0" eaLnBrk="1" fontAlgn="base" hangingPunct="1">
        <a:spcBef>
          <a:spcPct val="0"/>
        </a:spcBef>
        <a:spcAft>
          <a:spcPct val="0"/>
        </a:spcAft>
        <a:defRPr sz="4500">
          <a:solidFill>
            <a:srgbClr val="998146"/>
          </a:solidFill>
          <a:latin typeface="Georgia" charset="0"/>
          <a:ea typeface="ＭＳ Ｐゴシック" charset="0"/>
        </a:defRPr>
      </a:lvl8pPr>
      <a:lvl9pPr marL="1371600" algn="l" rtl="0" eaLnBrk="1" fontAlgn="base" hangingPunct="1">
        <a:spcBef>
          <a:spcPct val="0"/>
        </a:spcBef>
        <a:spcAft>
          <a:spcPct val="0"/>
        </a:spcAft>
        <a:defRPr sz="4500">
          <a:solidFill>
            <a:srgbClr val="998146"/>
          </a:solidFill>
          <a:latin typeface="Georgia" charset="0"/>
          <a:ea typeface="ＭＳ Ｐゴシック" charset="0"/>
        </a:defRPr>
      </a:lvl9pPr>
    </p:titleStyle>
    <p:body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354E91E5-B8CB-4A13-B9B7-7E70D725F2F2}"/>
              </a:ext>
            </a:extLst>
          </p:cNvPr>
          <p:cNvSpPr>
            <a:spLocks noGrp="1"/>
          </p:cNvSpPr>
          <p:nvPr>
            <p:ph idx="1"/>
          </p:nvPr>
        </p:nvSpPr>
        <p:spPr>
          <a:xfrm>
            <a:off x="177810" y="812645"/>
            <a:ext cx="3745523" cy="3518210"/>
          </a:xfrm>
          <a:ln>
            <a:noFill/>
          </a:ln>
        </p:spPr>
        <p:txBody>
          <a:bodyPr anchor="t" anchorCtr="0"/>
          <a:lstStyle/>
          <a:p>
            <a:pPr marL="0" indent="0" algn="ctr">
              <a:buClrTx/>
              <a:buNone/>
            </a:pPr>
            <a:r>
              <a:rPr lang="en-GB" sz="2400" dirty="0">
                <a:latin typeface="Roboto Slab" pitchFamily="2" charset="0"/>
                <a:ea typeface="Roboto Slab" pitchFamily="2" charset="0"/>
              </a:rPr>
              <a:t>Binary Search Tree</a:t>
            </a:r>
          </a:p>
          <a:p>
            <a:pPr marL="0" indent="0" algn="ctr">
              <a:buClrTx/>
              <a:buNone/>
            </a:pPr>
            <a:endParaRPr lang="en-GB" sz="2400" b="1" dirty="0">
              <a:solidFill>
                <a:srgbClr val="D88A41"/>
              </a:solidFill>
              <a:latin typeface="Roboto Slab" pitchFamily="2" charset="0"/>
              <a:ea typeface="Roboto Slab" pitchFamily="2" charset="0"/>
            </a:endParaRPr>
          </a:p>
          <a:p>
            <a:pPr>
              <a:buClrTx/>
              <a:buFont typeface="Arial" panose="020B0604020202020204" pitchFamily="34" charset="0"/>
              <a:buChar char="•"/>
            </a:pPr>
            <a:endParaRPr lang="en-GB" sz="2000" dirty="0">
              <a:latin typeface="Roboto Slab" pitchFamily="2" charset="0"/>
              <a:ea typeface="Roboto Slab" pitchFamily="2" charset="0"/>
            </a:endParaRPr>
          </a:p>
          <a:p>
            <a:pPr marL="0" indent="0" algn="ctr">
              <a:buNone/>
            </a:pPr>
            <a:endParaRPr lang="en-GB" sz="2400" dirty="0"/>
          </a:p>
        </p:txBody>
      </p:sp>
    </p:spTree>
    <p:extLst>
      <p:ext uri="{BB962C8B-B14F-4D97-AF65-F5344CB8AC3E}">
        <p14:creationId xmlns:p14="http://schemas.microsoft.com/office/powerpoint/2010/main" val="3396589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 name="Imagen 106"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568899" y="957695"/>
            <a:ext cx="396386" cy="607701"/>
          </a:xfrm>
          <a:prstGeom prst="rect">
            <a:avLst/>
          </a:prstGeom>
        </p:spPr>
      </p:pic>
      <p:pic>
        <p:nvPicPr>
          <p:cNvPr id="108" name="Imagen 107"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1763608" y="614015"/>
            <a:ext cx="396386" cy="607701"/>
          </a:xfrm>
          <a:prstGeom prst="rect">
            <a:avLst/>
          </a:prstGeom>
        </p:spPr>
      </p:pic>
      <p:sp>
        <p:nvSpPr>
          <p:cNvPr id="109" name="Content Placeholder 2">
            <a:extLst>
              <a:ext uri="{FF2B5EF4-FFF2-40B4-BE49-F238E27FC236}">
                <a16:creationId xmlns:a16="http://schemas.microsoft.com/office/drawing/2014/main" id="{354E91E5-B8CB-4A13-B9B7-7E70D725F2F2}"/>
              </a:ext>
            </a:extLst>
          </p:cNvPr>
          <p:cNvSpPr txBox="1">
            <a:spLocks/>
          </p:cNvSpPr>
          <p:nvPr/>
        </p:nvSpPr>
        <p:spPr bwMode="auto">
          <a:xfrm>
            <a:off x="1772785" y="699750"/>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a:t>
            </a:r>
            <a:endParaRPr lang="en-GB" sz="1800" dirty="0"/>
          </a:p>
        </p:txBody>
      </p:sp>
      <p:pic>
        <p:nvPicPr>
          <p:cNvPr id="114" name="Imagen 113"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1763608" y="957695"/>
            <a:ext cx="396386" cy="607701"/>
          </a:xfrm>
          <a:prstGeom prst="rect">
            <a:avLst/>
          </a:prstGeom>
        </p:spPr>
      </p:pic>
      <p:pic>
        <p:nvPicPr>
          <p:cNvPr id="116" name="Imagen 115"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669804" y="620666"/>
            <a:ext cx="396386" cy="607701"/>
          </a:xfrm>
          <a:prstGeom prst="rect">
            <a:avLst/>
          </a:prstGeom>
        </p:spPr>
      </p:pic>
      <p:sp>
        <p:nvSpPr>
          <p:cNvPr id="117" name="Content Placeholder 2">
            <a:extLst>
              <a:ext uri="{FF2B5EF4-FFF2-40B4-BE49-F238E27FC236}">
                <a16:creationId xmlns:a16="http://schemas.microsoft.com/office/drawing/2014/main" id="{354E91E5-B8CB-4A13-B9B7-7E70D725F2F2}"/>
              </a:ext>
            </a:extLst>
          </p:cNvPr>
          <p:cNvSpPr txBox="1">
            <a:spLocks/>
          </p:cNvSpPr>
          <p:nvPr/>
        </p:nvSpPr>
        <p:spPr bwMode="auto">
          <a:xfrm>
            <a:off x="2678981" y="706401"/>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3</a:t>
            </a:r>
            <a:endParaRPr lang="en-GB" sz="1800" dirty="0"/>
          </a:p>
        </p:txBody>
      </p:sp>
      <p:pic>
        <p:nvPicPr>
          <p:cNvPr id="118" name="Imagen 117"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669804" y="964346"/>
            <a:ext cx="396386" cy="607701"/>
          </a:xfrm>
          <a:prstGeom prst="rect">
            <a:avLst/>
          </a:prstGeom>
        </p:spPr>
      </p:pic>
      <p:pic>
        <p:nvPicPr>
          <p:cNvPr id="121" name="Imagen 120"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572685" y="623725"/>
            <a:ext cx="396386" cy="607701"/>
          </a:xfrm>
          <a:prstGeom prst="rect">
            <a:avLst/>
          </a:prstGeom>
        </p:spPr>
      </p:pic>
      <p:sp>
        <p:nvSpPr>
          <p:cNvPr id="122" name="Content Placeholder 2">
            <a:extLst>
              <a:ext uri="{FF2B5EF4-FFF2-40B4-BE49-F238E27FC236}">
                <a16:creationId xmlns:a16="http://schemas.microsoft.com/office/drawing/2014/main" id="{354E91E5-B8CB-4A13-B9B7-7E70D725F2F2}"/>
              </a:ext>
            </a:extLst>
          </p:cNvPr>
          <p:cNvSpPr txBox="1">
            <a:spLocks/>
          </p:cNvSpPr>
          <p:nvPr/>
        </p:nvSpPr>
        <p:spPr bwMode="auto">
          <a:xfrm>
            <a:off x="3581862" y="709460"/>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7</a:t>
            </a:r>
            <a:endParaRPr lang="en-GB" sz="1800" dirty="0"/>
          </a:p>
        </p:txBody>
      </p:sp>
      <p:pic>
        <p:nvPicPr>
          <p:cNvPr id="125" name="Imagen 124"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487699" y="625088"/>
            <a:ext cx="396386" cy="607701"/>
          </a:xfrm>
          <a:prstGeom prst="rect">
            <a:avLst/>
          </a:prstGeom>
        </p:spPr>
      </p:pic>
      <p:sp>
        <p:nvSpPr>
          <p:cNvPr id="126" name="Content Placeholder 2">
            <a:extLst>
              <a:ext uri="{FF2B5EF4-FFF2-40B4-BE49-F238E27FC236}">
                <a16:creationId xmlns:a16="http://schemas.microsoft.com/office/drawing/2014/main" id="{354E91E5-B8CB-4A13-B9B7-7E70D725F2F2}"/>
              </a:ext>
            </a:extLst>
          </p:cNvPr>
          <p:cNvSpPr txBox="1">
            <a:spLocks/>
          </p:cNvSpPr>
          <p:nvPr/>
        </p:nvSpPr>
        <p:spPr bwMode="auto">
          <a:xfrm>
            <a:off x="4496876" y="710823"/>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8</a:t>
            </a:r>
            <a:endParaRPr lang="en-GB" sz="1800" dirty="0"/>
          </a:p>
        </p:txBody>
      </p:sp>
      <p:pic>
        <p:nvPicPr>
          <p:cNvPr id="127" name="Imagen 126"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487699" y="968768"/>
            <a:ext cx="396386" cy="607701"/>
          </a:xfrm>
          <a:prstGeom prst="rect">
            <a:avLst/>
          </a:prstGeom>
        </p:spPr>
      </p:pic>
      <p:pic>
        <p:nvPicPr>
          <p:cNvPr id="130" name="Imagen 129"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6304943" y="947561"/>
            <a:ext cx="396386" cy="607701"/>
          </a:xfrm>
          <a:prstGeom prst="rect">
            <a:avLst/>
          </a:prstGeom>
        </p:spPr>
      </p:pic>
      <p:pic>
        <p:nvPicPr>
          <p:cNvPr id="131" name="Imagen 130"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5405848" y="610532"/>
            <a:ext cx="396386" cy="607701"/>
          </a:xfrm>
          <a:prstGeom prst="rect">
            <a:avLst/>
          </a:prstGeom>
        </p:spPr>
      </p:pic>
      <p:sp>
        <p:nvSpPr>
          <p:cNvPr id="132" name="Content Placeholder 2">
            <a:extLst>
              <a:ext uri="{FF2B5EF4-FFF2-40B4-BE49-F238E27FC236}">
                <a16:creationId xmlns:a16="http://schemas.microsoft.com/office/drawing/2014/main" id="{354E91E5-B8CB-4A13-B9B7-7E70D725F2F2}"/>
              </a:ext>
            </a:extLst>
          </p:cNvPr>
          <p:cNvSpPr txBox="1">
            <a:spLocks/>
          </p:cNvSpPr>
          <p:nvPr/>
        </p:nvSpPr>
        <p:spPr bwMode="auto">
          <a:xfrm>
            <a:off x="5415025" y="696267"/>
            <a:ext cx="432618"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13</a:t>
            </a:r>
            <a:endParaRPr lang="en-GB" sz="1800" dirty="0"/>
          </a:p>
        </p:txBody>
      </p:sp>
      <p:pic>
        <p:nvPicPr>
          <p:cNvPr id="133" name="Imagen 132"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5405848" y="954212"/>
            <a:ext cx="396386" cy="607701"/>
          </a:xfrm>
          <a:prstGeom prst="rect">
            <a:avLst/>
          </a:prstGeom>
        </p:spPr>
      </p:pic>
      <p:pic>
        <p:nvPicPr>
          <p:cNvPr id="135" name="Imagen 134"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6308729" y="613591"/>
            <a:ext cx="396386" cy="607701"/>
          </a:xfrm>
          <a:prstGeom prst="rect">
            <a:avLst/>
          </a:prstGeom>
        </p:spPr>
      </p:pic>
      <p:sp>
        <p:nvSpPr>
          <p:cNvPr id="136" name="Content Placeholder 2">
            <a:extLst>
              <a:ext uri="{FF2B5EF4-FFF2-40B4-BE49-F238E27FC236}">
                <a16:creationId xmlns:a16="http://schemas.microsoft.com/office/drawing/2014/main" id="{354E91E5-B8CB-4A13-B9B7-7E70D725F2F2}"/>
              </a:ext>
            </a:extLst>
          </p:cNvPr>
          <p:cNvSpPr txBox="1">
            <a:spLocks/>
          </p:cNvSpPr>
          <p:nvPr/>
        </p:nvSpPr>
        <p:spPr bwMode="auto">
          <a:xfrm>
            <a:off x="6317906" y="699326"/>
            <a:ext cx="44475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17</a:t>
            </a:r>
            <a:endParaRPr lang="en-GB" sz="1800" dirty="0"/>
          </a:p>
        </p:txBody>
      </p:sp>
      <p:pic>
        <p:nvPicPr>
          <p:cNvPr id="139" name="Imagen 138"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7223743" y="614954"/>
            <a:ext cx="396386" cy="607701"/>
          </a:xfrm>
          <a:prstGeom prst="rect">
            <a:avLst/>
          </a:prstGeom>
        </p:spPr>
      </p:pic>
      <p:sp>
        <p:nvSpPr>
          <p:cNvPr id="140" name="Content Placeholder 2">
            <a:extLst>
              <a:ext uri="{FF2B5EF4-FFF2-40B4-BE49-F238E27FC236}">
                <a16:creationId xmlns:a16="http://schemas.microsoft.com/office/drawing/2014/main" id="{354E91E5-B8CB-4A13-B9B7-7E70D725F2F2}"/>
              </a:ext>
            </a:extLst>
          </p:cNvPr>
          <p:cNvSpPr txBox="1">
            <a:spLocks/>
          </p:cNvSpPr>
          <p:nvPr/>
        </p:nvSpPr>
        <p:spPr bwMode="auto">
          <a:xfrm>
            <a:off x="7232920" y="700689"/>
            <a:ext cx="45233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29</a:t>
            </a:r>
            <a:endParaRPr lang="en-GB" sz="1800" dirty="0"/>
          </a:p>
        </p:txBody>
      </p:sp>
      <p:pic>
        <p:nvPicPr>
          <p:cNvPr id="141" name="Imagen 140"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7223743" y="958634"/>
            <a:ext cx="396386" cy="607701"/>
          </a:xfrm>
          <a:prstGeom prst="rect">
            <a:avLst/>
          </a:prstGeom>
        </p:spPr>
      </p:pic>
      <p:sp>
        <p:nvSpPr>
          <p:cNvPr id="145" name="Rectángulo 144"/>
          <p:cNvSpPr/>
          <p:nvPr/>
        </p:nvSpPr>
        <p:spPr>
          <a:xfrm>
            <a:off x="1696833" y="1773995"/>
            <a:ext cx="493682"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0x9</a:t>
            </a:r>
            <a:endParaRPr lang="en-GB" sz="1400" dirty="0">
              <a:solidFill>
                <a:srgbClr val="7F7F7F"/>
              </a:solidFill>
            </a:endParaRPr>
          </a:p>
        </p:txBody>
      </p:sp>
      <p:sp>
        <p:nvSpPr>
          <p:cNvPr id="146" name="Rectángulo 145"/>
          <p:cNvSpPr/>
          <p:nvPr/>
        </p:nvSpPr>
        <p:spPr>
          <a:xfrm>
            <a:off x="2617917" y="1781452"/>
            <a:ext cx="507007"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0xE</a:t>
            </a:r>
            <a:endParaRPr lang="en-GB" sz="1400" dirty="0">
              <a:solidFill>
                <a:srgbClr val="7F7F7F"/>
              </a:solidFill>
            </a:endParaRPr>
          </a:p>
        </p:txBody>
      </p:sp>
      <p:sp>
        <p:nvSpPr>
          <p:cNvPr id="147" name="Rectángulo 146"/>
          <p:cNvSpPr/>
          <p:nvPr/>
        </p:nvSpPr>
        <p:spPr>
          <a:xfrm>
            <a:off x="3465455" y="1773995"/>
            <a:ext cx="569387"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0x16</a:t>
            </a:r>
            <a:endParaRPr lang="en-GB" sz="1400" dirty="0">
              <a:solidFill>
                <a:srgbClr val="7F7F7F"/>
              </a:solidFill>
            </a:endParaRPr>
          </a:p>
        </p:txBody>
      </p:sp>
      <p:sp>
        <p:nvSpPr>
          <p:cNvPr id="148" name="Rectángulo 147"/>
          <p:cNvSpPr/>
          <p:nvPr/>
        </p:nvSpPr>
        <p:spPr>
          <a:xfrm>
            <a:off x="4403064" y="1791587"/>
            <a:ext cx="492806"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0x6</a:t>
            </a:r>
            <a:endParaRPr lang="en-GB" sz="1400" dirty="0">
              <a:solidFill>
                <a:srgbClr val="7F7F7F"/>
              </a:solidFill>
            </a:endParaRPr>
          </a:p>
        </p:txBody>
      </p:sp>
      <p:sp>
        <p:nvSpPr>
          <p:cNvPr id="149" name="Rectángulo 148"/>
          <p:cNvSpPr/>
          <p:nvPr/>
        </p:nvSpPr>
        <p:spPr>
          <a:xfrm>
            <a:off x="5354837" y="1755269"/>
            <a:ext cx="502624"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0xF</a:t>
            </a:r>
            <a:endParaRPr lang="en-GB" sz="1400" dirty="0">
              <a:solidFill>
                <a:srgbClr val="7F7F7F"/>
              </a:solidFill>
            </a:endParaRPr>
          </a:p>
        </p:txBody>
      </p:sp>
      <p:sp>
        <p:nvSpPr>
          <p:cNvPr id="150" name="Rectángulo 149"/>
          <p:cNvSpPr/>
          <p:nvPr/>
        </p:nvSpPr>
        <p:spPr>
          <a:xfrm>
            <a:off x="6248809" y="1773995"/>
            <a:ext cx="526907"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0xA</a:t>
            </a:r>
            <a:endParaRPr lang="en-GB" sz="1400" dirty="0">
              <a:solidFill>
                <a:srgbClr val="7F7F7F"/>
              </a:solidFill>
            </a:endParaRPr>
          </a:p>
        </p:txBody>
      </p:sp>
      <p:sp>
        <p:nvSpPr>
          <p:cNvPr id="151" name="Rectángulo 150"/>
          <p:cNvSpPr/>
          <p:nvPr/>
        </p:nvSpPr>
        <p:spPr>
          <a:xfrm>
            <a:off x="7158344" y="1777653"/>
            <a:ext cx="491666"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0x2</a:t>
            </a:r>
            <a:endParaRPr lang="en-GB" sz="1400" dirty="0">
              <a:solidFill>
                <a:srgbClr val="7F7F7F"/>
              </a:solidFill>
            </a:endParaRPr>
          </a:p>
        </p:txBody>
      </p:sp>
      <p:sp>
        <p:nvSpPr>
          <p:cNvPr id="152" name="Content Placeholder 2">
            <a:extLst>
              <a:ext uri="{FF2B5EF4-FFF2-40B4-BE49-F238E27FC236}">
                <a16:creationId xmlns:a16="http://schemas.microsoft.com/office/drawing/2014/main" id="{354E91E5-B8CB-4A13-B9B7-7E70D725F2F2}"/>
              </a:ext>
            </a:extLst>
          </p:cNvPr>
          <p:cNvSpPr txBox="1">
            <a:spLocks/>
          </p:cNvSpPr>
          <p:nvPr/>
        </p:nvSpPr>
        <p:spPr bwMode="auto">
          <a:xfrm>
            <a:off x="4374154" y="138520"/>
            <a:ext cx="929613"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2000" dirty="0">
                <a:latin typeface="Roboto Slab" pitchFamily="2" charset="0"/>
                <a:ea typeface="Roboto Slab" pitchFamily="2" charset="0"/>
              </a:rPr>
              <a:t>head</a:t>
            </a:r>
            <a:endParaRPr lang="en-GB" sz="2000" dirty="0"/>
          </a:p>
        </p:txBody>
      </p:sp>
      <p:cxnSp>
        <p:nvCxnSpPr>
          <p:cNvPr id="153" name="Conector recto de flecha 152"/>
          <p:cNvCxnSpPr/>
          <p:nvPr/>
        </p:nvCxnSpPr>
        <p:spPr bwMode="auto">
          <a:xfrm rot="5400000" flipV="1">
            <a:off x="4559858" y="611273"/>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pic>
        <p:nvPicPr>
          <p:cNvPr id="154" name="Imagen 153"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915559" y="44395"/>
            <a:ext cx="396386" cy="607701"/>
          </a:xfrm>
          <a:prstGeom prst="rect">
            <a:avLst/>
          </a:prstGeom>
        </p:spPr>
      </p:pic>
      <p:sp>
        <p:nvSpPr>
          <p:cNvPr id="155" name="Content Placeholder 2">
            <a:extLst>
              <a:ext uri="{FF2B5EF4-FFF2-40B4-BE49-F238E27FC236}">
                <a16:creationId xmlns:a16="http://schemas.microsoft.com/office/drawing/2014/main" id="{354E91E5-B8CB-4A13-B9B7-7E70D725F2F2}"/>
              </a:ext>
            </a:extLst>
          </p:cNvPr>
          <p:cNvSpPr txBox="1">
            <a:spLocks/>
          </p:cNvSpPr>
          <p:nvPr/>
        </p:nvSpPr>
        <p:spPr bwMode="auto">
          <a:xfrm>
            <a:off x="3894649" y="181765"/>
            <a:ext cx="39255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600" dirty="0">
                <a:solidFill>
                  <a:srgbClr val="7F7F7F"/>
                </a:solidFill>
                <a:latin typeface="Roboto Slab" pitchFamily="2" charset="0"/>
                <a:ea typeface="Roboto Slab" pitchFamily="2" charset="0"/>
              </a:rPr>
              <a:t>0x6</a:t>
            </a:r>
            <a:endParaRPr lang="en-GB" sz="1600" dirty="0">
              <a:solidFill>
                <a:srgbClr val="7F7F7F"/>
              </a:solidFill>
            </a:endParaRPr>
          </a:p>
        </p:txBody>
      </p:sp>
      <p:cxnSp>
        <p:nvCxnSpPr>
          <p:cNvPr id="3" name="Conector angular 2"/>
          <p:cNvCxnSpPr/>
          <p:nvPr/>
        </p:nvCxnSpPr>
        <p:spPr bwMode="auto">
          <a:xfrm rot="10800000" flipV="1">
            <a:off x="2906982" y="1308619"/>
            <a:ext cx="1510621" cy="465376"/>
          </a:xfrm>
          <a:prstGeom prst="bentConnector4">
            <a:avLst>
              <a:gd name="adj1" fmla="val 18273"/>
              <a:gd name="adj2" fmla="val 207178"/>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56" name="Content Placeholder 2">
            <a:extLst>
              <a:ext uri="{FF2B5EF4-FFF2-40B4-BE49-F238E27FC236}">
                <a16:creationId xmlns:a16="http://schemas.microsoft.com/office/drawing/2014/main" id="{354E91E5-B8CB-4A13-B9B7-7E70D725F2F2}"/>
              </a:ext>
            </a:extLst>
          </p:cNvPr>
          <p:cNvSpPr txBox="1">
            <a:spLocks/>
          </p:cNvSpPr>
          <p:nvPr/>
        </p:nvSpPr>
        <p:spPr bwMode="auto">
          <a:xfrm>
            <a:off x="4474168" y="1111808"/>
            <a:ext cx="39255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600" dirty="0">
                <a:latin typeface="Roboto Slab" pitchFamily="2" charset="0"/>
                <a:ea typeface="Roboto Slab" pitchFamily="2" charset="0"/>
              </a:rPr>
              <a:t>0xE</a:t>
            </a:r>
            <a:endParaRPr lang="en-GB" sz="1600" dirty="0"/>
          </a:p>
        </p:txBody>
      </p:sp>
      <p:pic>
        <p:nvPicPr>
          <p:cNvPr id="105" name="Imagen 104"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568900" y="1297215"/>
            <a:ext cx="396386" cy="607701"/>
          </a:xfrm>
          <a:prstGeom prst="rect">
            <a:avLst/>
          </a:prstGeom>
        </p:spPr>
      </p:pic>
      <p:pic>
        <p:nvPicPr>
          <p:cNvPr id="106" name="Imagen 105"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1763609" y="1297215"/>
            <a:ext cx="396386" cy="607701"/>
          </a:xfrm>
          <a:prstGeom prst="rect">
            <a:avLst/>
          </a:prstGeom>
        </p:spPr>
      </p:pic>
      <p:pic>
        <p:nvPicPr>
          <p:cNvPr id="110" name="Imagen 109"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669805" y="1303866"/>
            <a:ext cx="396386" cy="607701"/>
          </a:xfrm>
          <a:prstGeom prst="rect">
            <a:avLst/>
          </a:prstGeom>
        </p:spPr>
      </p:pic>
      <p:pic>
        <p:nvPicPr>
          <p:cNvPr id="111" name="Imagen 110"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487700" y="1308288"/>
            <a:ext cx="396386" cy="607701"/>
          </a:xfrm>
          <a:prstGeom prst="rect">
            <a:avLst/>
          </a:prstGeom>
        </p:spPr>
      </p:pic>
      <p:pic>
        <p:nvPicPr>
          <p:cNvPr id="112" name="Imagen 111"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6304944" y="1287081"/>
            <a:ext cx="396386" cy="607701"/>
          </a:xfrm>
          <a:prstGeom prst="rect">
            <a:avLst/>
          </a:prstGeom>
        </p:spPr>
      </p:pic>
      <p:pic>
        <p:nvPicPr>
          <p:cNvPr id="113" name="Imagen 112"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5405849" y="1293732"/>
            <a:ext cx="396386" cy="607701"/>
          </a:xfrm>
          <a:prstGeom prst="rect">
            <a:avLst/>
          </a:prstGeom>
        </p:spPr>
      </p:pic>
      <p:pic>
        <p:nvPicPr>
          <p:cNvPr id="115" name="Imagen 114"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7223744" y="1298154"/>
            <a:ext cx="396386" cy="607701"/>
          </a:xfrm>
          <a:prstGeom prst="rect">
            <a:avLst/>
          </a:prstGeom>
        </p:spPr>
      </p:pic>
      <p:sp>
        <p:nvSpPr>
          <p:cNvPr id="119" name="Content Placeholder 2">
            <a:extLst>
              <a:ext uri="{FF2B5EF4-FFF2-40B4-BE49-F238E27FC236}">
                <a16:creationId xmlns:a16="http://schemas.microsoft.com/office/drawing/2014/main" id="{354E91E5-B8CB-4A13-B9B7-7E70D725F2F2}"/>
              </a:ext>
            </a:extLst>
          </p:cNvPr>
          <p:cNvSpPr txBox="1">
            <a:spLocks/>
          </p:cNvSpPr>
          <p:nvPr/>
        </p:nvSpPr>
        <p:spPr bwMode="auto">
          <a:xfrm>
            <a:off x="4476364" y="1426744"/>
            <a:ext cx="39255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600" dirty="0">
                <a:latin typeface="Roboto Slab" pitchFamily="2" charset="0"/>
                <a:ea typeface="Roboto Slab" pitchFamily="2" charset="0"/>
              </a:rPr>
              <a:t>0xA</a:t>
            </a:r>
            <a:endParaRPr lang="en-GB" sz="1600" dirty="0"/>
          </a:p>
        </p:txBody>
      </p:sp>
      <p:cxnSp>
        <p:nvCxnSpPr>
          <p:cNvPr id="5" name="Conector angular 4"/>
          <p:cNvCxnSpPr/>
          <p:nvPr/>
        </p:nvCxnSpPr>
        <p:spPr bwMode="auto">
          <a:xfrm>
            <a:off x="4935696" y="1612139"/>
            <a:ext cx="1522519" cy="469633"/>
          </a:xfrm>
          <a:prstGeom prst="bentConnector4">
            <a:avLst>
              <a:gd name="adj1" fmla="val 16420"/>
              <a:gd name="adj2" fmla="val 148676"/>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45" name="Content Placeholder 2">
            <a:extLst>
              <a:ext uri="{FF2B5EF4-FFF2-40B4-BE49-F238E27FC236}">
                <a16:creationId xmlns:a16="http://schemas.microsoft.com/office/drawing/2014/main" id="{354E91E5-B8CB-4A13-B9B7-7E70D725F2F2}"/>
              </a:ext>
            </a:extLst>
          </p:cNvPr>
          <p:cNvSpPr txBox="1">
            <a:spLocks/>
          </p:cNvSpPr>
          <p:nvPr/>
        </p:nvSpPr>
        <p:spPr bwMode="auto">
          <a:xfrm>
            <a:off x="2658264" y="1115635"/>
            <a:ext cx="39255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600" dirty="0">
                <a:solidFill>
                  <a:srgbClr val="FF0000"/>
                </a:solidFill>
                <a:latin typeface="Roboto Slab" pitchFamily="2" charset="0"/>
                <a:ea typeface="Roboto Slab" pitchFamily="2" charset="0"/>
              </a:rPr>
              <a:t>0x9</a:t>
            </a:r>
            <a:endParaRPr lang="en-GB" sz="1600" dirty="0">
              <a:solidFill>
                <a:srgbClr val="FF0000"/>
              </a:solidFill>
            </a:endParaRPr>
          </a:p>
        </p:txBody>
      </p:sp>
      <p:sp>
        <p:nvSpPr>
          <p:cNvPr id="46" name="Content Placeholder 2">
            <a:extLst>
              <a:ext uri="{FF2B5EF4-FFF2-40B4-BE49-F238E27FC236}">
                <a16:creationId xmlns:a16="http://schemas.microsoft.com/office/drawing/2014/main" id="{354E91E5-B8CB-4A13-B9B7-7E70D725F2F2}"/>
              </a:ext>
            </a:extLst>
          </p:cNvPr>
          <p:cNvSpPr txBox="1">
            <a:spLocks/>
          </p:cNvSpPr>
          <p:nvPr/>
        </p:nvSpPr>
        <p:spPr bwMode="auto">
          <a:xfrm>
            <a:off x="2631240" y="1457303"/>
            <a:ext cx="513585" cy="28445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600" dirty="0">
                <a:solidFill>
                  <a:srgbClr val="FF0000"/>
                </a:solidFill>
                <a:latin typeface="Roboto Slab" pitchFamily="2" charset="0"/>
                <a:ea typeface="Roboto Slab" pitchFamily="2" charset="0"/>
              </a:rPr>
              <a:t>0x16</a:t>
            </a:r>
            <a:endParaRPr lang="en-GB" sz="1600" dirty="0">
              <a:solidFill>
                <a:srgbClr val="FF0000"/>
              </a:solidFill>
            </a:endParaRPr>
          </a:p>
        </p:txBody>
      </p:sp>
      <p:cxnSp>
        <p:nvCxnSpPr>
          <p:cNvPr id="4" name="Conector angular 3"/>
          <p:cNvCxnSpPr/>
          <p:nvPr/>
        </p:nvCxnSpPr>
        <p:spPr bwMode="auto">
          <a:xfrm rot="10800000">
            <a:off x="2252140" y="917865"/>
            <a:ext cx="365590" cy="343884"/>
          </a:xfrm>
          <a:prstGeom prst="bentConnector3">
            <a:avLst/>
          </a:prstGeom>
          <a:solidFill>
            <a:schemeClr val="accent1"/>
          </a:solidFill>
          <a:ln w="9525" cap="flat" cmpd="sng" algn="ctr">
            <a:solidFill>
              <a:srgbClr val="FF0000"/>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8" name="Conector angular 7"/>
          <p:cNvCxnSpPr>
            <a:stCxn id="46" idx="3"/>
            <a:endCxn id="121" idx="0"/>
          </p:cNvCxnSpPr>
          <p:nvPr/>
        </p:nvCxnSpPr>
        <p:spPr bwMode="auto">
          <a:xfrm flipV="1">
            <a:off x="3144825" y="927576"/>
            <a:ext cx="322203" cy="671956"/>
          </a:xfrm>
          <a:prstGeom prst="bentConnector3">
            <a:avLst/>
          </a:prstGeom>
          <a:solidFill>
            <a:schemeClr val="accent1"/>
          </a:solidFill>
          <a:ln w="9525" cap="flat" cmpd="sng" algn="ctr">
            <a:solidFill>
              <a:srgbClr val="FF0000"/>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 name="TextBox 1">
            <a:extLst>
              <a:ext uri="{FF2B5EF4-FFF2-40B4-BE49-F238E27FC236}">
                <a16:creationId xmlns:a16="http://schemas.microsoft.com/office/drawing/2014/main" id="{C61A43D4-3E3D-AF45-A6B1-9AD8C56574FD}"/>
              </a:ext>
            </a:extLst>
          </p:cNvPr>
          <p:cNvSpPr txBox="1"/>
          <p:nvPr/>
        </p:nvSpPr>
        <p:spPr>
          <a:xfrm>
            <a:off x="1871563" y="3184840"/>
            <a:ext cx="5834482" cy="369332"/>
          </a:xfrm>
          <a:prstGeom prst="rect">
            <a:avLst/>
          </a:prstGeom>
          <a:noFill/>
        </p:spPr>
        <p:txBody>
          <a:bodyPr wrap="none" rtlCol="0">
            <a:spAutoFit/>
          </a:bodyPr>
          <a:lstStyle/>
          <a:p>
            <a:r>
              <a:rPr lang="en-US" dirty="0"/>
              <a:t>We get the following configuration at the left-half of the list  </a:t>
            </a:r>
          </a:p>
        </p:txBody>
      </p:sp>
    </p:spTree>
    <p:extLst>
      <p:ext uri="{BB962C8B-B14F-4D97-AF65-F5344CB8AC3E}">
        <p14:creationId xmlns:p14="http://schemas.microsoft.com/office/powerpoint/2010/main" val="3432754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 name="Imagen 106"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568899" y="957695"/>
            <a:ext cx="396386" cy="607701"/>
          </a:xfrm>
          <a:prstGeom prst="rect">
            <a:avLst/>
          </a:prstGeom>
        </p:spPr>
      </p:pic>
      <p:pic>
        <p:nvPicPr>
          <p:cNvPr id="108" name="Imagen 107"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1763608" y="614015"/>
            <a:ext cx="396386" cy="607701"/>
          </a:xfrm>
          <a:prstGeom prst="rect">
            <a:avLst/>
          </a:prstGeom>
        </p:spPr>
      </p:pic>
      <p:sp>
        <p:nvSpPr>
          <p:cNvPr id="109" name="Content Placeholder 2">
            <a:extLst>
              <a:ext uri="{FF2B5EF4-FFF2-40B4-BE49-F238E27FC236}">
                <a16:creationId xmlns:a16="http://schemas.microsoft.com/office/drawing/2014/main" id="{354E91E5-B8CB-4A13-B9B7-7E70D725F2F2}"/>
              </a:ext>
            </a:extLst>
          </p:cNvPr>
          <p:cNvSpPr txBox="1">
            <a:spLocks/>
          </p:cNvSpPr>
          <p:nvPr/>
        </p:nvSpPr>
        <p:spPr bwMode="auto">
          <a:xfrm>
            <a:off x="1772785" y="699750"/>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a:t>
            </a:r>
            <a:endParaRPr lang="en-GB" sz="1800" dirty="0"/>
          </a:p>
        </p:txBody>
      </p:sp>
      <p:pic>
        <p:nvPicPr>
          <p:cNvPr id="114" name="Imagen 113"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1763608" y="957695"/>
            <a:ext cx="396386" cy="607701"/>
          </a:xfrm>
          <a:prstGeom prst="rect">
            <a:avLst/>
          </a:prstGeom>
        </p:spPr>
      </p:pic>
      <p:pic>
        <p:nvPicPr>
          <p:cNvPr id="116" name="Imagen 115"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669804" y="620666"/>
            <a:ext cx="396386" cy="607701"/>
          </a:xfrm>
          <a:prstGeom prst="rect">
            <a:avLst/>
          </a:prstGeom>
        </p:spPr>
      </p:pic>
      <p:sp>
        <p:nvSpPr>
          <p:cNvPr id="117" name="Content Placeholder 2">
            <a:extLst>
              <a:ext uri="{FF2B5EF4-FFF2-40B4-BE49-F238E27FC236}">
                <a16:creationId xmlns:a16="http://schemas.microsoft.com/office/drawing/2014/main" id="{354E91E5-B8CB-4A13-B9B7-7E70D725F2F2}"/>
              </a:ext>
            </a:extLst>
          </p:cNvPr>
          <p:cNvSpPr txBox="1">
            <a:spLocks/>
          </p:cNvSpPr>
          <p:nvPr/>
        </p:nvSpPr>
        <p:spPr bwMode="auto">
          <a:xfrm>
            <a:off x="2678981" y="706401"/>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3</a:t>
            </a:r>
            <a:endParaRPr lang="en-GB" sz="1800" dirty="0"/>
          </a:p>
        </p:txBody>
      </p:sp>
      <p:pic>
        <p:nvPicPr>
          <p:cNvPr id="118" name="Imagen 117"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669804" y="964346"/>
            <a:ext cx="396386" cy="607701"/>
          </a:xfrm>
          <a:prstGeom prst="rect">
            <a:avLst/>
          </a:prstGeom>
        </p:spPr>
      </p:pic>
      <p:pic>
        <p:nvPicPr>
          <p:cNvPr id="121" name="Imagen 120"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572685" y="623725"/>
            <a:ext cx="396386" cy="607701"/>
          </a:xfrm>
          <a:prstGeom prst="rect">
            <a:avLst/>
          </a:prstGeom>
        </p:spPr>
      </p:pic>
      <p:sp>
        <p:nvSpPr>
          <p:cNvPr id="122" name="Content Placeholder 2">
            <a:extLst>
              <a:ext uri="{FF2B5EF4-FFF2-40B4-BE49-F238E27FC236}">
                <a16:creationId xmlns:a16="http://schemas.microsoft.com/office/drawing/2014/main" id="{354E91E5-B8CB-4A13-B9B7-7E70D725F2F2}"/>
              </a:ext>
            </a:extLst>
          </p:cNvPr>
          <p:cNvSpPr txBox="1">
            <a:spLocks/>
          </p:cNvSpPr>
          <p:nvPr/>
        </p:nvSpPr>
        <p:spPr bwMode="auto">
          <a:xfrm>
            <a:off x="3581862" y="709460"/>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7</a:t>
            </a:r>
            <a:endParaRPr lang="en-GB" sz="1800" dirty="0"/>
          </a:p>
        </p:txBody>
      </p:sp>
      <p:pic>
        <p:nvPicPr>
          <p:cNvPr id="125" name="Imagen 124"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487699" y="625088"/>
            <a:ext cx="396386" cy="607701"/>
          </a:xfrm>
          <a:prstGeom prst="rect">
            <a:avLst/>
          </a:prstGeom>
        </p:spPr>
      </p:pic>
      <p:sp>
        <p:nvSpPr>
          <p:cNvPr id="126" name="Content Placeholder 2">
            <a:extLst>
              <a:ext uri="{FF2B5EF4-FFF2-40B4-BE49-F238E27FC236}">
                <a16:creationId xmlns:a16="http://schemas.microsoft.com/office/drawing/2014/main" id="{354E91E5-B8CB-4A13-B9B7-7E70D725F2F2}"/>
              </a:ext>
            </a:extLst>
          </p:cNvPr>
          <p:cNvSpPr txBox="1">
            <a:spLocks/>
          </p:cNvSpPr>
          <p:nvPr/>
        </p:nvSpPr>
        <p:spPr bwMode="auto">
          <a:xfrm>
            <a:off x="4496876" y="710823"/>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8</a:t>
            </a:r>
            <a:endParaRPr lang="en-GB" sz="1800" dirty="0"/>
          </a:p>
        </p:txBody>
      </p:sp>
      <p:pic>
        <p:nvPicPr>
          <p:cNvPr id="127" name="Imagen 126"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487699" y="968768"/>
            <a:ext cx="396386" cy="607701"/>
          </a:xfrm>
          <a:prstGeom prst="rect">
            <a:avLst/>
          </a:prstGeom>
        </p:spPr>
      </p:pic>
      <p:pic>
        <p:nvPicPr>
          <p:cNvPr id="130" name="Imagen 129"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6304943" y="947561"/>
            <a:ext cx="396386" cy="607701"/>
          </a:xfrm>
          <a:prstGeom prst="rect">
            <a:avLst/>
          </a:prstGeom>
        </p:spPr>
      </p:pic>
      <p:pic>
        <p:nvPicPr>
          <p:cNvPr id="131" name="Imagen 130"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5405848" y="610532"/>
            <a:ext cx="396386" cy="607701"/>
          </a:xfrm>
          <a:prstGeom prst="rect">
            <a:avLst/>
          </a:prstGeom>
        </p:spPr>
      </p:pic>
      <p:sp>
        <p:nvSpPr>
          <p:cNvPr id="132" name="Content Placeholder 2">
            <a:extLst>
              <a:ext uri="{FF2B5EF4-FFF2-40B4-BE49-F238E27FC236}">
                <a16:creationId xmlns:a16="http://schemas.microsoft.com/office/drawing/2014/main" id="{354E91E5-B8CB-4A13-B9B7-7E70D725F2F2}"/>
              </a:ext>
            </a:extLst>
          </p:cNvPr>
          <p:cNvSpPr txBox="1">
            <a:spLocks/>
          </p:cNvSpPr>
          <p:nvPr/>
        </p:nvSpPr>
        <p:spPr bwMode="auto">
          <a:xfrm>
            <a:off x="5415025" y="696267"/>
            <a:ext cx="432618"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13</a:t>
            </a:r>
            <a:endParaRPr lang="en-GB" sz="1800" dirty="0"/>
          </a:p>
        </p:txBody>
      </p:sp>
      <p:pic>
        <p:nvPicPr>
          <p:cNvPr id="133" name="Imagen 132"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5405848" y="954212"/>
            <a:ext cx="396386" cy="607701"/>
          </a:xfrm>
          <a:prstGeom prst="rect">
            <a:avLst/>
          </a:prstGeom>
        </p:spPr>
      </p:pic>
      <p:pic>
        <p:nvPicPr>
          <p:cNvPr id="135" name="Imagen 134"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6308729" y="613591"/>
            <a:ext cx="396386" cy="607701"/>
          </a:xfrm>
          <a:prstGeom prst="rect">
            <a:avLst/>
          </a:prstGeom>
        </p:spPr>
      </p:pic>
      <p:sp>
        <p:nvSpPr>
          <p:cNvPr id="136" name="Content Placeholder 2">
            <a:extLst>
              <a:ext uri="{FF2B5EF4-FFF2-40B4-BE49-F238E27FC236}">
                <a16:creationId xmlns:a16="http://schemas.microsoft.com/office/drawing/2014/main" id="{354E91E5-B8CB-4A13-B9B7-7E70D725F2F2}"/>
              </a:ext>
            </a:extLst>
          </p:cNvPr>
          <p:cNvSpPr txBox="1">
            <a:spLocks/>
          </p:cNvSpPr>
          <p:nvPr/>
        </p:nvSpPr>
        <p:spPr bwMode="auto">
          <a:xfrm>
            <a:off x="6317906" y="699326"/>
            <a:ext cx="44475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17</a:t>
            </a:r>
            <a:endParaRPr lang="en-GB" sz="1800" dirty="0"/>
          </a:p>
        </p:txBody>
      </p:sp>
      <p:pic>
        <p:nvPicPr>
          <p:cNvPr id="139" name="Imagen 138"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7223743" y="614954"/>
            <a:ext cx="396386" cy="607701"/>
          </a:xfrm>
          <a:prstGeom prst="rect">
            <a:avLst/>
          </a:prstGeom>
        </p:spPr>
      </p:pic>
      <p:sp>
        <p:nvSpPr>
          <p:cNvPr id="140" name="Content Placeholder 2">
            <a:extLst>
              <a:ext uri="{FF2B5EF4-FFF2-40B4-BE49-F238E27FC236}">
                <a16:creationId xmlns:a16="http://schemas.microsoft.com/office/drawing/2014/main" id="{354E91E5-B8CB-4A13-B9B7-7E70D725F2F2}"/>
              </a:ext>
            </a:extLst>
          </p:cNvPr>
          <p:cNvSpPr txBox="1">
            <a:spLocks/>
          </p:cNvSpPr>
          <p:nvPr/>
        </p:nvSpPr>
        <p:spPr bwMode="auto">
          <a:xfrm>
            <a:off x="7232920" y="700689"/>
            <a:ext cx="45233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29</a:t>
            </a:r>
            <a:endParaRPr lang="en-GB" sz="1800" dirty="0"/>
          </a:p>
        </p:txBody>
      </p:sp>
      <p:pic>
        <p:nvPicPr>
          <p:cNvPr id="141" name="Imagen 140"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7223743" y="958634"/>
            <a:ext cx="396386" cy="607701"/>
          </a:xfrm>
          <a:prstGeom prst="rect">
            <a:avLst/>
          </a:prstGeom>
        </p:spPr>
      </p:pic>
      <p:sp>
        <p:nvSpPr>
          <p:cNvPr id="145" name="Rectángulo 144"/>
          <p:cNvSpPr/>
          <p:nvPr/>
        </p:nvSpPr>
        <p:spPr>
          <a:xfrm>
            <a:off x="1696833" y="1773995"/>
            <a:ext cx="493682"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0x9</a:t>
            </a:r>
            <a:endParaRPr lang="en-GB" sz="1400" dirty="0">
              <a:solidFill>
                <a:srgbClr val="7F7F7F"/>
              </a:solidFill>
            </a:endParaRPr>
          </a:p>
        </p:txBody>
      </p:sp>
      <p:sp>
        <p:nvSpPr>
          <p:cNvPr id="146" name="Rectángulo 145"/>
          <p:cNvSpPr/>
          <p:nvPr/>
        </p:nvSpPr>
        <p:spPr>
          <a:xfrm>
            <a:off x="2617917" y="1781452"/>
            <a:ext cx="507007"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0xE</a:t>
            </a:r>
            <a:endParaRPr lang="en-GB" sz="1400" dirty="0">
              <a:solidFill>
                <a:srgbClr val="7F7F7F"/>
              </a:solidFill>
            </a:endParaRPr>
          </a:p>
        </p:txBody>
      </p:sp>
      <p:sp>
        <p:nvSpPr>
          <p:cNvPr id="147" name="Rectángulo 146"/>
          <p:cNvSpPr/>
          <p:nvPr/>
        </p:nvSpPr>
        <p:spPr>
          <a:xfrm>
            <a:off x="3465455" y="1773995"/>
            <a:ext cx="569387"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0x16</a:t>
            </a:r>
            <a:endParaRPr lang="en-GB" sz="1400" dirty="0">
              <a:solidFill>
                <a:srgbClr val="7F7F7F"/>
              </a:solidFill>
            </a:endParaRPr>
          </a:p>
        </p:txBody>
      </p:sp>
      <p:sp>
        <p:nvSpPr>
          <p:cNvPr id="148" name="Rectángulo 147"/>
          <p:cNvSpPr/>
          <p:nvPr/>
        </p:nvSpPr>
        <p:spPr>
          <a:xfrm>
            <a:off x="4403064" y="1791587"/>
            <a:ext cx="492806"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0x6</a:t>
            </a:r>
            <a:endParaRPr lang="en-GB" sz="1400" dirty="0">
              <a:solidFill>
                <a:srgbClr val="7F7F7F"/>
              </a:solidFill>
            </a:endParaRPr>
          </a:p>
        </p:txBody>
      </p:sp>
      <p:sp>
        <p:nvSpPr>
          <p:cNvPr id="149" name="Rectángulo 148"/>
          <p:cNvSpPr/>
          <p:nvPr/>
        </p:nvSpPr>
        <p:spPr>
          <a:xfrm>
            <a:off x="5354837" y="1755269"/>
            <a:ext cx="502624"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0xF</a:t>
            </a:r>
            <a:endParaRPr lang="en-GB" sz="1400" dirty="0">
              <a:solidFill>
                <a:srgbClr val="7F7F7F"/>
              </a:solidFill>
            </a:endParaRPr>
          </a:p>
        </p:txBody>
      </p:sp>
      <p:sp>
        <p:nvSpPr>
          <p:cNvPr id="150" name="Rectángulo 149"/>
          <p:cNvSpPr/>
          <p:nvPr/>
        </p:nvSpPr>
        <p:spPr>
          <a:xfrm>
            <a:off x="6248809" y="1773995"/>
            <a:ext cx="526907"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0xA</a:t>
            </a:r>
            <a:endParaRPr lang="en-GB" sz="1400" dirty="0">
              <a:solidFill>
                <a:srgbClr val="7F7F7F"/>
              </a:solidFill>
            </a:endParaRPr>
          </a:p>
        </p:txBody>
      </p:sp>
      <p:sp>
        <p:nvSpPr>
          <p:cNvPr id="151" name="Rectángulo 150"/>
          <p:cNvSpPr/>
          <p:nvPr/>
        </p:nvSpPr>
        <p:spPr>
          <a:xfrm>
            <a:off x="7158344" y="1777653"/>
            <a:ext cx="491666"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0x2</a:t>
            </a:r>
            <a:endParaRPr lang="en-GB" sz="1400" dirty="0">
              <a:solidFill>
                <a:srgbClr val="7F7F7F"/>
              </a:solidFill>
            </a:endParaRPr>
          </a:p>
        </p:txBody>
      </p:sp>
      <p:sp>
        <p:nvSpPr>
          <p:cNvPr id="152" name="Content Placeholder 2">
            <a:extLst>
              <a:ext uri="{FF2B5EF4-FFF2-40B4-BE49-F238E27FC236}">
                <a16:creationId xmlns:a16="http://schemas.microsoft.com/office/drawing/2014/main" id="{354E91E5-B8CB-4A13-B9B7-7E70D725F2F2}"/>
              </a:ext>
            </a:extLst>
          </p:cNvPr>
          <p:cNvSpPr txBox="1">
            <a:spLocks/>
          </p:cNvSpPr>
          <p:nvPr/>
        </p:nvSpPr>
        <p:spPr bwMode="auto">
          <a:xfrm>
            <a:off x="4374154" y="138520"/>
            <a:ext cx="929613"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2000" dirty="0">
                <a:latin typeface="Roboto Slab" pitchFamily="2" charset="0"/>
                <a:ea typeface="Roboto Slab" pitchFamily="2" charset="0"/>
              </a:rPr>
              <a:t>head</a:t>
            </a:r>
            <a:endParaRPr lang="en-GB" sz="2000" dirty="0"/>
          </a:p>
        </p:txBody>
      </p:sp>
      <p:cxnSp>
        <p:nvCxnSpPr>
          <p:cNvPr id="153" name="Conector recto de flecha 152"/>
          <p:cNvCxnSpPr/>
          <p:nvPr/>
        </p:nvCxnSpPr>
        <p:spPr bwMode="auto">
          <a:xfrm rot="5400000" flipV="1">
            <a:off x="4559858" y="611273"/>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pic>
        <p:nvPicPr>
          <p:cNvPr id="154" name="Imagen 153"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915559" y="44395"/>
            <a:ext cx="396386" cy="607701"/>
          </a:xfrm>
          <a:prstGeom prst="rect">
            <a:avLst/>
          </a:prstGeom>
        </p:spPr>
      </p:pic>
      <p:sp>
        <p:nvSpPr>
          <p:cNvPr id="155" name="Content Placeholder 2">
            <a:extLst>
              <a:ext uri="{FF2B5EF4-FFF2-40B4-BE49-F238E27FC236}">
                <a16:creationId xmlns:a16="http://schemas.microsoft.com/office/drawing/2014/main" id="{354E91E5-B8CB-4A13-B9B7-7E70D725F2F2}"/>
              </a:ext>
            </a:extLst>
          </p:cNvPr>
          <p:cNvSpPr txBox="1">
            <a:spLocks/>
          </p:cNvSpPr>
          <p:nvPr/>
        </p:nvSpPr>
        <p:spPr bwMode="auto">
          <a:xfrm>
            <a:off x="3894649" y="181765"/>
            <a:ext cx="39255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600" dirty="0">
                <a:solidFill>
                  <a:srgbClr val="7F7F7F"/>
                </a:solidFill>
                <a:latin typeface="Roboto Slab" pitchFamily="2" charset="0"/>
                <a:ea typeface="Roboto Slab" pitchFamily="2" charset="0"/>
              </a:rPr>
              <a:t>0x6</a:t>
            </a:r>
            <a:endParaRPr lang="en-GB" sz="1600" dirty="0">
              <a:solidFill>
                <a:srgbClr val="7F7F7F"/>
              </a:solidFill>
            </a:endParaRPr>
          </a:p>
        </p:txBody>
      </p:sp>
      <p:cxnSp>
        <p:nvCxnSpPr>
          <p:cNvPr id="3" name="Conector angular 2"/>
          <p:cNvCxnSpPr/>
          <p:nvPr/>
        </p:nvCxnSpPr>
        <p:spPr bwMode="auto">
          <a:xfrm rot="10800000" flipV="1">
            <a:off x="2906982" y="1308619"/>
            <a:ext cx="1510621" cy="465376"/>
          </a:xfrm>
          <a:prstGeom prst="bentConnector4">
            <a:avLst>
              <a:gd name="adj1" fmla="val 18273"/>
              <a:gd name="adj2" fmla="val 207178"/>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56" name="Content Placeholder 2">
            <a:extLst>
              <a:ext uri="{FF2B5EF4-FFF2-40B4-BE49-F238E27FC236}">
                <a16:creationId xmlns:a16="http://schemas.microsoft.com/office/drawing/2014/main" id="{354E91E5-B8CB-4A13-B9B7-7E70D725F2F2}"/>
              </a:ext>
            </a:extLst>
          </p:cNvPr>
          <p:cNvSpPr txBox="1">
            <a:spLocks/>
          </p:cNvSpPr>
          <p:nvPr/>
        </p:nvSpPr>
        <p:spPr bwMode="auto">
          <a:xfrm>
            <a:off x="4474168" y="1111808"/>
            <a:ext cx="39255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600" dirty="0">
                <a:latin typeface="Roboto Slab" pitchFamily="2" charset="0"/>
                <a:ea typeface="Roboto Slab" pitchFamily="2" charset="0"/>
              </a:rPr>
              <a:t>0xE</a:t>
            </a:r>
            <a:endParaRPr lang="en-GB" sz="1600" dirty="0"/>
          </a:p>
        </p:txBody>
      </p:sp>
      <p:pic>
        <p:nvPicPr>
          <p:cNvPr id="105" name="Imagen 104"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568900" y="1297215"/>
            <a:ext cx="396386" cy="607701"/>
          </a:xfrm>
          <a:prstGeom prst="rect">
            <a:avLst/>
          </a:prstGeom>
        </p:spPr>
      </p:pic>
      <p:pic>
        <p:nvPicPr>
          <p:cNvPr id="106" name="Imagen 105"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1763609" y="1297215"/>
            <a:ext cx="396386" cy="607701"/>
          </a:xfrm>
          <a:prstGeom prst="rect">
            <a:avLst/>
          </a:prstGeom>
        </p:spPr>
      </p:pic>
      <p:pic>
        <p:nvPicPr>
          <p:cNvPr id="110" name="Imagen 109"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669805" y="1303866"/>
            <a:ext cx="396386" cy="607701"/>
          </a:xfrm>
          <a:prstGeom prst="rect">
            <a:avLst/>
          </a:prstGeom>
        </p:spPr>
      </p:pic>
      <p:pic>
        <p:nvPicPr>
          <p:cNvPr id="111" name="Imagen 110"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487700" y="1308288"/>
            <a:ext cx="396386" cy="607701"/>
          </a:xfrm>
          <a:prstGeom prst="rect">
            <a:avLst/>
          </a:prstGeom>
        </p:spPr>
      </p:pic>
      <p:pic>
        <p:nvPicPr>
          <p:cNvPr id="112" name="Imagen 111"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6304944" y="1287081"/>
            <a:ext cx="396386" cy="607701"/>
          </a:xfrm>
          <a:prstGeom prst="rect">
            <a:avLst/>
          </a:prstGeom>
        </p:spPr>
      </p:pic>
      <p:pic>
        <p:nvPicPr>
          <p:cNvPr id="113" name="Imagen 112"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5405849" y="1293732"/>
            <a:ext cx="396386" cy="607701"/>
          </a:xfrm>
          <a:prstGeom prst="rect">
            <a:avLst/>
          </a:prstGeom>
        </p:spPr>
      </p:pic>
      <p:pic>
        <p:nvPicPr>
          <p:cNvPr id="115" name="Imagen 114"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7223744" y="1298154"/>
            <a:ext cx="396386" cy="607701"/>
          </a:xfrm>
          <a:prstGeom prst="rect">
            <a:avLst/>
          </a:prstGeom>
        </p:spPr>
      </p:pic>
      <p:sp>
        <p:nvSpPr>
          <p:cNvPr id="119" name="Content Placeholder 2">
            <a:extLst>
              <a:ext uri="{FF2B5EF4-FFF2-40B4-BE49-F238E27FC236}">
                <a16:creationId xmlns:a16="http://schemas.microsoft.com/office/drawing/2014/main" id="{354E91E5-B8CB-4A13-B9B7-7E70D725F2F2}"/>
              </a:ext>
            </a:extLst>
          </p:cNvPr>
          <p:cNvSpPr txBox="1">
            <a:spLocks/>
          </p:cNvSpPr>
          <p:nvPr/>
        </p:nvSpPr>
        <p:spPr bwMode="auto">
          <a:xfrm>
            <a:off x="4476364" y="1426744"/>
            <a:ext cx="39255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600" dirty="0">
                <a:latin typeface="Roboto Slab" pitchFamily="2" charset="0"/>
                <a:ea typeface="Roboto Slab" pitchFamily="2" charset="0"/>
              </a:rPr>
              <a:t>0xA</a:t>
            </a:r>
            <a:endParaRPr lang="en-GB" sz="1600" dirty="0"/>
          </a:p>
        </p:txBody>
      </p:sp>
      <p:cxnSp>
        <p:nvCxnSpPr>
          <p:cNvPr id="5" name="Conector angular 4"/>
          <p:cNvCxnSpPr/>
          <p:nvPr/>
        </p:nvCxnSpPr>
        <p:spPr bwMode="auto">
          <a:xfrm>
            <a:off x="4935696" y="1612139"/>
            <a:ext cx="1522519" cy="469633"/>
          </a:xfrm>
          <a:prstGeom prst="bentConnector4">
            <a:avLst>
              <a:gd name="adj1" fmla="val 16420"/>
              <a:gd name="adj2" fmla="val 148676"/>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45" name="Content Placeholder 2">
            <a:extLst>
              <a:ext uri="{FF2B5EF4-FFF2-40B4-BE49-F238E27FC236}">
                <a16:creationId xmlns:a16="http://schemas.microsoft.com/office/drawing/2014/main" id="{354E91E5-B8CB-4A13-B9B7-7E70D725F2F2}"/>
              </a:ext>
            </a:extLst>
          </p:cNvPr>
          <p:cNvSpPr txBox="1">
            <a:spLocks/>
          </p:cNvSpPr>
          <p:nvPr/>
        </p:nvSpPr>
        <p:spPr bwMode="auto">
          <a:xfrm>
            <a:off x="2658264" y="1115635"/>
            <a:ext cx="39255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600" dirty="0">
                <a:solidFill>
                  <a:srgbClr val="FF0000"/>
                </a:solidFill>
                <a:latin typeface="Roboto Slab" pitchFamily="2" charset="0"/>
                <a:ea typeface="Roboto Slab" pitchFamily="2" charset="0"/>
              </a:rPr>
              <a:t>0x9</a:t>
            </a:r>
            <a:endParaRPr lang="en-GB" sz="1600" dirty="0">
              <a:solidFill>
                <a:srgbClr val="FF0000"/>
              </a:solidFill>
            </a:endParaRPr>
          </a:p>
        </p:txBody>
      </p:sp>
      <p:sp>
        <p:nvSpPr>
          <p:cNvPr id="46" name="Content Placeholder 2">
            <a:extLst>
              <a:ext uri="{FF2B5EF4-FFF2-40B4-BE49-F238E27FC236}">
                <a16:creationId xmlns:a16="http://schemas.microsoft.com/office/drawing/2014/main" id="{354E91E5-B8CB-4A13-B9B7-7E70D725F2F2}"/>
              </a:ext>
            </a:extLst>
          </p:cNvPr>
          <p:cNvSpPr txBox="1">
            <a:spLocks/>
          </p:cNvSpPr>
          <p:nvPr/>
        </p:nvSpPr>
        <p:spPr bwMode="auto">
          <a:xfrm>
            <a:off x="2631240" y="1457303"/>
            <a:ext cx="513585" cy="28445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600" dirty="0">
                <a:solidFill>
                  <a:srgbClr val="FF0000"/>
                </a:solidFill>
                <a:latin typeface="Roboto Slab" pitchFamily="2" charset="0"/>
                <a:ea typeface="Roboto Slab" pitchFamily="2" charset="0"/>
              </a:rPr>
              <a:t>0x16</a:t>
            </a:r>
            <a:endParaRPr lang="en-GB" sz="1600" dirty="0">
              <a:solidFill>
                <a:srgbClr val="FF0000"/>
              </a:solidFill>
            </a:endParaRPr>
          </a:p>
        </p:txBody>
      </p:sp>
      <p:cxnSp>
        <p:nvCxnSpPr>
          <p:cNvPr id="4" name="Conector angular 3"/>
          <p:cNvCxnSpPr/>
          <p:nvPr/>
        </p:nvCxnSpPr>
        <p:spPr bwMode="auto">
          <a:xfrm rot="10800000">
            <a:off x="2252140" y="917865"/>
            <a:ext cx="365590" cy="343884"/>
          </a:xfrm>
          <a:prstGeom prst="bentConnector3">
            <a:avLst/>
          </a:prstGeom>
          <a:solidFill>
            <a:schemeClr val="accent1"/>
          </a:solidFill>
          <a:ln w="9525" cap="flat" cmpd="sng" algn="ctr">
            <a:solidFill>
              <a:srgbClr val="FF0000"/>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8" name="Conector angular 7"/>
          <p:cNvCxnSpPr>
            <a:stCxn id="46" idx="3"/>
            <a:endCxn id="121" idx="0"/>
          </p:cNvCxnSpPr>
          <p:nvPr/>
        </p:nvCxnSpPr>
        <p:spPr bwMode="auto">
          <a:xfrm flipV="1">
            <a:off x="3144825" y="927576"/>
            <a:ext cx="322203" cy="671956"/>
          </a:xfrm>
          <a:prstGeom prst="bentConnector3">
            <a:avLst/>
          </a:prstGeom>
          <a:solidFill>
            <a:schemeClr val="accent1"/>
          </a:solidFill>
          <a:ln w="9525" cap="flat" cmpd="sng" algn="ctr">
            <a:solidFill>
              <a:srgbClr val="FF0000"/>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49" name="Content Placeholder 2">
            <a:extLst>
              <a:ext uri="{FF2B5EF4-FFF2-40B4-BE49-F238E27FC236}">
                <a16:creationId xmlns:a16="http://schemas.microsoft.com/office/drawing/2014/main" id="{354E91E5-B8CB-4A13-B9B7-7E70D725F2F2}"/>
              </a:ext>
            </a:extLst>
          </p:cNvPr>
          <p:cNvSpPr txBox="1">
            <a:spLocks/>
          </p:cNvSpPr>
          <p:nvPr/>
        </p:nvSpPr>
        <p:spPr bwMode="auto">
          <a:xfrm>
            <a:off x="6290117" y="1091206"/>
            <a:ext cx="39255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600" dirty="0">
                <a:solidFill>
                  <a:srgbClr val="FF0000"/>
                </a:solidFill>
                <a:latin typeface="Roboto Slab" pitchFamily="2" charset="0"/>
                <a:ea typeface="Roboto Slab" pitchFamily="2" charset="0"/>
              </a:rPr>
              <a:t>0xF</a:t>
            </a:r>
            <a:endParaRPr lang="en-GB" sz="1600" dirty="0">
              <a:solidFill>
                <a:srgbClr val="FF0000"/>
              </a:solidFill>
            </a:endParaRPr>
          </a:p>
        </p:txBody>
      </p:sp>
      <p:sp>
        <p:nvSpPr>
          <p:cNvPr id="50" name="Content Placeholder 2">
            <a:extLst>
              <a:ext uri="{FF2B5EF4-FFF2-40B4-BE49-F238E27FC236}">
                <a16:creationId xmlns:a16="http://schemas.microsoft.com/office/drawing/2014/main" id="{354E91E5-B8CB-4A13-B9B7-7E70D725F2F2}"/>
              </a:ext>
            </a:extLst>
          </p:cNvPr>
          <p:cNvSpPr txBox="1">
            <a:spLocks/>
          </p:cNvSpPr>
          <p:nvPr/>
        </p:nvSpPr>
        <p:spPr bwMode="auto">
          <a:xfrm>
            <a:off x="6263093" y="1432874"/>
            <a:ext cx="513585" cy="28445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600" dirty="0">
                <a:solidFill>
                  <a:srgbClr val="FF0000"/>
                </a:solidFill>
                <a:latin typeface="Roboto Slab" pitchFamily="2" charset="0"/>
                <a:ea typeface="Roboto Slab" pitchFamily="2" charset="0"/>
              </a:rPr>
              <a:t>0x2</a:t>
            </a:r>
            <a:endParaRPr lang="en-GB" sz="1600" dirty="0">
              <a:solidFill>
                <a:srgbClr val="FF0000"/>
              </a:solidFill>
            </a:endParaRPr>
          </a:p>
        </p:txBody>
      </p:sp>
      <p:cxnSp>
        <p:nvCxnSpPr>
          <p:cNvPr id="51" name="Conector angular 50"/>
          <p:cNvCxnSpPr/>
          <p:nvPr/>
        </p:nvCxnSpPr>
        <p:spPr bwMode="auto">
          <a:xfrm rot="10800000">
            <a:off x="5865417" y="908154"/>
            <a:ext cx="365590" cy="343884"/>
          </a:xfrm>
          <a:prstGeom prst="bentConnector3">
            <a:avLst/>
          </a:prstGeom>
          <a:solidFill>
            <a:schemeClr val="accent1"/>
          </a:solidFill>
          <a:ln w="9525" cap="flat" cmpd="sng" algn="ctr">
            <a:solidFill>
              <a:srgbClr val="FF0000"/>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2" name="Conector angular 51"/>
          <p:cNvCxnSpPr/>
          <p:nvPr/>
        </p:nvCxnSpPr>
        <p:spPr bwMode="auto">
          <a:xfrm flipV="1">
            <a:off x="6758102" y="917865"/>
            <a:ext cx="322203" cy="671956"/>
          </a:xfrm>
          <a:prstGeom prst="bentConnector3">
            <a:avLst/>
          </a:prstGeom>
          <a:solidFill>
            <a:schemeClr val="accent1"/>
          </a:solidFill>
          <a:ln w="9525" cap="flat" cmpd="sng" algn="ctr">
            <a:solidFill>
              <a:srgbClr val="FF0000"/>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53" name="TextBox 52">
            <a:extLst>
              <a:ext uri="{FF2B5EF4-FFF2-40B4-BE49-F238E27FC236}">
                <a16:creationId xmlns:a16="http://schemas.microsoft.com/office/drawing/2014/main" id="{1506C649-89C4-9244-8D31-8FC064E92E60}"/>
              </a:ext>
            </a:extLst>
          </p:cNvPr>
          <p:cNvSpPr txBox="1"/>
          <p:nvPr/>
        </p:nvSpPr>
        <p:spPr>
          <a:xfrm>
            <a:off x="1104747" y="3164234"/>
            <a:ext cx="6934506" cy="369332"/>
          </a:xfrm>
          <a:prstGeom prst="rect">
            <a:avLst/>
          </a:prstGeom>
          <a:noFill/>
        </p:spPr>
        <p:txBody>
          <a:bodyPr wrap="square" rtlCol="0">
            <a:spAutoFit/>
          </a:bodyPr>
          <a:lstStyle/>
          <a:p>
            <a:r>
              <a:rPr lang="en-US" dirty="0"/>
              <a:t>We get the following configuration at the right-half of the list</a:t>
            </a:r>
          </a:p>
        </p:txBody>
      </p:sp>
    </p:spTree>
    <p:extLst>
      <p:ext uri="{BB962C8B-B14F-4D97-AF65-F5344CB8AC3E}">
        <p14:creationId xmlns:p14="http://schemas.microsoft.com/office/powerpoint/2010/main" val="3584211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 name="Imagen 106"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568899" y="957695"/>
            <a:ext cx="396386" cy="607701"/>
          </a:xfrm>
          <a:prstGeom prst="rect">
            <a:avLst/>
          </a:prstGeom>
        </p:spPr>
      </p:pic>
      <p:pic>
        <p:nvPicPr>
          <p:cNvPr id="108" name="Imagen 107"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1763608" y="614015"/>
            <a:ext cx="396386" cy="607701"/>
          </a:xfrm>
          <a:prstGeom prst="rect">
            <a:avLst/>
          </a:prstGeom>
        </p:spPr>
      </p:pic>
      <p:sp>
        <p:nvSpPr>
          <p:cNvPr id="109" name="Content Placeholder 2">
            <a:extLst>
              <a:ext uri="{FF2B5EF4-FFF2-40B4-BE49-F238E27FC236}">
                <a16:creationId xmlns:a16="http://schemas.microsoft.com/office/drawing/2014/main" id="{354E91E5-B8CB-4A13-B9B7-7E70D725F2F2}"/>
              </a:ext>
            </a:extLst>
          </p:cNvPr>
          <p:cNvSpPr txBox="1">
            <a:spLocks/>
          </p:cNvSpPr>
          <p:nvPr/>
        </p:nvSpPr>
        <p:spPr bwMode="auto">
          <a:xfrm>
            <a:off x="1772785" y="699750"/>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a:t>
            </a:r>
            <a:endParaRPr lang="en-GB" sz="1800" dirty="0"/>
          </a:p>
        </p:txBody>
      </p:sp>
      <p:pic>
        <p:nvPicPr>
          <p:cNvPr id="114" name="Imagen 113"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1763608" y="957695"/>
            <a:ext cx="396386" cy="607701"/>
          </a:xfrm>
          <a:prstGeom prst="rect">
            <a:avLst/>
          </a:prstGeom>
        </p:spPr>
      </p:pic>
      <p:pic>
        <p:nvPicPr>
          <p:cNvPr id="116" name="Imagen 115"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669804" y="620666"/>
            <a:ext cx="396386" cy="607701"/>
          </a:xfrm>
          <a:prstGeom prst="rect">
            <a:avLst/>
          </a:prstGeom>
        </p:spPr>
      </p:pic>
      <p:sp>
        <p:nvSpPr>
          <p:cNvPr id="117" name="Content Placeholder 2">
            <a:extLst>
              <a:ext uri="{FF2B5EF4-FFF2-40B4-BE49-F238E27FC236}">
                <a16:creationId xmlns:a16="http://schemas.microsoft.com/office/drawing/2014/main" id="{354E91E5-B8CB-4A13-B9B7-7E70D725F2F2}"/>
              </a:ext>
            </a:extLst>
          </p:cNvPr>
          <p:cNvSpPr txBox="1">
            <a:spLocks/>
          </p:cNvSpPr>
          <p:nvPr/>
        </p:nvSpPr>
        <p:spPr bwMode="auto">
          <a:xfrm>
            <a:off x="2678981" y="706401"/>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3</a:t>
            </a:r>
            <a:endParaRPr lang="en-GB" sz="1800" dirty="0"/>
          </a:p>
        </p:txBody>
      </p:sp>
      <p:pic>
        <p:nvPicPr>
          <p:cNvPr id="118" name="Imagen 117"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669804" y="964346"/>
            <a:ext cx="396386" cy="607701"/>
          </a:xfrm>
          <a:prstGeom prst="rect">
            <a:avLst/>
          </a:prstGeom>
        </p:spPr>
      </p:pic>
      <p:pic>
        <p:nvPicPr>
          <p:cNvPr id="121" name="Imagen 120"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572685" y="623725"/>
            <a:ext cx="396386" cy="607701"/>
          </a:xfrm>
          <a:prstGeom prst="rect">
            <a:avLst/>
          </a:prstGeom>
        </p:spPr>
      </p:pic>
      <p:sp>
        <p:nvSpPr>
          <p:cNvPr id="122" name="Content Placeholder 2">
            <a:extLst>
              <a:ext uri="{FF2B5EF4-FFF2-40B4-BE49-F238E27FC236}">
                <a16:creationId xmlns:a16="http://schemas.microsoft.com/office/drawing/2014/main" id="{354E91E5-B8CB-4A13-B9B7-7E70D725F2F2}"/>
              </a:ext>
            </a:extLst>
          </p:cNvPr>
          <p:cNvSpPr txBox="1">
            <a:spLocks/>
          </p:cNvSpPr>
          <p:nvPr/>
        </p:nvSpPr>
        <p:spPr bwMode="auto">
          <a:xfrm>
            <a:off x="3581862" y="709460"/>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7</a:t>
            </a:r>
            <a:endParaRPr lang="en-GB" sz="1800" dirty="0"/>
          </a:p>
        </p:txBody>
      </p:sp>
      <p:pic>
        <p:nvPicPr>
          <p:cNvPr id="125" name="Imagen 124"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487699" y="625088"/>
            <a:ext cx="396386" cy="607701"/>
          </a:xfrm>
          <a:prstGeom prst="rect">
            <a:avLst/>
          </a:prstGeom>
        </p:spPr>
      </p:pic>
      <p:sp>
        <p:nvSpPr>
          <p:cNvPr id="126" name="Content Placeholder 2">
            <a:extLst>
              <a:ext uri="{FF2B5EF4-FFF2-40B4-BE49-F238E27FC236}">
                <a16:creationId xmlns:a16="http://schemas.microsoft.com/office/drawing/2014/main" id="{354E91E5-B8CB-4A13-B9B7-7E70D725F2F2}"/>
              </a:ext>
            </a:extLst>
          </p:cNvPr>
          <p:cNvSpPr txBox="1">
            <a:spLocks/>
          </p:cNvSpPr>
          <p:nvPr/>
        </p:nvSpPr>
        <p:spPr bwMode="auto">
          <a:xfrm>
            <a:off x="4496876" y="710823"/>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8</a:t>
            </a:r>
            <a:endParaRPr lang="en-GB" sz="1800" dirty="0"/>
          </a:p>
        </p:txBody>
      </p:sp>
      <p:pic>
        <p:nvPicPr>
          <p:cNvPr id="127" name="Imagen 126"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487699" y="968768"/>
            <a:ext cx="396386" cy="607701"/>
          </a:xfrm>
          <a:prstGeom prst="rect">
            <a:avLst/>
          </a:prstGeom>
        </p:spPr>
      </p:pic>
      <p:pic>
        <p:nvPicPr>
          <p:cNvPr id="130" name="Imagen 129"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6304943" y="947561"/>
            <a:ext cx="396386" cy="607701"/>
          </a:xfrm>
          <a:prstGeom prst="rect">
            <a:avLst/>
          </a:prstGeom>
        </p:spPr>
      </p:pic>
      <p:pic>
        <p:nvPicPr>
          <p:cNvPr id="131" name="Imagen 130"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5405848" y="610532"/>
            <a:ext cx="396386" cy="607701"/>
          </a:xfrm>
          <a:prstGeom prst="rect">
            <a:avLst/>
          </a:prstGeom>
        </p:spPr>
      </p:pic>
      <p:sp>
        <p:nvSpPr>
          <p:cNvPr id="132" name="Content Placeholder 2">
            <a:extLst>
              <a:ext uri="{FF2B5EF4-FFF2-40B4-BE49-F238E27FC236}">
                <a16:creationId xmlns:a16="http://schemas.microsoft.com/office/drawing/2014/main" id="{354E91E5-B8CB-4A13-B9B7-7E70D725F2F2}"/>
              </a:ext>
            </a:extLst>
          </p:cNvPr>
          <p:cNvSpPr txBox="1">
            <a:spLocks/>
          </p:cNvSpPr>
          <p:nvPr/>
        </p:nvSpPr>
        <p:spPr bwMode="auto">
          <a:xfrm>
            <a:off x="5415025" y="696267"/>
            <a:ext cx="432618"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13</a:t>
            </a:r>
            <a:endParaRPr lang="en-GB" sz="1800" dirty="0"/>
          </a:p>
        </p:txBody>
      </p:sp>
      <p:pic>
        <p:nvPicPr>
          <p:cNvPr id="133" name="Imagen 132"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5405848" y="954212"/>
            <a:ext cx="396386" cy="607701"/>
          </a:xfrm>
          <a:prstGeom prst="rect">
            <a:avLst/>
          </a:prstGeom>
        </p:spPr>
      </p:pic>
      <p:pic>
        <p:nvPicPr>
          <p:cNvPr id="135" name="Imagen 134"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6308729" y="613591"/>
            <a:ext cx="396386" cy="607701"/>
          </a:xfrm>
          <a:prstGeom prst="rect">
            <a:avLst/>
          </a:prstGeom>
        </p:spPr>
      </p:pic>
      <p:sp>
        <p:nvSpPr>
          <p:cNvPr id="136" name="Content Placeholder 2">
            <a:extLst>
              <a:ext uri="{FF2B5EF4-FFF2-40B4-BE49-F238E27FC236}">
                <a16:creationId xmlns:a16="http://schemas.microsoft.com/office/drawing/2014/main" id="{354E91E5-B8CB-4A13-B9B7-7E70D725F2F2}"/>
              </a:ext>
            </a:extLst>
          </p:cNvPr>
          <p:cNvSpPr txBox="1">
            <a:spLocks/>
          </p:cNvSpPr>
          <p:nvPr/>
        </p:nvSpPr>
        <p:spPr bwMode="auto">
          <a:xfrm>
            <a:off x="6317906" y="699326"/>
            <a:ext cx="44475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17</a:t>
            </a:r>
            <a:endParaRPr lang="en-GB" sz="1800" dirty="0"/>
          </a:p>
        </p:txBody>
      </p:sp>
      <p:pic>
        <p:nvPicPr>
          <p:cNvPr id="139" name="Imagen 138"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7223743" y="614954"/>
            <a:ext cx="396386" cy="607701"/>
          </a:xfrm>
          <a:prstGeom prst="rect">
            <a:avLst/>
          </a:prstGeom>
        </p:spPr>
      </p:pic>
      <p:sp>
        <p:nvSpPr>
          <p:cNvPr id="140" name="Content Placeholder 2">
            <a:extLst>
              <a:ext uri="{FF2B5EF4-FFF2-40B4-BE49-F238E27FC236}">
                <a16:creationId xmlns:a16="http://schemas.microsoft.com/office/drawing/2014/main" id="{354E91E5-B8CB-4A13-B9B7-7E70D725F2F2}"/>
              </a:ext>
            </a:extLst>
          </p:cNvPr>
          <p:cNvSpPr txBox="1">
            <a:spLocks/>
          </p:cNvSpPr>
          <p:nvPr/>
        </p:nvSpPr>
        <p:spPr bwMode="auto">
          <a:xfrm>
            <a:off x="7232920" y="700689"/>
            <a:ext cx="45233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29</a:t>
            </a:r>
            <a:endParaRPr lang="en-GB" sz="1800" dirty="0"/>
          </a:p>
        </p:txBody>
      </p:sp>
      <p:pic>
        <p:nvPicPr>
          <p:cNvPr id="141" name="Imagen 140"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7223743" y="958634"/>
            <a:ext cx="396386" cy="607701"/>
          </a:xfrm>
          <a:prstGeom prst="rect">
            <a:avLst/>
          </a:prstGeom>
        </p:spPr>
      </p:pic>
      <p:sp>
        <p:nvSpPr>
          <p:cNvPr id="145" name="Rectángulo 144"/>
          <p:cNvSpPr/>
          <p:nvPr/>
        </p:nvSpPr>
        <p:spPr>
          <a:xfrm>
            <a:off x="1696833" y="1773995"/>
            <a:ext cx="493682"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0x9</a:t>
            </a:r>
            <a:endParaRPr lang="en-GB" sz="1400" dirty="0">
              <a:solidFill>
                <a:srgbClr val="7F7F7F"/>
              </a:solidFill>
            </a:endParaRPr>
          </a:p>
        </p:txBody>
      </p:sp>
      <p:sp>
        <p:nvSpPr>
          <p:cNvPr id="146" name="Rectángulo 145"/>
          <p:cNvSpPr/>
          <p:nvPr/>
        </p:nvSpPr>
        <p:spPr>
          <a:xfrm>
            <a:off x="2617917" y="1781452"/>
            <a:ext cx="507007"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0xE</a:t>
            </a:r>
            <a:endParaRPr lang="en-GB" sz="1400" dirty="0">
              <a:solidFill>
                <a:srgbClr val="7F7F7F"/>
              </a:solidFill>
            </a:endParaRPr>
          </a:p>
        </p:txBody>
      </p:sp>
      <p:sp>
        <p:nvSpPr>
          <p:cNvPr id="147" name="Rectángulo 146"/>
          <p:cNvSpPr/>
          <p:nvPr/>
        </p:nvSpPr>
        <p:spPr>
          <a:xfrm>
            <a:off x="3465455" y="1773995"/>
            <a:ext cx="569387"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0x16</a:t>
            </a:r>
            <a:endParaRPr lang="en-GB" sz="1400" dirty="0">
              <a:solidFill>
                <a:srgbClr val="7F7F7F"/>
              </a:solidFill>
            </a:endParaRPr>
          </a:p>
        </p:txBody>
      </p:sp>
      <p:sp>
        <p:nvSpPr>
          <p:cNvPr id="148" name="Rectángulo 147"/>
          <p:cNvSpPr/>
          <p:nvPr/>
        </p:nvSpPr>
        <p:spPr>
          <a:xfrm>
            <a:off x="4403064" y="1791587"/>
            <a:ext cx="492806"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0x6</a:t>
            </a:r>
            <a:endParaRPr lang="en-GB" sz="1400" dirty="0">
              <a:solidFill>
                <a:srgbClr val="7F7F7F"/>
              </a:solidFill>
            </a:endParaRPr>
          </a:p>
        </p:txBody>
      </p:sp>
      <p:sp>
        <p:nvSpPr>
          <p:cNvPr id="149" name="Rectángulo 148"/>
          <p:cNvSpPr/>
          <p:nvPr/>
        </p:nvSpPr>
        <p:spPr>
          <a:xfrm>
            <a:off x="5354837" y="1755269"/>
            <a:ext cx="502624"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0xF</a:t>
            </a:r>
            <a:endParaRPr lang="en-GB" sz="1400" dirty="0">
              <a:solidFill>
                <a:srgbClr val="7F7F7F"/>
              </a:solidFill>
            </a:endParaRPr>
          </a:p>
        </p:txBody>
      </p:sp>
      <p:sp>
        <p:nvSpPr>
          <p:cNvPr id="150" name="Rectángulo 149"/>
          <p:cNvSpPr/>
          <p:nvPr/>
        </p:nvSpPr>
        <p:spPr>
          <a:xfrm>
            <a:off x="6248809" y="1773995"/>
            <a:ext cx="526907"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0xA</a:t>
            </a:r>
            <a:endParaRPr lang="en-GB" sz="1400" dirty="0">
              <a:solidFill>
                <a:srgbClr val="7F7F7F"/>
              </a:solidFill>
            </a:endParaRPr>
          </a:p>
        </p:txBody>
      </p:sp>
      <p:sp>
        <p:nvSpPr>
          <p:cNvPr id="151" name="Rectángulo 150"/>
          <p:cNvSpPr/>
          <p:nvPr/>
        </p:nvSpPr>
        <p:spPr>
          <a:xfrm>
            <a:off x="7158344" y="1777653"/>
            <a:ext cx="491666"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0x2</a:t>
            </a:r>
            <a:endParaRPr lang="en-GB" sz="1400" dirty="0">
              <a:solidFill>
                <a:srgbClr val="7F7F7F"/>
              </a:solidFill>
            </a:endParaRPr>
          </a:p>
        </p:txBody>
      </p:sp>
      <p:sp>
        <p:nvSpPr>
          <p:cNvPr id="152" name="Content Placeholder 2">
            <a:extLst>
              <a:ext uri="{FF2B5EF4-FFF2-40B4-BE49-F238E27FC236}">
                <a16:creationId xmlns:a16="http://schemas.microsoft.com/office/drawing/2014/main" id="{354E91E5-B8CB-4A13-B9B7-7E70D725F2F2}"/>
              </a:ext>
            </a:extLst>
          </p:cNvPr>
          <p:cNvSpPr txBox="1">
            <a:spLocks/>
          </p:cNvSpPr>
          <p:nvPr/>
        </p:nvSpPr>
        <p:spPr bwMode="auto">
          <a:xfrm>
            <a:off x="4374154" y="138520"/>
            <a:ext cx="929613"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2000" dirty="0">
                <a:latin typeface="Roboto Slab" pitchFamily="2" charset="0"/>
                <a:ea typeface="Roboto Slab" pitchFamily="2" charset="0"/>
              </a:rPr>
              <a:t>head</a:t>
            </a:r>
            <a:endParaRPr lang="en-GB" sz="2000" dirty="0"/>
          </a:p>
        </p:txBody>
      </p:sp>
      <p:cxnSp>
        <p:nvCxnSpPr>
          <p:cNvPr id="153" name="Conector recto de flecha 152"/>
          <p:cNvCxnSpPr/>
          <p:nvPr/>
        </p:nvCxnSpPr>
        <p:spPr bwMode="auto">
          <a:xfrm rot="5400000" flipV="1">
            <a:off x="4559858" y="611273"/>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pic>
        <p:nvPicPr>
          <p:cNvPr id="154" name="Imagen 153"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915559" y="44395"/>
            <a:ext cx="396386" cy="607701"/>
          </a:xfrm>
          <a:prstGeom prst="rect">
            <a:avLst/>
          </a:prstGeom>
        </p:spPr>
      </p:pic>
      <p:sp>
        <p:nvSpPr>
          <p:cNvPr id="155" name="Content Placeholder 2">
            <a:extLst>
              <a:ext uri="{FF2B5EF4-FFF2-40B4-BE49-F238E27FC236}">
                <a16:creationId xmlns:a16="http://schemas.microsoft.com/office/drawing/2014/main" id="{354E91E5-B8CB-4A13-B9B7-7E70D725F2F2}"/>
              </a:ext>
            </a:extLst>
          </p:cNvPr>
          <p:cNvSpPr txBox="1">
            <a:spLocks/>
          </p:cNvSpPr>
          <p:nvPr/>
        </p:nvSpPr>
        <p:spPr bwMode="auto">
          <a:xfrm>
            <a:off x="3894649" y="181765"/>
            <a:ext cx="39255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600" dirty="0">
                <a:solidFill>
                  <a:srgbClr val="7F7F7F"/>
                </a:solidFill>
                <a:latin typeface="Roboto Slab" pitchFamily="2" charset="0"/>
                <a:ea typeface="Roboto Slab" pitchFamily="2" charset="0"/>
              </a:rPr>
              <a:t>0x6</a:t>
            </a:r>
            <a:endParaRPr lang="en-GB" sz="1600" dirty="0">
              <a:solidFill>
                <a:srgbClr val="7F7F7F"/>
              </a:solidFill>
            </a:endParaRPr>
          </a:p>
        </p:txBody>
      </p:sp>
      <p:cxnSp>
        <p:nvCxnSpPr>
          <p:cNvPr id="3" name="Conector angular 2"/>
          <p:cNvCxnSpPr/>
          <p:nvPr/>
        </p:nvCxnSpPr>
        <p:spPr bwMode="auto">
          <a:xfrm rot="10800000" flipV="1">
            <a:off x="2906982" y="1308619"/>
            <a:ext cx="1510621" cy="465376"/>
          </a:xfrm>
          <a:prstGeom prst="bentConnector4">
            <a:avLst>
              <a:gd name="adj1" fmla="val 18273"/>
              <a:gd name="adj2" fmla="val 207178"/>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56" name="Content Placeholder 2">
            <a:extLst>
              <a:ext uri="{FF2B5EF4-FFF2-40B4-BE49-F238E27FC236}">
                <a16:creationId xmlns:a16="http://schemas.microsoft.com/office/drawing/2014/main" id="{354E91E5-B8CB-4A13-B9B7-7E70D725F2F2}"/>
              </a:ext>
            </a:extLst>
          </p:cNvPr>
          <p:cNvSpPr txBox="1">
            <a:spLocks/>
          </p:cNvSpPr>
          <p:nvPr/>
        </p:nvSpPr>
        <p:spPr bwMode="auto">
          <a:xfrm>
            <a:off x="4474168" y="1111808"/>
            <a:ext cx="39255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600" dirty="0">
                <a:latin typeface="Roboto Slab" pitchFamily="2" charset="0"/>
                <a:ea typeface="Roboto Slab" pitchFamily="2" charset="0"/>
              </a:rPr>
              <a:t>0xE</a:t>
            </a:r>
            <a:endParaRPr lang="en-GB" sz="1600" dirty="0"/>
          </a:p>
        </p:txBody>
      </p:sp>
      <p:pic>
        <p:nvPicPr>
          <p:cNvPr id="105" name="Imagen 104"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568900" y="1297215"/>
            <a:ext cx="396386" cy="607701"/>
          </a:xfrm>
          <a:prstGeom prst="rect">
            <a:avLst/>
          </a:prstGeom>
        </p:spPr>
      </p:pic>
      <p:pic>
        <p:nvPicPr>
          <p:cNvPr id="106" name="Imagen 105"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1763609" y="1297215"/>
            <a:ext cx="396386" cy="607701"/>
          </a:xfrm>
          <a:prstGeom prst="rect">
            <a:avLst/>
          </a:prstGeom>
        </p:spPr>
      </p:pic>
      <p:pic>
        <p:nvPicPr>
          <p:cNvPr id="110" name="Imagen 109"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669805" y="1303866"/>
            <a:ext cx="396386" cy="607701"/>
          </a:xfrm>
          <a:prstGeom prst="rect">
            <a:avLst/>
          </a:prstGeom>
        </p:spPr>
      </p:pic>
      <p:pic>
        <p:nvPicPr>
          <p:cNvPr id="111" name="Imagen 110"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487700" y="1308288"/>
            <a:ext cx="396386" cy="607701"/>
          </a:xfrm>
          <a:prstGeom prst="rect">
            <a:avLst/>
          </a:prstGeom>
        </p:spPr>
      </p:pic>
      <p:pic>
        <p:nvPicPr>
          <p:cNvPr id="112" name="Imagen 111"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6304944" y="1287081"/>
            <a:ext cx="396386" cy="607701"/>
          </a:xfrm>
          <a:prstGeom prst="rect">
            <a:avLst/>
          </a:prstGeom>
        </p:spPr>
      </p:pic>
      <p:pic>
        <p:nvPicPr>
          <p:cNvPr id="113" name="Imagen 112"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5405849" y="1293732"/>
            <a:ext cx="396386" cy="607701"/>
          </a:xfrm>
          <a:prstGeom prst="rect">
            <a:avLst/>
          </a:prstGeom>
        </p:spPr>
      </p:pic>
      <p:pic>
        <p:nvPicPr>
          <p:cNvPr id="115" name="Imagen 114"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7223744" y="1298154"/>
            <a:ext cx="396386" cy="607701"/>
          </a:xfrm>
          <a:prstGeom prst="rect">
            <a:avLst/>
          </a:prstGeom>
        </p:spPr>
      </p:pic>
      <p:sp>
        <p:nvSpPr>
          <p:cNvPr id="119" name="Content Placeholder 2">
            <a:extLst>
              <a:ext uri="{FF2B5EF4-FFF2-40B4-BE49-F238E27FC236}">
                <a16:creationId xmlns:a16="http://schemas.microsoft.com/office/drawing/2014/main" id="{354E91E5-B8CB-4A13-B9B7-7E70D725F2F2}"/>
              </a:ext>
            </a:extLst>
          </p:cNvPr>
          <p:cNvSpPr txBox="1">
            <a:spLocks/>
          </p:cNvSpPr>
          <p:nvPr/>
        </p:nvSpPr>
        <p:spPr bwMode="auto">
          <a:xfrm>
            <a:off x="4476364" y="1426744"/>
            <a:ext cx="39255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600" dirty="0">
                <a:latin typeface="Roboto Slab" pitchFamily="2" charset="0"/>
                <a:ea typeface="Roboto Slab" pitchFamily="2" charset="0"/>
              </a:rPr>
              <a:t>0xA</a:t>
            </a:r>
            <a:endParaRPr lang="en-GB" sz="1600" dirty="0"/>
          </a:p>
        </p:txBody>
      </p:sp>
      <p:cxnSp>
        <p:nvCxnSpPr>
          <p:cNvPr id="5" name="Conector angular 4"/>
          <p:cNvCxnSpPr/>
          <p:nvPr/>
        </p:nvCxnSpPr>
        <p:spPr bwMode="auto">
          <a:xfrm>
            <a:off x="4935696" y="1612139"/>
            <a:ext cx="1522519" cy="469633"/>
          </a:xfrm>
          <a:prstGeom prst="bentConnector4">
            <a:avLst>
              <a:gd name="adj1" fmla="val 16420"/>
              <a:gd name="adj2" fmla="val 148676"/>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45" name="Content Placeholder 2">
            <a:extLst>
              <a:ext uri="{FF2B5EF4-FFF2-40B4-BE49-F238E27FC236}">
                <a16:creationId xmlns:a16="http://schemas.microsoft.com/office/drawing/2014/main" id="{354E91E5-B8CB-4A13-B9B7-7E70D725F2F2}"/>
              </a:ext>
            </a:extLst>
          </p:cNvPr>
          <p:cNvSpPr txBox="1">
            <a:spLocks/>
          </p:cNvSpPr>
          <p:nvPr/>
        </p:nvSpPr>
        <p:spPr bwMode="auto">
          <a:xfrm>
            <a:off x="2658264" y="1115635"/>
            <a:ext cx="39255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600" dirty="0">
                <a:solidFill>
                  <a:srgbClr val="FF0000"/>
                </a:solidFill>
                <a:latin typeface="Roboto Slab" pitchFamily="2" charset="0"/>
                <a:ea typeface="Roboto Slab" pitchFamily="2" charset="0"/>
              </a:rPr>
              <a:t>0x9</a:t>
            </a:r>
            <a:endParaRPr lang="en-GB" sz="1600" dirty="0">
              <a:solidFill>
                <a:srgbClr val="FF0000"/>
              </a:solidFill>
            </a:endParaRPr>
          </a:p>
        </p:txBody>
      </p:sp>
      <p:sp>
        <p:nvSpPr>
          <p:cNvPr id="46" name="Content Placeholder 2">
            <a:extLst>
              <a:ext uri="{FF2B5EF4-FFF2-40B4-BE49-F238E27FC236}">
                <a16:creationId xmlns:a16="http://schemas.microsoft.com/office/drawing/2014/main" id="{354E91E5-B8CB-4A13-B9B7-7E70D725F2F2}"/>
              </a:ext>
            </a:extLst>
          </p:cNvPr>
          <p:cNvSpPr txBox="1">
            <a:spLocks/>
          </p:cNvSpPr>
          <p:nvPr/>
        </p:nvSpPr>
        <p:spPr bwMode="auto">
          <a:xfrm>
            <a:off x="2631240" y="1457303"/>
            <a:ext cx="513585" cy="28445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600" dirty="0">
                <a:solidFill>
                  <a:srgbClr val="FF0000"/>
                </a:solidFill>
                <a:latin typeface="Roboto Slab" pitchFamily="2" charset="0"/>
                <a:ea typeface="Roboto Slab" pitchFamily="2" charset="0"/>
              </a:rPr>
              <a:t>0x16</a:t>
            </a:r>
            <a:endParaRPr lang="en-GB" sz="1600" dirty="0">
              <a:solidFill>
                <a:srgbClr val="FF0000"/>
              </a:solidFill>
            </a:endParaRPr>
          </a:p>
        </p:txBody>
      </p:sp>
      <p:cxnSp>
        <p:nvCxnSpPr>
          <p:cNvPr id="4" name="Conector angular 3"/>
          <p:cNvCxnSpPr/>
          <p:nvPr/>
        </p:nvCxnSpPr>
        <p:spPr bwMode="auto">
          <a:xfrm rot="10800000">
            <a:off x="2252140" y="917865"/>
            <a:ext cx="365590" cy="343884"/>
          </a:xfrm>
          <a:prstGeom prst="bentConnector3">
            <a:avLst/>
          </a:prstGeom>
          <a:solidFill>
            <a:schemeClr val="accent1"/>
          </a:solidFill>
          <a:ln w="9525" cap="flat" cmpd="sng" algn="ctr">
            <a:solidFill>
              <a:srgbClr val="FF0000"/>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8" name="Conector angular 7"/>
          <p:cNvCxnSpPr>
            <a:stCxn id="46" idx="3"/>
            <a:endCxn id="121" idx="0"/>
          </p:cNvCxnSpPr>
          <p:nvPr/>
        </p:nvCxnSpPr>
        <p:spPr bwMode="auto">
          <a:xfrm flipV="1">
            <a:off x="3144825" y="927576"/>
            <a:ext cx="322203" cy="671956"/>
          </a:xfrm>
          <a:prstGeom prst="bentConnector3">
            <a:avLst/>
          </a:prstGeom>
          <a:solidFill>
            <a:schemeClr val="accent1"/>
          </a:solidFill>
          <a:ln w="9525" cap="flat" cmpd="sng" algn="ctr">
            <a:solidFill>
              <a:srgbClr val="FF0000"/>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49" name="Content Placeholder 2">
            <a:extLst>
              <a:ext uri="{FF2B5EF4-FFF2-40B4-BE49-F238E27FC236}">
                <a16:creationId xmlns:a16="http://schemas.microsoft.com/office/drawing/2014/main" id="{354E91E5-B8CB-4A13-B9B7-7E70D725F2F2}"/>
              </a:ext>
            </a:extLst>
          </p:cNvPr>
          <p:cNvSpPr txBox="1">
            <a:spLocks/>
          </p:cNvSpPr>
          <p:nvPr/>
        </p:nvSpPr>
        <p:spPr bwMode="auto">
          <a:xfrm>
            <a:off x="6290117" y="1091206"/>
            <a:ext cx="39255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600" dirty="0">
                <a:solidFill>
                  <a:srgbClr val="FF0000"/>
                </a:solidFill>
                <a:latin typeface="Roboto Slab" pitchFamily="2" charset="0"/>
                <a:ea typeface="Roboto Slab" pitchFamily="2" charset="0"/>
              </a:rPr>
              <a:t>0xF</a:t>
            </a:r>
            <a:endParaRPr lang="en-GB" sz="1600" dirty="0">
              <a:solidFill>
                <a:srgbClr val="FF0000"/>
              </a:solidFill>
            </a:endParaRPr>
          </a:p>
        </p:txBody>
      </p:sp>
      <p:sp>
        <p:nvSpPr>
          <p:cNvPr id="50" name="Content Placeholder 2">
            <a:extLst>
              <a:ext uri="{FF2B5EF4-FFF2-40B4-BE49-F238E27FC236}">
                <a16:creationId xmlns:a16="http://schemas.microsoft.com/office/drawing/2014/main" id="{354E91E5-B8CB-4A13-B9B7-7E70D725F2F2}"/>
              </a:ext>
            </a:extLst>
          </p:cNvPr>
          <p:cNvSpPr txBox="1">
            <a:spLocks/>
          </p:cNvSpPr>
          <p:nvPr/>
        </p:nvSpPr>
        <p:spPr bwMode="auto">
          <a:xfrm>
            <a:off x="6263093" y="1432874"/>
            <a:ext cx="513585" cy="28445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600" dirty="0">
                <a:solidFill>
                  <a:srgbClr val="FF0000"/>
                </a:solidFill>
                <a:latin typeface="Roboto Slab" pitchFamily="2" charset="0"/>
                <a:ea typeface="Roboto Slab" pitchFamily="2" charset="0"/>
              </a:rPr>
              <a:t>0x2</a:t>
            </a:r>
            <a:endParaRPr lang="en-GB" sz="1600" dirty="0">
              <a:solidFill>
                <a:srgbClr val="FF0000"/>
              </a:solidFill>
            </a:endParaRPr>
          </a:p>
        </p:txBody>
      </p:sp>
      <p:cxnSp>
        <p:nvCxnSpPr>
          <p:cNvPr id="51" name="Conector angular 50"/>
          <p:cNvCxnSpPr/>
          <p:nvPr/>
        </p:nvCxnSpPr>
        <p:spPr bwMode="auto">
          <a:xfrm rot="10800000">
            <a:off x="5865417" y="908154"/>
            <a:ext cx="365590" cy="343884"/>
          </a:xfrm>
          <a:prstGeom prst="bentConnector3">
            <a:avLst/>
          </a:prstGeom>
          <a:solidFill>
            <a:schemeClr val="accent1"/>
          </a:solidFill>
          <a:ln w="9525" cap="flat" cmpd="sng" algn="ctr">
            <a:solidFill>
              <a:srgbClr val="FF0000"/>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2" name="Conector angular 51"/>
          <p:cNvCxnSpPr/>
          <p:nvPr/>
        </p:nvCxnSpPr>
        <p:spPr bwMode="auto">
          <a:xfrm flipV="1">
            <a:off x="6758102" y="917865"/>
            <a:ext cx="322203" cy="671956"/>
          </a:xfrm>
          <a:prstGeom prst="bentConnector3">
            <a:avLst/>
          </a:prstGeom>
          <a:solidFill>
            <a:schemeClr val="accent1"/>
          </a:solidFill>
          <a:ln w="9525" cap="flat" cmpd="sng" algn="ctr">
            <a:solidFill>
              <a:srgbClr val="FF0000"/>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56" name="Content Placeholder 2">
            <a:extLst>
              <a:ext uri="{FF2B5EF4-FFF2-40B4-BE49-F238E27FC236}">
                <a16:creationId xmlns:a16="http://schemas.microsoft.com/office/drawing/2014/main" id="{354E91E5-B8CB-4A13-B9B7-7E70D725F2F2}"/>
              </a:ext>
            </a:extLst>
          </p:cNvPr>
          <p:cNvSpPr txBox="1">
            <a:spLocks/>
          </p:cNvSpPr>
          <p:nvPr/>
        </p:nvSpPr>
        <p:spPr bwMode="auto">
          <a:xfrm>
            <a:off x="1740516" y="1127132"/>
            <a:ext cx="51557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300" dirty="0">
                <a:latin typeface="Roboto Slab" pitchFamily="2" charset="0"/>
                <a:ea typeface="Roboto Slab" pitchFamily="2" charset="0"/>
              </a:rPr>
              <a:t>NULL</a:t>
            </a:r>
            <a:endParaRPr lang="en-GB" sz="1300" dirty="0"/>
          </a:p>
        </p:txBody>
      </p:sp>
      <p:sp>
        <p:nvSpPr>
          <p:cNvPr id="57" name="Content Placeholder 2">
            <a:extLst>
              <a:ext uri="{FF2B5EF4-FFF2-40B4-BE49-F238E27FC236}">
                <a16:creationId xmlns:a16="http://schemas.microsoft.com/office/drawing/2014/main" id="{354E91E5-B8CB-4A13-B9B7-7E70D725F2F2}"/>
              </a:ext>
            </a:extLst>
          </p:cNvPr>
          <p:cNvSpPr txBox="1">
            <a:spLocks/>
          </p:cNvSpPr>
          <p:nvPr/>
        </p:nvSpPr>
        <p:spPr bwMode="auto">
          <a:xfrm>
            <a:off x="1732263" y="1426744"/>
            <a:ext cx="51557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300" dirty="0">
                <a:latin typeface="Roboto Slab" pitchFamily="2" charset="0"/>
                <a:ea typeface="Roboto Slab" pitchFamily="2" charset="0"/>
              </a:rPr>
              <a:t>NULL</a:t>
            </a:r>
            <a:endParaRPr lang="en-GB" sz="1300" dirty="0"/>
          </a:p>
        </p:txBody>
      </p:sp>
      <p:sp>
        <p:nvSpPr>
          <p:cNvPr id="58" name="Content Placeholder 2">
            <a:extLst>
              <a:ext uri="{FF2B5EF4-FFF2-40B4-BE49-F238E27FC236}">
                <a16:creationId xmlns:a16="http://schemas.microsoft.com/office/drawing/2014/main" id="{354E91E5-B8CB-4A13-B9B7-7E70D725F2F2}"/>
              </a:ext>
            </a:extLst>
          </p:cNvPr>
          <p:cNvSpPr txBox="1">
            <a:spLocks/>
          </p:cNvSpPr>
          <p:nvPr/>
        </p:nvSpPr>
        <p:spPr bwMode="auto">
          <a:xfrm>
            <a:off x="3538007" y="1132406"/>
            <a:ext cx="51557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300" dirty="0">
                <a:latin typeface="Roboto Slab" pitchFamily="2" charset="0"/>
                <a:ea typeface="Roboto Slab" pitchFamily="2" charset="0"/>
              </a:rPr>
              <a:t>NULL</a:t>
            </a:r>
            <a:endParaRPr lang="en-GB" sz="1300" dirty="0"/>
          </a:p>
        </p:txBody>
      </p:sp>
      <p:sp>
        <p:nvSpPr>
          <p:cNvPr id="59" name="Content Placeholder 2">
            <a:extLst>
              <a:ext uri="{FF2B5EF4-FFF2-40B4-BE49-F238E27FC236}">
                <a16:creationId xmlns:a16="http://schemas.microsoft.com/office/drawing/2014/main" id="{354E91E5-B8CB-4A13-B9B7-7E70D725F2F2}"/>
              </a:ext>
            </a:extLst>
          </p:cNvPr>
          <p:cNvSpPr txBox="1">
            <a:spLocks/>
          </p:cNvSpPr>
          <p:nvPr/>
        </p:nvSpPr>
        <p:spPr bwMode="auto">
          <a:xfrm>
            <a:off x="3529754" y="1432018"/>
            <a:ext cx="51557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300" dirty="0">
                <a:latin typeface="Roboto Slab" pitchFamily="2" charset="0"/>
                <a:ea typeface="Roboto Slab" pitchFamily="2" charset="0"/>
              </a:rPr>
              <a:t>NULL</a:t>
            </a:r>
            <a:endParaRPr lang="en-GB" sz="1300" dirty="0"/>
          </a:p>
        </p:txBody>
      </p:sp>
      <p:sp>
        <p:nvSpPr>
          <p:cNvPr id="60" name="Content Placeholder 2">
            <a:extLst>
              <a:ext uri="{FF2B5EF4-FFF2-40B4-BE49-F238E27FC236}">
                <a16:creationId xmlns:a16="http://schemas.microsoft.com/office/drawing/2014/main" id="{354E91E5-B8CB-4A13-B9B7-7E70D725F2F2}"/>
              </a:ext>
            </a:extLst>
          </p:cNvPr>
          <p:cNvSpPr txBox="1">
            <a:spLocks/>
          </p:cNvSpPr>
          <p:nvPr/>
        </p:nvSpPr>
        <p:spPr bwMode="auto">
          <a:xfrm>
            <a:off x="5385723" y="1108872"/>
            <a:ext cx="51557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300" dirty="0">
                <a:latin typeface="Roboto Slab" pitchFamily="2" charset="0"/>
                <a:ea typeface="Roboto Slab" pitchFamily="2" charset="0"/>
              </a:rPr>
              <a:t>NULL</a:t>
            </a:r>
            <a:endParaRPr lang="en-GB" sz="1300" dirty="0"/>
          </a:p>
        </p:txBody>
      </p:sp>
      <p:sp>
        <p:nvSpPr>
          <p:cNvPr id="61" name="Content Placeholder 2">
            <a:extLst>
              <a:ext uri="{FF2B5EF4-FFF2-40B4-BE49-F238E27FC236}">
                <a16:creationId xmlns:a16="http://schemas.microsoft.com/office/drawing/2014/main" id="{354E91E5-B8CB-4A13-B9B7-7E70D725F2F2}"/>
              </a:ext>
            </a:extLst>
          </p:cNvPr>
          <p:cNvSpPr txBox="1">
            <a:spLocks/>
          </p:cNvSpPr>
          <p:nvPr/>
        </p:nvSpPr>
        <p:spPr bwMode="auto">
          <a:xfrm>
            <a:off x="5377470" y="1408484"/>
            <a:ext cx="51557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300" dirty="0">
                <a:latin typeface="Roboto Slab" pitchFamily="2" charset="0"/>
                <a:ea typeface="Roboto Slab" pitchFamily="2" charset="0"/>
              </a:rPr>
              <a:t>NULL</a:t>
            </a:r>
            <a:endParaRPr lang="en-GB" sz="1300" dirty="0"/>
          </a:p>
        </p:txBody>
      </p:sp>
      <p:sp>
        <p:nvSpPr>
          <p:cNvPr id="62" name="Content Placeholder 2">
            <a:extLst>
              <a:ext uri="{FF2B5EF4-FFF2-40B4-BE49-F238E27FC236}">
                <a16:creationId xmlns:a16="http://schemas.microsoft.com/office/drawing/2014/main" id="{354E91E5-B8CB-4A13-B9B7-7E70D725F2F2}"/>
              </a:ext>
            </a:extLst>
          </p:cNvPr>
          <p:cNvSpPr txBox="1">
            <a:spLocks/>
          </p:cNvSpPr>
          <p:nvPr/>
        </p:nvSpPr>
        <p:spPr bwMode="auto">
          <a:xfrm>
            <a:off x="7189508" y="1122242"/>
            <a:ext cx="51557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300" dirty="0">
                <a:latin typeface="Roboto Slab" pitchFamily="2" charset="0"/>
                <a:ea typeface="Roboto Slab" pitchFamily="2" charset="0"/>
              </a:rPr>
              <a:t>NULL</a:t>
            </a:r>
            <a:endParaRPr lang="en-GB" sz="1300" dirty="0"/>
          </a:p>
        </p:txBody>
      </p:sp>
      <p:sp>
        <p:nvSpPr>
          <p:cNvPr id="63" name="Content Placeholder 2">
            <a:extLst>
              <a:ext uri="{FF2B5EF4-FFF2-40B4-BE49-F238E27FC236}">
                <a16:creationId xmlns:a16="http://schemas.microsoft.com/office/drawing/2014/main" id="{354E91E5-B8CB-4A13-B9B7-7E70D725F2F2}"/>
              </a:ext>
            </a:extLst>
          </p:cNvPr>
          <p:cNvSpPr txBox="1">
            <a:spLocks/>
          </p:cNvSpPr>
          <p:nvPr/>
        </p:nvSpPr>
        <p:spPr bwMode="auto">
          <a:xfrm>
            <a:off x="7181255" y="1421854"/>
            <a:ext cx="51557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300" dirty="0">
                <a:latin typeface="Roboto Slab" pitchFamily="2" charset="0"/>
                <a:ea typeface="Roboto Slab" pitchFamily="2" charset="0"/>
              </a:rPr>
              <a:t>NULL</a:t>
            </a:r>
            <a:endParaRPr lang="en-GB" sz="1300" dirty="0"/>
          </a:p>
        </p:txBody>
      </p:sp>
      <p:sp>
        <p:nvSpPr>
          <p:cNvPr id="2" name="Rectangle 1">
            <a:extLst>
              <a:ext uri="{FF2B5EF4-FFF2-40B4-BE49-F238E27FC236}">
                <a16:creationId xmlns:a16="http://schemas.microsoft.com/office/drawing/2014/main" id="{CFC6852A-5C65-4E4C-A379-7D51BF985EF2}"/>
              </a:ext>
            </a:extLst>
          </p:cNvPr>
          <p:cNvSpPr/>
          <p:nvPr/>
        </p:nvSpPr>
        <p:spPr>
          <a:xfrm>
            <a:off x="0" y="3104535"/>
            <a:ext cx="8885816" cy="584775"/>
          </a:xfrm>
          <a:prstGeom prst="rect">
            <a:avLst/>
          </a:prstGeom>
        </p:spPr>
        <p:txBody>
          <a:bodyPr wrap="square">
            <a:spAutoFit/>
          </a:bodyPr>
          <a:lstStyle/>
          <a:p>
            <a:r>
              <a:rPr lang="en-US" sz="1600" dirty="0"/>
              <a:t>Nodes, 2, 7, 1, and 29  don’t need to point to any other nodes as they are the last nodes to be checked  </a:t>
            </a:r>
          </a:p>
          <a:p>
            <a:r>
              <a:rPr lang="en-US" sz="1600" dirty="0"/>
              <a:t>These nodes points to NULL</a:t>
            </a:r>
          </a:p>
        </p:txBody>
      </p:sp>
    </p:spTree>
    <p:extLst>
      <p:ext uri="{BB962C8B-B14F-4D97-AF65-F5344CB8AC3E}">
        <p14:creationId xmlns:p14="http://schemas.microsoft.com/office/powerpoint/2010/main" val="3089500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 name="Imagen 106"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568899" y="957695"/>
            <a:ext cx="396386" cy="607701"/>
          </a:xfrm>
          <a:prstGeom prst="rect">
            <a:avLst/>
          </a:prstGeom>
        </p:spPr>
      </p:pic>
      <p:pic>
        <p:nvPicPr>
          <p:cNvPr id="108" name="Imagen 107"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1763608" y="614015"/>
            <a:ext cx="396386" cy="607701"/>
          </a:xfrm>
          <a:prstGeom prst="rect">
            <a:avLst/>
          </a:prstGeom>
        </p:spPr>
      </p:pic>
      <p:sp>
        <p:nvSpPr>
          <p:cNvPr id="109" name="Content Placeholder 2">
            <a:extLst>
              <a:ext uri="{FF2B5EF4-FFF2-40B4-BE49-F238E27FC236}">
                <a16:creationId xmlns:a16="http://schemas.microsoft.com/office/drawing/2014/main" id="{354E91E5-B8CB-4A13-B9B7-7E70D725F2F2}"/>
              </a:ext>
            </a:extLst>
          </p:cNvPr>
          <p:cNvSpPr txBox="1">
            <a:spLocks/>
          </p:cNvSpPr>
          <p:nvPr/>
        </p:nvSpPr>
        <p:spPr bwMode="auto">
          <a:xfrm>
            <a:off x="1772785" y="699750"/>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a:t>
            </a:r>
            <a:endParaRPr lang="en-GB" sz="1800" dirty="0"/>
          </a:p>
        </p:txBody>
      </p:sp>
      <p:pic>
        <p:nvPicPr>
          <p:cNvPr id="114" name="Imagen 113"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1763608" y="957695"/>
            <a:ext cx="396386" cy="607701"/>
          </a:xfrm>
          <a:prstGeom prst="rect">
            <a:avLst/>
          </a:prstGeom>
        </p:spPr>
      </p:pic>
      <p:pic>
        <p:nvPicPr>
          <p:cNvPr id="116" name="Imagen 115"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669804" y="620666"/>
            <a:ext cx="396386" cy="607701"/>
          </a:xfrm>
          <a:prstGeom prst="rect">
            <a:avLst/>
          </a:prstGeom>
        </p:spPr>
      </p:pic>
      <p:sp>
        <p:nvSpPr>
          <p:cNvPr id="117" name="Content Placeholder 2">
            <a:extLst>
              <a:ext uri="{FF2B5EF4-FFF2-40B4-BE49-F238E27FC236}">
                <a16:creationId xmlns:a16="http://schemas.microsoft.com/office/drawing/2014/main" id="{354E91E5-B8CB-4A13-B9B7-7E70D725F2F2}"/>
              </a:ext>
            </a:extLst>
          </p:cNvPr>
          <p:cNvSpPr txBox="1">
            <a:spLocks/>
          </p:cNvSpPr>
          <p:nvPr/>
        </p:nvSpPr>
        <p:spPr bwMode="auto">
          <a:xfrm>
            <a:off x="2678981" y="706401"/>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3</a:t>
            </a:r>
            <a:endParaRPr lang="en-GB" sz="1800" dirty="0"/>
          </a:p>
        </p:txBody>
      </p:sp>
      <p:pic>
        <p:nvPicPr>
          <p:cNvPr id="118" name="Imagen 117"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669804" y="964346"/>
            <a:ext cx="396386" cy="607701"/>
          </a:xfrm>
          <a:prstGeom prst="rect">
            <a:avLst/>
          </a:prstGeom>
        </p:spPr>
      </p:pic>
      <p:pic>
        <p:nvPicPr>
          <p:cNvPr id="121" name="Imagen 120"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572685" y="623725"/>
            <a:ext cx="396386" cy="607701"/>
          </a:xfrm>
          <a:prstGeom prst="rect">
            <a:avLst/>
          </a:prstGeom>
        </p:spPr>
      </p:pic>
      <p:sp>
        <p:nvSpPr>
          <p:cNvPr id="122" name="Content Placeholder 2">
            <a:extLst>
              <a:ext uri="{FF2B5EF4-FFF2-40B4-BE49-F238E27FC236}">
                <a16:creationId xmlns:a16="http://schemas.microsoft.com/office/drawing/2014/main" id="{354E91E5-B8CB-4A13-B9B7-7E70D725F2F2}"/>
              </a:ext>
            </a:extLst>
          </p:cNvPr>
          <p:cNvSpPr txBox="1">
            <a:spLocks/>
          </p:cNvSpPr>
          <p:nvPr/>
        </p:nvSpPr>
        <p:spPr bwMode="auto">
          <a:xfrm>
            <a:off x="3581862" y="709460"/>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7</a:t>
            </a:r>
            <a:endParaRPr lang="en-GB" sz="1800" dirty="0"/>
          </a:p>
        </p:txBody>
      </p:sp>
      <p:pic>
        <p:nvPicPr>
          <p:cNvPr id="125" name="Imagen 124"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487699" y="625088"/>
            <a:ext cx="396386" cy="607701"/>
          </a:xfrm>
          <a:prstGeom prst="rect">
            <a:avLst/>
          </a:prstGeom>
        </p:spPr>
      </p:pic>
      <p:sp>
        <p:nvSpPr>
          <p:cNvPr id="126" name="Content Placeholder 2">
            <a:extLst>
              <a:ext uri="{FF2B5EF4-FFF2-40B4-BE49-F238E27FC236}">
                <a16:creationId xmlns:a16="http://schemas.microsoft.com/office/drawing/2014/main" id="{354E91E5-B8CB-4A13-B9B7-7E70D725F2F2}"/>
              </a:ext>
            </a:extLst>
          </p:cNvPr>
          <p:cNvSpPr txBox="1">
            <a:spLocks/>
          </p:cNvSpPr>
          <p:nvPr/>
        </p:nvSpPr>
        <p:spPr bwMode="auto">
          <a:xfrm>
            <a:off x="4496876" y="710823"/>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8</a:t>
            </a:r>
            <a:endParaRPr lang="en-GB" sz="1800" dirty="0"/>
          </a:p>
        </p:txBody>
      </p:sp>
      <p:pic>
        <p:nvPicPr>
          <p:cNvPr id="127" name="Imagen 126"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487699" y="968768"/>
            <a:ext cx="396386" cy="607701"/>
          </a:xfrm>
          <a:prstGeom prst="rect">
            <a:avLst/>
          </a:prstGeom>
        </p:spPr>
      </p:pic>
      <p:pic>
        <p:nvPicPr>
          <p:cNvPr id="130" name="Imagen 129"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6304943" y="947561"/>
            <a:ext cx="396386" cy="607701"/>
          </a:xfrm>
          <a:prstGeom prst="rect">
            <a:avLst/>
          </a:prstGeom>
        </p:spPr>
      </p:pic>
      <p:pic>
        <p:nvPicPr>
          <p:cNvPr id="131" name="Imagen 130"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5405848" y="610532"/>
            <a:ext cx="396386" cy="607701"/>
          </a:xfrm>
          <a:prstGeom prst="rect">
            <a:avLst/>
          </a:prstGeom>
        </p:spPr>
      </p:pic>
      <p:sp>
        <p:nvSpPr>
          <p:cNvPr id="132" name="Content Placeholder 2">
            <a:extLst>
              <a:ext uri="{FF2B5EF4-FFF2-40B4-BE49-F238E27FC236}">
                <a16:creationId xmlns:a16="http://schemas.microsoft.com/office/drawing/2014/main" id="{354E91E5-B8CB-4A13-B9B7-7E70D725F2F2}"/>
              </a:ext>
            </a:extLst>
          </p:cNvPr>
          <p:cNvSpPr txBox="1">
            <a:spLocks/>
          </p:cNvSpPr>
          <p:nvPr/>
        </p:nvSpPr>
        <p:spPr bwMode="auto">
          <a:xfrm>
            <a:off x="5415025" y="696267"/>
            <a:ext cx="432618"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13</a:t>
            </a:r>
            <a:endParaRPr lang="en-GB" sz="1800" dirty="0"/>
          </a:p>
        </p:txBody>
      </p:sp>
      <p:pic>
        <p:nvPicPr>
          <p:cNvPr id="133" name="Imagen 132"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5405848" y="954212"/>
            <a:ext cx="396386" cy="607701"/>
          </a:xfrm>
          <a:prstGeom prst="rect">
            <a:avLst/>
          </a:prstGeom>
        </p:spPr>
      </p:pic>
      <p:pic>
        <p:nvPicPr>
          <p:cNvPr id="135" name="Imagen 134"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6308729" y="613591"/>
            <a:ext cx="396386" cy="607701"/>
          </a:xfrm>
          <a:prstGeom prst="rect">
            <a:avLst/>
          </a:prstGeom>
        </p:spPr>
      </p:pic>
      <p:sp>
        <p:nvSpPr>
          <p:cNvPr id="136" name="Content Placeholder 2">
            <a:extLst>
              <a:ext uri="{FF2B5EF4-FFF2-40B4-BE49-F238E27FC236}">
                <a16:creationId xmlns:a16="http://schemas.microsoft.com/office/drawing/2014/main" id="{354E91E5-B8CB-4A13-B9B7-7E70D725F2F2}"/>
              </a:ext>
            </a:extLst>
          </p:cNvPr>
          <p:cNvSpPr txBox="1">
            <a:spLocks/>
          </p:cNvSpPr>
          <p:nvPr/>
        </p:nvSpPr>
        <p:spPr bwMode="auto">
          <a:xfrm>
            <a:off x="6317906" y="699326"/>
            <a:ext cx="44475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17</a:t>
            </a:r>
            <a:endParaRPr lang="en-GB" sz="1800" dirty="0"/>
          </a:p>
        </p:txBody>
      </p:sp>
      <p:pic>
        <p:nvPicPr>
          <p:cNvPr id="139" name="Imagen 138"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7223743" y="614954"/>
            <a:ext cx="396386" cy="607701"/>
          </a:xfrm>
          <a:prstGeom prst="rect">
            <a:avLst/>
          </a:prstGeom>
        </p:spPr>
      </p:pic>
      <p:sp>
        <p:nvSpPr>
          <p:cNvPr id="140" name="Content Placeholder 2">
            <a:extLst>
              <a:ext uri="{FF2B5EF4-FFF2-40B4-BE49-F238E27FC236}">
                <a16:creationId xmlns:a16="http://schemas.microsoft.com/office/drawing/2014/main" id="{354E91E5-B8CB-4A13-B9B7-7E70D725F2F2}"/>
              </a:ext>
            </a:extLst>
          </p:cNvPr>
          <p:cNvSpPr txBox="1">
            <a:spLocks/>
          </p:cNvSpPr>
          <p:nvPr/>
        </p:nvSpPr>
        <p:spPr bwMode="auto">
          <a:xfrm>
            <a:off x="7232920" y="700689"/>
            <a:ext cx="45233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29</a:t>
            </a:r>
            <a:endParaRPr lang="en-GB" sz="1800" dirty="0"/>
          </a:p>
        </p:txBody>
      </p:sp>
      <p:pic>
        <p:nvPicPr>
          <p:cNvPr id="141" name="Imagen 140"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7223743" y="958634"/>
            <a:ext cx="396386" cy="607701"/>
          </a:xfrm>
          <a:prstGeom prst="rect">
            <a:avLst/>
          </a:prstGeom>
        </p:spPr>
      </p:pic>
      <p:sp>
        <p:nvSpPr>
          <p:cNvPr id="145" name="Rectángulo 144"/>
          <p:cNvSpPr/>
          <p:nvPr/>
        </p:nvSpPr>
        <p:spPr>
          <a:xfrm>
            <a:off x="1696833" y="1773995"/>
            <a:ext cx="493682"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0x9</a:t>
            </a:r>
            <a:endParaRPr lang="en-GB" sz="1400" dirty="0">
              <a:solidFill>
                <a:srgbClr val="7F7F7F"/>
              </a:solidFill>
            </a:endParaRPr>
          </a:p>
        </p:txBody>
      </p:sp>
      <p:sp>
        <p:nvSpPr>
          <p:cNvPr id="146" name="Rectángulo 145"/>
          <p:cNvSpPr/>
          <p:nvPr/>
        </p:nvSpPr>
        <p:spPr>
          <a:xfrm>
            <a:off x="2617917" y="1781452"/>
            <a:ext cx="507007"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0xE</a:t>
            </a:r>
            <a:endParaRPr lang="en-GB" sz="1400" dirty="0">
              <a:solidFill>
                <a:srgbClr val="7F7F7F"/>
              </a:solidFill>
            </a:endParaRPr>
          </a:p>
        </p:txBody>
      </p:sp>
      <p:sp>
        <p:nvSpPr>
          <p:cNvPr id="147" name="Rectángulo 146"/>
          <p:cNvSpPr/>
          <p:nvPr/>
        </p:nvSpPr>
        <p:spPr>
          <a:xfrm>
            <a:off x="3465455" y="1773995"/>
            <a:ext cx="569387"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0x16</a:t>
            </a:r>
            <a:endParaRPr lang="en-GB" sz="1400" dirty="0">
              <a:solidFill>
                <a:srgbClr val="7F7F7F"/>
              </a:solidFill>
            </a:endParaRPr>
          </a:p>
        </p:txBody>
      </p:sp>
      <p:sp>
        <p:nvSpPr>
          <p:cNvPr id="148" name="Rectángulo 147"/>
          <p:cNvSpPr/>
          <p:nvPr/>
        </p:nvSpPr>
        <p:spPr>
          <a:xfrm>
            <a:off x="4403064" y="1791587"/>
            <a:ext cx="492806"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0x6</a:t>
            </a:r>
            <a:endParaRPr lang="en-GB" sz="1400" dirty="0">
              <a:solidFill>
                <a:srgbClr val="7F7F7F"/>
              </a:solidFill>
            </a:endParaRPr>
          </a:p>
        </p:txBody>
      </p:sp>
      <p:sp>
        <p:nvSpPr>
          <p:cNvPr id="149" name="Rectángulo 148"/>
          <p:cNvSpPr/>
          <p:nvPr/>
        </p:nvSpPr>
        <p:spPr>
          <a:xfrm>
            <a:off x="5354837" y="1755269"/>
            <a:ext cx="502624"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0xF</a:t>
            </a:r>
            <a:endParaRPr lang="en-GB" sz="1400" dirty="0">
              <a:solidFill>
                <a:srgbClr val="7F7F7F"/>
              </a:solidFill>
            </a:endParaRPr>
          </a:p>
        </p:txBody>
      </p:sp>
      <p:sp>
        <p:nvSpPr>
          <p:cNvPr id="150" name="Rectángulo 149"/>
          <p:cNvSpPr/>
          <p:nvPr/>
        </p:nvSpPr>
        <p:spPr>
          <a:xfrm>
            <a:off x="6248809" y="1773995"/>
            <a:ext cx="526907"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0xA</a:t>
            </a:r>
            <a:endParaRPr lang="en-GB" sz="1400" dirty="0">
              <a:solidFill>
                <a:srgbClr val="7F7F7F"/>
              </a:solidFill>
            </a:endParaRPr>
          </a:p>
        </p:txBody>
      </p:sp>
      <p:sp>
        <p:nvSpPr>
          <p:cNvPr id="151" name="Rectángulo 150"/>
          <p:cNvSpPr/>
          <p:nvPr/>
        </p:nvSpPr>
        <p:spPr>
          <a:xfrm>
            <a:off x="7158344" y="1777653"/>
            <a:ext cx="491666"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0x2</a:t>
            </a:r>
            <a:endParaRPr lang="en-GB" sz="1400" dirty="0">
              <a:solidFill>
                <a:srgbClr val="7F7F7F"/>
              </a:solidFill>
            </a:endParaRPr>
          </a:p>
        </p:txBody>
      </p:sp>
      <p:sp>
        <p:nvSpPr>
          <p:cNvPr id="152" name="Content Placeholder 2">
            <a:extLst>
              <a:ext uri="{FF2B5EF4-FFF2-40B4-BE49-F238E27FC236}">
                <a16:creationId xmlns:a16="http://schemas.microsoft.com/office/drawing/2014/main" id="{354E91E5-B8CB-4A13-B9B7-7E70D725F2F2}"/>
              </a:ext>
            </a:extLst>
          </p:cNvPr>
          <p:cNvSpPr txBox="1">
            <a:spLocks/>
          </p:cNvSpPr>
          <p:nvPr/>
        </p:nvSpPr>
        <p:spPr bwMode="auto">
          <a:xfrm>
            <a:off x="4374154" y="138520"/>
            <a:ext cx="929613"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2000" dirty="0">
                <a:latin typeface="Roboto Slab" pitchFamily="2" charset="0"/>
                <a:ea typeface="Roboto Slab" pitchFamily="2" charset="0"/>
              </a:rPr>
              <a:t>head</a:t>
            </a:r>
            <a:endParaRPr lang="en-GB" sz="2000" dirty="0"/>
          </a:p>
        </p:txBody>
      </p:sp>
      <p:cxnSp>
        <p:nvCxnSpPr>
          <p:cNvPr id="153" name="Conector recto de flecha 152"/>
          <p:cNvCxnSpPr/>
          <p:nvPr/>
        </p:nvCxnSpPr>
        <p:spPr bwMode="auto">
          <a:xfrm rot="5400000" flipV="1">
            <a:off x="4559858" y="611273"/>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pic>
        <p:nvPicPr>
          <p:cNvPr id="154" name="Imagen 153"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915559" y="44395"/>
            <a:ext cx="396386" cy="607701"/>
          </a:xfrm>
          <a:prstGeom prst="rect">
            <a:avLst/>
          </a:prstGeom>
        </p:spPr>
      </p:pic>
      <p:sp>
        <p:nvSpPr>
          <p:cNvPr id="155" name="Content Placeholder 2">
            <a:extLst>
              <a:ext uri="{FF2B5EF4-FFF2-40B4-BE49-F238E27FC236}">
                <a16:creationId xmlns:a16="http://schemas.microsoft.com/office/drawing/2014/main" id="{354E91E5-B8CB-4A13-B9B7-7E70D725F2F2}"/>
              </a:ext>
            </a:extLst>
          </p:cNvPr>
          <p:cNvSpPr txBox="1">
            <a:spLocks/>
          </p:cNvSpPr>
          <p:nvPr/>
        </p:nvSpPr>
        <p:spPr bwMode="auto">
          <a:xfrm>
            <a:off x="3894649" y="181765"/>
            <a:ext cx="39255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600" dirty="0">
                <a:solidFill>
                  <a:srgbClr val="7F7F7F"/>
                </a:solidFill>
                <a:latin typeface="Roboto Slab" pitchFamily="2" charset="0"/>
                <a:ea typeface="Roboto Slab" pitchFamily="2" charset="0"/>
              </a:rPr>
              <a:t>0x6</a:t>
            </a:r>
            <a:endParaRPr lang="en-GB" sz="1600" dirty="0">
              <a:solidFill>
                <a:srgbClr val="7F7F7F"/>
              </a:solidFill>
            </a:endParaRPr>
          </a:p>
        </p:txBody>
      </p:sp>
      <p:cxnSp>
        <p:nvCxnSpPr>
          <p:cNvPr id="3" name="Conector angular 2"/>
          <p:cNvCxnSpPr/>
          <p:nvPr/>
        </p:nvCxnSpPr>
        <p:spPr bwMode="auto">
          <a:xfrm rot="10800000" flipV="1">
            <a:off x="2906982" y="1308619"/>
            <a:ext cx="1510621" cy="465376"/>
          </a:xfrm>
          <a:prstGeom prst="bentConnector4">
            <a:avLst>
              <a:gd name="adj1" fmla="val 18273"/>
              <a:gd name="adj2" fmla="val 207178"/>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56" name="Content Placeholder 2">
            <a:extLst>
              <a:ext uri="{FF2B5EF4-FFF2-40B4-BE49-F238E27FC236}">
                <a16:creationId xmlns:a16="http://schemas.microsoft.com/office/drawing/2014/main" id="{354E91E5-B8CB-4A13-B9B7-7E70D725F2F2}"/>
              </a:ext>
            </a:extLst>
          </p:cNvPr>
          <p:cNvSpPr txBox="1">
            <a:spLocks/>
          </p:cNvSpPr>
          <p:nvPr/>
        </p:nvSpPr>
        <p:spPr bwMode="auto">
          <a:xfrm>
            <a:off x="4474168" y="1111808"/>
            <a:ext cx="39255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600" dirty="0">
                <a:latin typeface="Roboto Slab" pitchFamily="2" charset="0"/>
                <a:ea typeface="Roboto Slab" pitchFamily="2" charset="0"/>
              </a:rPr>
              <a:t>0xE</a:t>
            </a:r>
            <a:endParaRPr lang="en-GB" sz="1600" dirty="0"/>
          </a:p>
        </p:txBody>
      </p:sp>
      <p:pic>
        <p:nvPicPr>
          <p:cNvPr id="105" name="Imagen 104"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568900" y="1297215"/>
            <a:ext cx="396386" cy="607701"/>
          </a:xfrm>
          <a:prstGeom prst="rect">
            <a:avLst/>
          </a:prstGeom>
        </p:spPr>
      </p:pic>
      <p:pic>
        <p:nvPicPr>
          <p:cNvPr id="106" name="Imagen 105"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1763609" y="1297215"/>
            <a:ext cx="396386" cy="607701"/>
          </a:xfrm>
          <a:prstGeom prst="rect">
            <a:avLst/>
          </a:prstGeom>
        </p:spPr>
      </p:pic>
      <p:pic>
        <p:nvPicPr>
          <p:cNvPr id="110" name="Imagen 109"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669805" y="1303866"/>
            <a:ext cx="396386" cy="607701"/>
          </a:xfrm>
          <a:prstGeom prst="rect">
            <a:avLst/>
          </a:prstGeom>
        </p:spPr>
      </p:pic>
      <p:pic>
        <p:nvPicPr>
          <p:cNvPr id="111" name="Imagen 110"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487700" y="1308288"/>
            <a:ext cx="396386" cy="607701"/>
          </a:xfrm>
          <a:prstGeom prst="rect">
            <a:avLst/>
          </a:prstGeom>
        </p:spPr>
      </p:pic>
      <p:pic>
        <p:nvPicPr>
          <p:cNvPr id="112" name="Imagen 111"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6304944" y="1287081"/>
            <a:ext cx="396386" cy="607701"/>
          </a:xfrm>
          <a:prstGeom prst="rect">
            <a:avLst/>
          </a:prstGeom>
        </p:spPr>
      </p:pic>
      <p:pic>
        <p:nvPicPr>
          <p:cNvPr id="113" name="Imagen 112"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5405849" y="1293732"/>
            <a:ext cx="396386" cy="607701"/>
          </a:xfrm>
          <a:prstGeom prst="rect">
            <a:avLst/>
          </a:prstGeom>
        </p:spPr>
      </p:pic>
      <p:pic>
        <p:nvPicPr>
          <p:cNvPr id="115" name="Imagen 114"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7223744" y="1298154"/>
            <a:ext cx="396386" cy="607701"/>
          </a:xfrm>
          <a:prstGeom prst="rect">
            <a:avLst/>
          </a:prstGeom>
        </p:spPr>
      </p:pic>
      <p:sp>
        <p:nvSpPr>
          <p:cNvPr id="119" name="Content Placeholder 2">
            <a:extLst>
              <a:ext uri="{FF2B5EF4-FFF2-40B4-BE49-F238E27FC236}">
                <a16:creationId xmlns:a16="http://schemas.microsoft.com/office/drawing/2014/main" id="{354E91E5-B8CB-4A13-B9B7-7E70D725F2F2}"/>
              </a:ext>
            </a:extLst>
          </p:cNvPr>
          <p:cNvSpPr txBox="1">
            <a:spLocks/>
          </p:cNvSpPr>
          <p:nvPr/>
        </p:nvSpPr>
        <p:spPr bwMode="auto">
          <a:xfrm>
            <a:off x="4476364" y="1426744"/>
            <a:ext cx="39255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600" dirty="0">
                <a:latin typeface="Roboto Slab" pitchFamily="2" charset="0"/>
                <a:ea typeface="Roboto Slab" pitchFamily="2" charset="0"/>
              </a:rPr>
              <a:t>0xA</a:t>
            </a:r>
            <a:endParaRPr lang="en-GB" sz="1600" dirty="0"/>
          </a:p>
        </p:txBody>
      </p:sp>
      <p:cxnSp>
        <p:nvCxnSpPr>
          <p:cNvPr id="5" name="Conector angular 4"/>
          <p:cNvCxnSpPr/>
          <p:nvPr/>
        </p:nvCxnSpPr>
        <p:spPr bwMode="auto">
          <a:xfrm>
            <a:off x="4935696" y="1612139"/>
            <a:ext cx="1522519" cy="469633"/>
          </a:xfrm>
          <a:prstGeom prst="bentConnector4">
            <a:avLst>
              <a:gd name="adj1" fmla="val 16420"/>
              <a:gd name="adj2" fmla="val 148676"/>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45" name="Content Placeholder 2">
            <a:extLst>
              <a:ext uri="{FF2B5EF4-FFF2-40B4-BE49-F238E27FC236}">
                <a16:creationId xmlns:a16="http://schemas.microsoft.com/office/drawing/2014/main" id="{354E91E5-B8CB-4A13-B9B7-7E70D725F2F2}"/>
              </a:ext>
            </a:extLst>
          </p:cNvPr>
          <p:cNvSpPr txBox="1">
            <a:spLocks/>
          </p:cNvSpPr>
          <p:nvPr/>
        </p:nvSpPr>
        <p:spPr bwMode="auto">
          <a:xfrm>
            <a:off x="2658264" y="1115635"/>
            <a:ext cx="39255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600" dirty="0">
                <a:solidFill>
                  <a:srgbClr val="FF0000"/>
                </a:solidFill>
                <a:latin typeface="Roboto Slab" pitchFamily="2" charset="0"/>
                <a:ea typeface="Roboto Slab" pitchFamily="2" charset="0"/>
              </a:rPr>
              <a:t>0x9</a:t>
            </a:r>
            <a:endParaRPr lang="en-GB" sz="1600" dirty="0">
              <a:solidFill>
                <a:srgbClr val="FF0000"/>
              </a:solidFill>
            </a:endParaRPr>
          </a:p>
        </p:txBody>
      </p:sp>
      <p:sp>
        <p:nvSpPr>
          <p:cNvPr id="46" name="Content Placeholder 2">
            <a:extLst>
              <a:ext uri="{FF2B5EF4-FFF2-40B4-BE49-F238E27FC236}">
                <a16:creationId xmlns:a16="http://schemas.microsoft.com/office/drawing/2014/main" id="{354E91E5-B8CB-4A13-B9B7-7E70D725F2F2}"/>
              </a:ext>
            </a:extLst>
          </p:cNvPr>
          <p:cNvSpPr txBox="1">
            <a:spLocks/>
          </p:cNvSpPr>
          <p:nvPr/>
        </p:nvSpPr>
        <p:spPr bwMode="auto">
          <a:xfrm>
            <a:off x="2631240" y="1457303"/>
            <a:ext cx="513585" cy="28445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600" dirty="0">
                <a:solidFill>
                  <a:srgbClr val="FF0000"/>
                </a:solidFill>
                <a:latin typeface="Roboto Slab" pitchFamily="2" charset="0"/>
                <a:ea typeface="Roboto Slab" pitchFamily="2" charset="0"/>
              </a:rPr>
              <a:t>0x16</a:t>
            </a:r>
            <a:endParaRPr lang="en-GB" sz="1600" dirty="0">
              <a:solidFill>
                <a:srgbClr val="FF0000"/>
              </a:solidFill>
            </a:endParaRPr>
          </a:p>
        </p:txBody>
      </p:sp>
      <p:cxnSp>
        <p:nvCxnSpPr>
          <p:cNvPr id="4" name="Conector angular 3"/>
          <p:cNvCxnSpPr/>
          <p:nvPr/>
        </p:nvCxnSpPr>
        <p:spPr bwMode="auto">
          <a:xfrm rot="10800000">
            <a:off x="2252140" y="917865"/>
            <a:ext cx="365590" cy="343884"/>
          </a:xfrm>
          <a:prstGeom prst="bentConnector3">
            <a:avLst/>
          </a:prstGeom>
          <a:solidFill>
            <a:schemeClr val="accent1"/>
          </a:solidFill>
          <a:ln w="9525" cap="flat" cmpd="sng" algn="ctr">
            <a:solidFill>
              <a:srgbClr val="FF0000"/>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8" name="Conector angular 7"/>
          <p:cNvCxnSpPr>
            <a:stCxn id="46" idx="3"/>
            <a:endCxn id="121" idx="0"/>
          </p:cNvCxnSpPr>
          <p:nvPr/>
        </p:nvCxnSpPr>
        <p:spPr bwMode="auto">
          <a:xfrm flipV="1">
            <a:off x="3144825" y="927576"/>
            <a:ext cx="322203" cy="671956"/>
          </a:xfrm>
          <a:prstGeom prst="bentConnector3">
            <a:avLst/>
          </a:prstGeom>
          <a:solidFill>
            <a:schemeClr val="accent1"/>
          </a:solidFill>
          <a:ln w="9525" cap="flat" cmpd="sng" algn="ctr">
            <a:solidFill>
              <a:srgbClr val="FF0000"/>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49" name="Content Placeholder 2">
            <a:extLst>
              <a:ext uri="{FF2B5EF4-FFF2-40B4-BE49-F238E27FC236}">
                <a16:creationId xmlns:a16="http://schemas.microsoft.com/office/drawing/2014/main" id="{354E91E5-B8CB-4A13-B9B7-7E70D725F2F2}"/>
              </a:ext>
            </a:extLst>
          </p:cNvPr>
          <p:cNvSpPr txBox="1">
            <a:spLocks/>
          </p:cNvSpPr>
          <p:nvPr/>
        </p:nvSpPr>
        <p:spPr bwMode="auto">
          <a:xfrm>
            <a:off x="6290117" y="1091206"/>
            <a:ext cx="39255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600" dirty="0">
                <a:solidFill>
                  <a:srgbClr val="FF0000"/>
                </a:solidFill>
                <a:latin typeface="Roboto Slab" pitchFamily="2" charset="0"/>
                <a:ea typeface="Roboto Slab" pitchFamily="2" charset="0"/>
              </a:rPr>
              <a:t>0xF</a:t>
            </a:r>
            <a:endParaRPr lang="en-GB" sz="1600" dirty="0">
              <a:solidFill>
                <a:srgbClr val="FF0000"/>
              </a:solidFill>
            </a:endParaRPr>
          </a:p>
        </p:txBody>
      </p:sp>
      <p:sp>
        <p:nvSpPr>
          <p:cNvPr id="50" name="Content Placeholder 2">
            <a:extLst>
              <a:ext uri="{FF2B5EF4-FFF2-40B4-BE49-F238E27FC236}">
                <a16:creationId xmlns:a16="http://schemas.microsoft.com/office/drawing/2014/main" id="{354E91E5-B8CB-4A13-B9B7-7E70D725F2F2}"/>
              </a:ext>
            </a:extLst>
          </p:cNvPr>
          <p:cNvSpPr txBox="1">
            <a:spLocks/>
          </p:cNvSpPr>
          <p:nvPr/>
        </p:nvSpPr>
        <p:spPr bwMode="auto">
          <a:xfrm>
            <a:off x="6263093" y="1432874"/>
            <a:ext cx="513585" cy="28445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600" dirty="0">
                <a:solidFill>
                  <a:srgbClr val="FF0000"/>
                </a:solidFill>
                <a:latin typeface="Roboto Slab" pitchFamily="2" charset="0"/>
                <a:ea typeface="Roboto Slab" pitchFamily="2" charset="0"/>
              </a:rPr>
              <a:t>0x2</a:t>
            </a:r>
            <a:endParaRPr lang="en-GB" sz="1600" dirty="0">
              <a:solidFill>
                <a:srgbClr val="FF0000"/>
              </a:solidFill>
            </a:endParaRPr>
          </a:p>
        </p:txBody>
      </p:sp>
      <p:cxnSp>
        <p:nvCxnSpPr>
          <p:cNvPr id="51" name="Conector angular 50"/>
          <p:cNvCxnSpPr/>
          <p:nvPr/>
        </p:nvCxnSpPr>
        <p:spPr bwMode="auto">
          <a:xfrm rot="10800000">
            <a:off x="5865417" y="908154"/>
            <a:ext cx="365590" cy="343884"/>
          </a:xfrm>
          <a:prstGeom prst="bentConnector3">
            <a:avLst/>
          </a:prstGeom>
          <a:solidFill>
            <a:schemeClr val="accent1"/>
          </a:solidFill>
          <a:ln w="9525" cap="flat" cmpd="sng" algn="ctr">
            <a:solidFill>
              <a:srgbClr val="FF0000"/>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2" name="Conector angular 51"/>
          <p:cNvCxnSpPr/>
          <p:nvPr/>
        </p:nvCxnSpPr>
        <p:spPr bwMode="auto">
          <a:xfrm flipV="1">
            <a:off x="6758102" y="917865"/>
            <a:ext cx="322203" cy="671956"/>
          </a:xfrm>
          <a:prstGeom prst="bentConnector3">
            <a:avLst/>
          </a:prstGeom>
          <a:solidFill>
            <a:schemeClr val="accent1"/>
          </a:solidFill>
          <a:ln w="9525" cap="flat" cmpd="sng" algn="ctr">
            <a:solidFill>
              <a:srgbClr val="FF0000"/>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56" name="Content Placeholder 2">
            <a:extLst>
              <a:ext uri="{FF2B5EF4-FFF2-40B4-BE49-F238E27FC236}">
                <a16:creationId xmlns:a16="http://schemas.microsoft.com/office/drawing/2014/main" id="{354E91E5-B8CB-4A13-B9B7-7E70D725F2F2}"/>
              </a:ext>
            </a:extLst>
          </p:cNvPr>
          <p:cNvSpPr txBox="1">
            <a:spLocks/>
          </p:cNvSpPr>
          <p:nvPr/>
        </p:nvSpPr>
        <p:spPr bwMode="auto">
          <a:xfrm>
            <a:off x="1740516" y="1127132"/>
            <a:ext cx="51557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300" dirty="0">
                <a:latin typeface="Roboto Slab" pitchFamily="2" charset="0"/>
                <a:ea typeface="Roboto Slab" pitchFamily="2" charset="0"/>
              </a:rPr>
              <a:t>NULL</a:t>
            </a:r>
            <a:endParaRPr lang="en-GB" sz="1300" dirty="0"/>
          </a:p>
        </p:txBody>
      </p:sp>
      <p:sp>
        <p:nvSpPr>
          <p:cNvPr id="57" name="Content Placeholder 2">
            <a:extLst>
              <a:ext uri="{FF2B5EF4-FFF2-40B4-BE49-F238E27FC236}">
                <a16:creationId xmlns:a16="http://schemas.microsoft.com/office/drawing/2014/main" id="{354E91E5-B8CB-4A13-B9B7-7E70D725F2F2}"/>
              </a:ext>
            </a:extLst>
          </p:cNvPr>
          <p:cNvSpPr txBox="1">
            <a:spLocks/>
          </p:cNvSpPr>
          <p:nvPr/>
        </p:nvSpPr>
        <p:spPr bwMode="auto">
          <a:xfrm>
            <a:off x="1732263" y="1426744"/>
            <a:ext cx="51557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300" dirty="0">
                <a:latin typeface="Roboto Slab" pitchFamily="2" charset="0"/>
                <a:ea typeface="Roboto Slab" pitchFamily="2" charset="0"/>
              </a:rPr>
              <a:t>NULL</a:t>
            </a:r>
            <a:endParaRPr lang="en-GB" sz="1300" dirty="0"/>
          </a:p>
        </p:txBody>
      </p:sp>
      <p:sp>
        <p:nvSpPr>
          <p:cNvPr id="58" name="Content Placeholder 2">
            <a:extLst>
              <a:ext uri="{FF2B5EF4-FFF2-40B4-BE49-F238E27FC236}">
                <a16:creationId xmlns:a16="http://schemas.microsoft.com/office/drawing/2014/main" id="{354E91E5-B8CB-4A13-B9B7-7E70D725F2F2}"/>
              </a:ext>
            </a:extLst>
          </p:cNvPr>
          <p:cNvSpPr txBox="1">
            <a:spLocks/>
          </p:cNvSpPr>
          <p:nvPr/>
        </p:nvSpPr>
        <p:spPr bwMode="auto">
          <a:xfrm>
            <a:off x="3538007" y="1132406"/>
            <a:ext cx="51557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300" dirty="0">
                <a:latin typeface="Roboto Slab" pitchFamily="2" charset="0"/>
                <a:ea typeface="Roboto Slab" pitchFamily="2" charset="0"/>
              </a:rPr>
              <a:t>NULL</a:t>
            </a:r>
            <a:endParaRPr lang="en-GB" sz="1300" dirty="0"/>
          </a:p>
        </p:txBody>
      </p:sp>
      <p:sp>
        <p:nvSpPr>
          <p:cNvPr id="59" name="Content Placeholder 2">
            <a:extLst>
              <a:ext uri="{FF2B5EF4-FFF2-40B4-BE49-F238E27FC236}">
                <a16:creationId xmlns:a16="http://schemas.microsoft.com/office/drawing/2014/main" id="{354E91E5-B8CB-4A13-B9B7-7E70D725F2F2}"/>
              </a:ext>
            </a:extLst>
          </p:cNvPr>
          <p:cNvSpPr txBox="1">
            <a:spLocks/>
          </p:cNvSpPr>
          <p:nvPr/>
        </p:nvSpPr>
        <p:spPr bwMode="auto">
          <a:xfrm>
            <a:off x="3529754" y="1432018"/>
            <a:ext cx="51557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300" dirty="0">
                <a:latin typeface="Roboto Slab" pitchFamily="2" charset="0"/>
                <a:ea typeface="Roboto Slab" pitchFamily="2" charset="0"/>
              </a:rPr>
              <a:t>NULL</a:t>
            </a:r>
            <a:endParaRPr lang="en-GB" sz="1300" dirty="0"/>
          </a:p>
        </p:txBody>
      </p:sp>
      <p:sp>
        <p:nvSpPr>
          <p:cNvPr id="60" name="Content Placeholder 2">
            <a:extLst>
              <a:ext uri="{FF2B5EF4-FFF2-40B4-BE49-F238E27FC236}">
                <a16:creationId xmlns:a16="http://schemas.microsoft.com/office/drawing/2014/main" id="{354E91E5-B8CB-4A13-B9B7-7E70D725F2F2}"/>
              </a:ext>
            </a:extLst>
          </p:cNvPr>
          <p:cNvSpPr txBox="1">
            <a:spLocks/>
          </p:cNvSpPr>
          <p:nvPr/>
        </p:nvSpPr>
        <p:spPr bwMode="auto">
          <a:xfrm>
            <a:off x="5385723" y="1108872"/>
            <a:ext cx="51557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300" dirty="0">
                <a:latin typeface="Roboto Slab" pitchFamily="2" charset="0"/>
                <a:ea typeface="Roboto Slab" pitchFamily="2" charset="0"/>
              </a:rPr>
              <a:t>NULL</a:t>
            </a:r>
            <a:endParaRPr lang="en-GB" sz="1300" dirty="0"/>
          </a:p>
        </p:txBody>
      </p:sp>
      <p:sp>
        <p:nvSpPr>
          <p:cNvPr id="61" name="Content Placeholder 2">
            <a:extLst>
              <a:ext uri="{FF2B5EF4-FFF2-40B4-BE49-F238E27FC236}">
                <a16:creationId xmlns:a16="http://schemas.microsoft.com/office/drawing/2014/main" id="{354E91E5-B8CB-4A13-B9B7-7E70D725F2F2}"/>
              </a:ext>
            </a:extLst>
          </p:cNvPr>
          <p:cNvSpPr txBox="1">
            <a:spLocks/>
          </p:cNvSpPr>
          <p:nvPr/>
        </p:nvSpPr>
        <p:spPr bwMode="auto">
          <a:xfrm>
            <a:off x="5377470" y="1408484"/>
            <a:ext cx="51557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300" dirty="0">
                <a:latin typeface="Roboto Slab" pitchFamily="2" charset="0"/>
                <a:ea typeface="Roboto Slab" pitchFamily="2" charset="0"/>
              </a:rPr>
              <a:t>NULL</a:t>
            </a:r>
            <a:endParaRPr lang="en-GB" sz="1300" dirty="0"/>
          </a:p>
        </p:txBody>
      </p:sp>
      <p:sp>
        <p:nvSpPr>
          <p:cNvPr id="62" name="Content Placeholder 2">
            <a:extLst>
              <a:ext uri="{FF2B5EF4-FFF2-40B4-BE49-F238E27FC236}">
                <a16:creationId xmlns:a16="http://schemas.microsoft.com/office/drawing/2014/main" id="{354E91E5-B8CB-4A13-B9B7-7E70D725F2F2}"/>
              </a:ext>
            </a:extLst>
          </p:cNvPr>
          <p:cNvSpPr txBox="1">
            <a:spLocks/>
          </p:cNvSpPr>
          <p:nvPr/>
        </p:nvSpPr>
        <p:spPr bwMode="auto">
          <a:xfrm>
            <a:off x="7189508" y="1122242"/>
            <a:ext cx="51557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300" dirty="0">
                <a:latin typeface="Roboto Slab" pitchFamily="2" charset="0"/>
                <a:ea typeface="Roboto Slab" pitchFamily="2" charset="0"/>
              </a:rPr>
              <a:t>NULL</a:t>
            </a:r>
            <a:endParaRPr lang="en-GB" sz="1300" dirty="0"/>
          </a:p>
        </p:txBody>
      </p:sp>
      <p:sp>
        <p:nvSpPr>
          <p:cNvPr id="63" name="Content Placeholder 2">
            <a:extLst>
              <a:ext uri="{FF2B5EF4-FFF2-40B4-BE49-F238E27FC236}">
                <a16:creationId xmlns:a16="http://schemas.microsoft.com/office/drawing/2014/main" id="{354E91E5-B8CB-4A13-B9B7-7E70D725F2F2}"/>
              </a:ext>
            </a:extLst>
          </p:cNvPr>
          <p:cNvSpPr txBox="1">
            <a:spLocks/>
          </p:cNvSpPr>
          <p:nvPr/>
        </p:nvSpPr>
        <p:spPr bwMode="auto">
          <a:xfrm>
            <a:off x="7181255" y="1421854"/>
            <a:ext cx="51557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300" dirty="0">
                <a:latin typeface="Roboto Slab" pitchFamily="2" charset="0"/>
                <a:ea typeface="Roboto Slab" pitchFamily="2" charset="0"/>
              </a:rPr>
              <a:t>NULL</a:t>
            </a:r>
            <a:endParaRPr lang="en-GB" sz="1300" dirty="0"/>
          </a:p>
        </p:txBody>
      </p:sp>
      <p:pic>
        <p:nvPicPr>
          <p:cNvPr id="65" name="Imagen 64"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1763609" y="4288431"/>
            <a:ext cx="396386" cy="607701"/>
          </a:xfrm>
          <a:prstGeom prst="rect">
            <a:avLst/>
          </a:prstGeom>
        </p:spPr>
      </p:pic>
      <p:sp>
        <p:nvSpPr>
          <p:cNvPr id="66" name="Content Placeholder 2">
            <a:extLst>
              <a:ext uri="{FF2B5EF4-FFF2-40B4-BE49-F238E27FC236}">
                <a16:creationId xmlns:a16="http://schemas.microsoft.com/office/drawing/2014/main" id="{354E91E5-B8CB-4A13-B9B7-7E70D725F2F2}"/>
              </a:ext>
            </a:extLst>
          </p:cNvPr>
          <p:cNvSpPr txBox="1">
            <a:spLocks/>
          </p:cNvSpPr>
          <p:nvPr/>
        </p:nvSpPr>
        <p:spPr bwMode="auto">
          <a:xfrm>
            <a:off x="1772786" y="4374166"/>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a:t>
            </a:r>
            <a:endParaRPr lang="en-GB" sz="1800" dirty="0"/>
          </a:p>
        </p:txBody>
      </p:sp>
      <p:pic>
        <p:nvPicPr>
          <p:cNvPr id="68" name="Imagen 67"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669806" y="3463204"/>
            <a:ext cx="396386" cy="607701"/>
          </a:xfrm>
          <a:prstGeom prst="rect">
            <a:avLst/>
          </a:prstGeom>
        </p:spPr>
      </p:pic>
      <p:sp>
        <p:nvSpPr>
          <p:cNvPr id="69" name="Content Placeholder 2">
            <a:extLst>
              <a:ext uri="{FF2B5EF4-FFF2-40B4-BE49-F238E27FC236}">
                <a16:creationId xmlns:a16="http://schemas.microsoft.com/office/drawing/2014/main" id="{354E91E5-B8CB-4A13-B9B7-7E70D725F2F2}"/>
              </a:ext>
            </a:extLst>
          </p:cNvPr>
          <p:cNvSpPr txBox="1">
            <a:spLocks/>
          </p:cNvSpPr>
          <p:nvPr/>
        </p:nvSpPr>
        <p:spPr bwMode="auto">
          <a:xfrm>
            <a:off x="2678983" y="3548939"/>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3</a:t>
            </a:r>
            <a:endParaRPr lang="en-GB" sz="1800" dirty="0"/>
          </a:p>
        </p:txBody>
      </p:sp>
      <p:pic>
        <p:nvPicPr>
          <p:cNvPr id="71" name="Imagen 70"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589494" y="4288431"/>
            <a:ext cx="396386" cy="607701"/>
          </a:xfrm>
          <a:prstGeom prst="rect">
            <a:avLst/>
          </a:prstGeom>
        </p:spPr>
      </p:pic>
      <p:sp>
        <p:nvSpPr>
          <p:cNvPr id="72" name="Content Placeholder 2">
            <a:extLst>
              <a:ext uri="{FF2B5EF4-FFF2-40B4-BE49-F238E27FC236}">
                <a16:creationId xmlns:a16="http://schemas.microsoft.com/office/drawing/2014/main" id="{354E91E5-B8CB-4A13-B9B7-7E70D725F2F2}"/>
              </a:ext>
            </a:extLst>
          </p:cNvPr>
          <p:cNvSpPr txBox="1">
            <a:spLocks/>
          </p:cNvSpPr>
          <p:nvPr/>
        </p:nvSpPr>
        <p:spPr bwMode="auto">
          <a:xfrm>
            <a:off x="3598671" y="4374166"/>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7</a:t>
            </a:r>
            <a:endParaRPr lang="en-GB" sz="1800" dirty="0"/>
          </a:p>
        </p:txBody>
      </p:sp>
      <p:pic>
        <p:nvPicPr>
          <p:cNvPr id="73" name="Imagen 72"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466027" y="3019960"/>
            <a:ext cx="396386" cy="607701"/>
          </a:xfrm>
          <a:prstGeom prst="rect">
            <a:avLst/>
          </a:prstGeom>
        </p:spPr>
      </p:pic>
      <p:sp>
        <p:nvSpPr>
          <p:cNvPr id="74" name="Content Placeholder 2">
            <a:extLst>
              <a:ext uri="{FF2B5EF4-FFF2-40B4-BE49-F238E27FC236}">
                <a16:creationId xmlns:a16="http://schemas.microsoft.com/office/drawing/2014/main" id="{354E91E5-B8CB-4A13-B9B7-7E70D725F2F2}"/>
              </a:ext>
            </a:extLst>
          </p:cNvPr>
          <p:cNvSpPr txBox="1">
            <a:spLocks/>
          </p:cNvSpPr>
          <p:nvPr/>
        </p:nvSpPr>
        <p:spPr bwMode="auto">
          <a:xfrm>
            <a:off x="4475204" y="3105695"/>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8</a:t>
            </a:r>
            <a:endParaRPr lang="en-GB" sz="1800" dirty="0"/>
          </a:p>
        </p:txBody>
      </p:sp>
      <p:pic>
        <p:nvPicPr>
          <p:cNvPr id="77" name="Imagen 76"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5397688" y="4315777"/>
            <a:ext cx="396386" cy="607701"/>
          </a:xfrm>
          <a:prstGeom prst="rect">
            <a:avLst/>
          </a:prstGeom>
        </p:spPr>
      </p:pic>
      <p:sp>
        <p:nvSpPr>
          <p:cNvPr id="78" name="Content Placeholder 2">
            <a:extLst>
              <a:ext uri="{FF2B5EF4-FFF2-40B4-BE49-F238E27FC236}">
                <a16:creationId xmlns:a16="http://schemas.microsoft.com/office/drawing/2014/main" id="{354E91E5-B8CB-4A13-B9B7-7E70D725F2F2}"/>
              </a:ext>
            </a:extLst>
          </p:cNvPr>
          <p:cNvSpPr txBox="1">
            <a:spLocks/>
          </p:cNvSpPr>
          <p:nvPr/>
        </p:nvSpPr>
        <p:spPr bwMode="auto">
          <a:xfrm>
            <a:off x="5406865" y="4401512"/>
            <a:ext cx="432618"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600" dirty="0">
                <a:latin typeface="Roboto Slab" pitchFamily="2" charset="0"/>
                <a:ea typeface="Roboto Slab" pitchFamily="2" charset="0"/>
              </a:rPr>
              <a:t>13</a:t>
            </a:r>
            <a:endParaRPr lang="en-GB" sz="1600" dirty="0"/>
          </a:p>
        </p:txBody>
      </p:sp>
      <p:pic>
        <p:nvPicPr>
          <p:cNvPr id="80" name="Imagen 79"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6273545" y="3535314"/>
            <a:ext cx="396386" cy="607701"/>
          </a:xfrm>
          <a:prstGeom prst="rect">
            <a:avLst/>
          </a:prstGeom>
        </p:spPr>
      </p:pic>
      <p:sp>
        <p:nvSpPr>
          <p:cNvPr id="81" name="Content Placeholder 2">
            <a:extLst>
              <a:ext uri="{FF2B5EF4-FFF2-40B4-BE49-F238E27FC236}">
                <a16:creationId xmlns:a16="http://schemas.microsoft.com/office/drawing/2014/main" id="{354E91E5-B8CB-4A13-B9B7-7E70D725F2F2}"/>
              </a:ext>
            </a:extLst>
          </p:cNvPr>
          <p:cNvSpPr txBox="1">
            <a:spLocks/>
          </p:cNvSpPr>
          <p:nvPr/>
        </p:nvSpPr>
        <p:spPr bwMode="auto">
          <a:xfrm>
            <a:off x="6282722" y="3621049"/>
            <a:ext cx="44475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17</a:t>
            </a:r>
            <a:endParaRPr lang="en-GB" sz="1800" dirty="0"/>
          </a:p>
        </p:txBody>
      </p:sp>
      <p:pic>
        <p:nvPicPr>
          <p:cNvPr id="82" name="Imagen 81"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7212614" y="4288842"/>
            <a:ext cx="396386" cy="607701"/>
          </a:xfrm>
          <a:prstGeom prst="rect">
            <a:avLst/>
          </a:prstGeom>
        </p:spPr>
      </p:pic>
      <p:sp>
        <p:nvSpPr>
          <p:cNvPr id="83" name="Content Placeholder 2">
            <a:extLst>
              <a:ext uri="{FF2B5EF4-FFF2-40B4-BE49-F238E27FC236}">
                <a16:creationId xmlns:a16="http://schemas.microsoft.com/office/drawing/2014/main" id="{354E91E5-B8CB-4A13-B9B7-7E70D725F2F2}"/>
              </a:ext>
            </a:extLst>
          </p:cNvPr>
          <p:cNvSpPr txBox="1">
            <a:spLocks/>
          </p:cNvSpPr>
          <p:nvPr/>
        </p:nvSpPr>
        <p:spPr bwMode="auto">
          <a:xfrm>
            <a:off x="7221791" y="4374577"/>
            <a:ext cx="45233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29</a:t>
            </a:r>
            <a:endParaRPr lang="en-GB" sz="1800" dirty="0"/>
          </a:p>
        </p:txBody>
      </p:sp>
      <p:sp>
        <p:nvSpPr>
          <p:cNvPr id="92" name="Content Placeholder 2">
            <a:extLst>
              <a:ext uri="{FF2B5EF4-FFF2-40B4-BE49-F238E27FC236}">
                <a16:creationId xmlns:a16="http://schemas.microsoft.com/office/drawing/2014/main" id="{354E91E5-B8CB-4A13-B9B7-7E70D725F2F2}"/>
              </a:ext>
            </a:extLst>
          </p:cNvPr>
          <p:cNvSpPr txBox="1">
            <a:spLocks/>
          </p:cNvSpPr>
          <p:nvPr/>
        </p:nvSpPr>
        <p:spPr bwMode="auto">
          <a:xfrm>
            <a:off x="4365994" y="2533392"/>
            <a:ext cx="929613"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2000" dirty="0">
                <a:latin typeface="Roboto Slab" pitchFamily="2" charset="0"/>
                <a:ea typeface="Roboto Slab" pitchFamily="2" charset="0"/>
              </a:rPr>
              <a:t>root</a:t>
            </a:r>
            <a:endParaRPr lang="en-GB" sz="2000" dirty="0"/>
          </a:p>
        </p:txBody>
      </p:sp>
      <p:cxnSp>
        <p:nvCxnSpPr>
          <p:cNvPr id="93" name="Conector recto de flecha 92"/>
          <p:cNvCxnSpPr/>
          <p:nvPr/>
        </p:nvCxnSpPr>
        <p:spPr bwMode="auto">
          <a:xfrm rot="5400000" flipV="1">
            <a:off x="4538186" y="3006145"/>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 name="Conector recto de flecha 8"/>
          <p:cNvCxnSpPr>
            <a:stCxn id="73" idx="0"/>
            <a:endCxn id="68" idx="2"/>
          </p:cNvCxnSpPr>
          <p:nvPr/>
        </p:nvCxnSpPr>
        <p:spPr bwMode="auto">
          <a:xfrm flipH="1">
            <a:off x="3171850" y="3323811"/>
            <a:ext cx="1188520" cy="443244"/>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2" name="Conector recto de flecha 11"/>
          <p:cNvCxnSpPr>
            <a:stCxn id="73" idx="2"/>
            <a:endCxn id="80" idx="0"/>
          </p:cNvCxnSpPr>
          <p:nvPr/>
        </p:nvCxnSpPr>
        <p:spPr bwMode="auto">
          <a:xfrm>
            <a:off x="4968071" y="3323811"/>
            <a:ext cx="1199817" cy="515354"/>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4" name="Conector recto de flecha 13"/>
          <p:cNvCxnSpPr>
            <a:stCxn id="69" idx="2"/>
            <a:endCxn id="66" idx="0"/>
          </p:cNvCxnSpPr>
          <p:nvPr/>
        </p:nvCxnSpPr>
        <p:spPr bwMode="auto">
          <a:xfrm flipH="1">
            <a:off x="1922527" y="3992183"/>
            <a:ext cx="906197" cy="381983"/>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7" name="Conector recto de flecha 16"/>
          <p:cNvCxnSpPr>
            <a:stCxn id="69" idx="2"/>
            <a:endCxn id="72" idx="0"/>
          </p:cNvCxnSpPr>
          <p:nvPr/>
        </p:nvCxnSpPr>
        <p:spPr bwMode="auto">
          <a:xfrm>
            <a:off x="2828724" y="3992183"/>
            <a:ext cx="919688" cy="381983"/>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 name="Conector recto de flecha 18"/>
          <p:cNvCxnSpPr>
            <a:stCxn id="81" idx="2"/>
            <a:endCxn id="78" idx="0"/>
          </p:cNvCxnSpPr>
          <p:nvPr/>
        </p:nvCxnSpPr>
        <p:spPr bwMode="auto">
          <a:xfrm flipH="1">
            <a:off x="5623174" y="4064293"/>
            <a:ext cx="881924" cy="337219"/>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1" name="Conector recto de flecha 20"/>
          <p:cNvCxnSpPr>
            <a:endCxn id="83" idx="0"/>
          </p:cNvCxnSpPr>
          <p:nvPr/>
        </p:nvCxnSpPr>
        <p:spPr bwMode="auto">
          <a:xfrm>
            <a:off x="6682672" y="4064293"/>
            <a:ext cx="765285" cy="310284"/>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 name="TextBox 1">
            <a:extLst>
              <a:ext uri="{FF2B5EF4-FFF2-40B4-BE49-F238E27FC236}">
                <a16:creationId xmlns:a16="http://schemas.microsoft.com/office/drawing/2014/main" id="{AC36A554-369E-674D-A3B5-50E3265F6C65}"/>
              </a:ext>
            </a:extLst>
          </p:cNvPr>
          <p:cNvSpPr txBox="1"/>
          <p:nvPr/>
        </p:nvSpPr>
        <p:spPr>
          <a:xfrm>
            <a:off x="261516" y="2690497"/>
            <a:ext cx="2870634" cy="1169551"/>
          </a:xfrm>
          <a:prstGeom prst="rect">
            <a:avLst/>
          </a:prstGeom>
          <a:noFill/>
        </p:spPr>
        <p:txBody>
          <a:bodyPr wrap="square" rtlCol="0">
            <a:spAutoFit/>
          </a:bodyPr>
          <a:lstStyle/>
          <a:p>
            <a:pPr marL="285750" indent="-285750">
              <a:buFont typeface="Arial" panose="020B0604020202020204" pitchFamily="34" charset="0"/>
              <a:buChar char="•"/>
            </a:pPr>
            <a:r>
              <a:rPr lang="en-US" sz="1400" dirty="0"/>
              <a:t>Rename the head as the root withdraw the this that data structure</a:t>
            </a:r>
          </a:p>
          <a:p>
            <a:pPr marL="285750" indent="-285750">
              <a:buFont typeface="Arial" panose="020B0604020202020204" pitchFamily="34" charset="0"/>
              <a:buChar char="•"/>
            </a:pPr>
            <a:r>
              <a:rPr lang="en-US" sz="1400" dirty="0"/>
              <a:t>Get binary tree</a:t>
            </a:r>
          </a:p>
          <a:p>
            <a:r>
              <a:rPr lang="en-US" sz="1400" dirty="0"/>
              <a:t> </a:t>
            </a:r>
          </a:p>
        </p:txBody>
      </p:sp>
    </p:spTree>
    <p:extLst>
      <p:ext uri="{BB962C8B-B14F-4D97-AF65-F5344CB8AC3E}">
        <p14:creationId xmlns:p14="http://schemas.microsoft.com/office/powerpoint/2010/main" val="1594591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 name="Imagen 106"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568899" y="957695"/>
            <a:ext cx="396386" cy="607701"/>
          </a:xfrm>
          <a:prstGeom prst="rect">
            <a:avLst/>
          </a:prstGeom>
        </p:spPr>
      </p:pic>
      <p:pic>
        <p:nvPicPr>
          <p:cNvPr id="108" name="Imagen 107"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1763608" y="614015"/>
            <a:ext cx="396386" cy="607701"/>
          </a:xfrm>
          <a:prstGeom prst="rect">
            <a:avLst/>
          </a:prstGeom>
        </p:spPr>
      </p:pic>
      <p:sp>
        <p:nvSpPr>
          <p:cNvPr id="109" name="Content Placeholder 2">
            <a:extLst>
              <a:ext uri="{FF2B5EF4-FFF2-40B4-BE49-F238E27FC236}">
                <a16:creationId xmlns:a16="http://schemas.microsoft.com/office/drawing/2014/main" id="{354E91E5-B8CB-4A13-B9B7-7E70D725F2F2}"/>
              </a:ext>
            </a:extLst>
          </p:cNvPr>
          <p:cNvSpPr txBox="1">
            <a:spLocks/>
          </p:cNvSpPr>
          <p:nvPr/>
        </p:nvSpPr>
        <p:spPr bwMode="auto">
          <a:xfrm>
            <a:off x="1772785" y="699750"/>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a:t>
            </a:r>
            <a:endParaRPr lang="en-GB" sz="1800" dirty="0"/>
          </a:p>
        </p:txBody>
      </p:sp>
      <p:pic>
        <p:nvPicPr>
          <p:cNvPr id="114" name="Imagen 113"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1763608" y="957695"/>
            <a:ext cx="396386" cy="607701"/>
          </a:xfrm>
          <a:prstGeom prst="rect">
            <a:avLst/>
          </a:prstGeom>
        </p:spPr>
      </p:pic>
      <p:pic>
        <p:nvPicPr>
          <p:cNvPr id="116" name="Imagen 115"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669804" y="620666"/>
            <a:ext cx="396386" cy="607701"/>
          </a:xfrm>
          <a:prstGeom prst="rect">
            <a:avLst/>
          </a:prstGeom>
        </p:spPr>
      </p:pic>
      <p:sp>
        <p:nvSpPr>
          <p:cNvPr id="117" name="Content Placeholder 2">
            <a:extLst>
              <a:ext uri="{FF2B5EF4-FFF2-40B4-BE49-F238E27FC236}">
                <a16:creationId xmlns:a16="http://schemas.microsoft.com/office/drawing/2014/main" id="{354E91E5-B8CB-4A13-B9B7-7E70D725F2F2}"/>
              </a:ext>
            </a:extLst>
          </p:cNvPr>
          <p:cNvSpPr txBox="1">
            <a:spLocks/>
          </p:cNvSpPr>
          <p:nvPr/>
        </p:nvSpPr>
        <p:spPr bwMode="auto">
          <a:xfrm>
            <a:off x="2678981" y="706401"/>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3</a:t>
            </a:r>
            <a:endParaRPr lang="en-GB" sz="1800" dirty="0"/>
          </a:p>
        </p:txBody>
      </p:sp>
      <p:pic>
        <p:nvPicPr>
          <p:cNvPr id="118" name="Imagen 117"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669804" y="964346"/>
            <a:ext cx="396386" cy="607701"/>
          </a:xfrm>
          <a:prstGeom prst="rect">
            <a:avLst/>
          </a:prstGeom>
        </p:spPr>
      </p:pic>
      <p:pic>
        <p:nvPicPr>
          <p:cNvPr id="121" name="Imagen 120"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572685" y="623725"/>
            <a:ext cx="396386" cy="607701"/>
          </a:xfrm>
          <a:prstGeom prst="rect">
            <a:avLst/>
          </a:prstGeom>
        </p:spPr>
      </p:pic>
      <p:sp>
        <p:nvSpPr>
          <p:cNvPr id="122" name="Content Placeholder 2">
            <a:extLst>
              <a:ext uri="{FF2B5EF4-FFF2-40B4-BE49-F238E27FC236}">
                <a16:creationId xmlns:a16="http://schemas.microsoft.com/office/drawing/2014/main" id="{354E91E5-B8CB-4A13-B9B7-7E70D725F2F2}"/>
              </a:ext>
            </a:extLst>
          </p:cNvPr>
          <p:cNvSpPr txBox="1">
            <a:spLocks/>
          </p:cNvSpPr>
          <p:nvPr/>
        </p:nvSpPr>
        <p:spPr bwMode="auto">
          <a:xfrm>
            <a:off x="3581862" y="709460"/>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7</a:t>
            </a:r>
            <a:endParaRPr lang="en-GB" sz="1800" dirty="0"/>
          </a:p>
        </p:txBody>
      </p:sp>
      <p:pic>
        <p:nvPicPr>
          <p:cNvPr id="125" name="Imagen 124"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487699" y="625088"/>
            <a:ext cx="396386" cy="607701"/>
          </a:xfrm>
          <a:prstGeom prst="rect">
            <a:avLst/>
          </a:prstGeom>
        </p:spPr>
      </p:pic>
      <p:sp>
        <p:nvSpPr>
          <p:cNvPr id="126" name="Content Placeholder 2">
            <a:extLst>
              <a:ext uri="{FF2B5EF4-FFF2-40B4-BE49-F238E27FC236}">
                <a16:creationId xmlns:a16="http://schemas.microsoft.com/office/drawing/2014/main" id="{354E91E5-B8CB-4A13-B9B7-7E70D725F2F2}"/>
              </a:ext>
            </a:extLst>
          </p:cNvPr>
          <p:cNvSpPr txBox="1">
            <a:spLocks/>
          </p:cNvSpPr>
          <p:nvPr/>
        </p:nvSpPr>
        <p:spPr bwMode="auto">
          <a:xfrm>
            <a:off x="4496876" y="710823"/>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8</a:t>
            </a:r>
            <a:endParaRPr lang="en-GB" sz="1800" dirty="0"/>
          </a:p>
        </p:txBody>
      </p:sp>
      <p:pic>
        <p:nvPicPr>
          <p:cNvPr id="127" name="Imagen 126"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487699" y="968768"/>
            <a:ext cx="396386" cy="607701"/>
          </a:xfrm>
          <a:prstGeom prst="rect">
            <a:avLst/>
          </a:prstGeom>
        </p:spPr>
      </p:pic>
      <p:pic>
        <p:nvPicPr>
          <p:cNvPr id="130" name="Imagen 129"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6304943" y="947561"/>
            <a:ext cx="396386" cy="607701"/>
          </a:xfrm>
          <a:prstGeom prst="rect">
            <a:avLst/>
          </a:prstGeom>
        </p:spPr>
      </p:pic>
      <p:pic>
        <p:nvPicPr>
          <p:cNvPr id="131" name="Imagen 130"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5405848" y="610532"/>
            <a:ext cx="396386" cy="607701"/>
          </a:xfrm>
          <a:prstGeom prst="rect">
            <a:avLst/>
          </a:prstGeom>
        </p:spPr>
      </p:pic>
      <p:sp>
        <p:nvSpPr>
          <p:cNvPr id="132" name="Content Placeholder 2">
            <a:extLst>
              <a:ext uri="{FF2B5EF4-FFF2-40B4-BE49-F238E27FC236}">
                <a16:creationId xmlns:a16="http://schemas.microsoft.com/office/drawing/2014/main" id="{354E91E5-B8CB-4A13-B9B7-7E70D725F2F2}"/>
              </a:ext>
            </a:extLst>
          </p:cNvPr>
          <p:cNvSpPr txBox="1">
            <a:spLocks/>
          </p:cNvSpPr>
          <p:nvPr/>
        </p:nvSpPr>
        <p:spPr bwMode="auto">
          <a:xfrm>
            <a:off x="5415025" y="696267"/>
            <a:ext cx="432618"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13</a:t>
            </a:r>
            <a:endParaRPr lang="en-GB" sz="1800" dirty="0"/>
          </a:p>
        </p:txBody>
      </p:sp>
      <p:pic>
        <p:nvPicPr>
          <p:cNvPr id="133" name="Imagen 132"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5405848" y="954212"/>
            <a:ext cx="396386" cy="607701"/>
          </a:xfrm>
          <a:prstGeom prst="rect">
            <a:avLst/>
          </a:prstGeom>
        </p:spPr>
      </p:pic>
      <p:pic>
        <p:nvPicPr>
          <p:cNvPr id="135" name="Imagen 134"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6308729" y="613591"/>
            <a:ext cx="396386" cy="607701"/>
          </a:xfrm>
          <a:prstGeom prst="rect">
            <a:avLst/>
          </a:prstGeom>
        </p:spPr>
      </p:pic>
      <p:sp>
        <p:nvSpPr>
          <p:cNvPr id="136" name="Content Placeholder 2">
            <a:extLst>
              <a:ext uri="{FF2B5EF4-FFF2-40B4-BE49-F238E27FC236}">
                <a16:creationId xmlns:a16="http://schemas.microsoft.com/office/drawing/2014/main" id="{354E91E5-B8CB-4A13-B9B7-7E70D725F2F2}"/>
              </a:ext>
            </a:extLst>
          </p:cNvPr>
          <p:cNvSpPr txBox="1">
            <a:spLocks/>
          </p:cNvSpPr>
          <p:nvPr/>
        </p:nvSpPr>
        <p:spPr bwMode="auto">
          <a:xfrm>
            <a:off x="6317906" y="699326"/>
            <a:ext cx="44475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17</a:t>
            </a:r>
            <a:endParaRPr lang="en-GB" sz="1800" dirty="0"/>
          </a:p>
        </p:txBody>
      </p:sp>
      <p:pic>
        <p:nvPicPr>
          <p:cNvPr id="139" name="Imagen 138"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7223743" y="614954"/>
            <a:ext cx="396386" cy="607701"/>
          </a:xfrm>
          <a:prstGeom prst="rect">
            <a:avLst/>
          </a:prstGeom>
        </p:spPr>
      </p:pic>
      <p:sp>
        <p:nvSpPr>
          <p:cNvPr id="140" name="Content Placeholder 2">
            <a:extLst>
              <a:ext uri="{FF2B5EF4-FFF2-40B4-BE49-F238E27FC236}">
                <a16:creationId xmlns:a16="http://schemas.microsoft.com/office/drawing/2014/main" id="{354E91E5-B8CB-4A13-B9B7-7E70D725F2F2}"/>
              </a:ext>
            </a:extLst>
          </p:cNvPr>
          <p:cNvSpPr txBox="1">
            <a:spLocks/>
          </p:cNvSpPr>
          <p:nvPr/>
        </p:nvSpPr>
        <p:spPr bwMode="auto">
          <a:xfrm>
            <a:off x="7232920" y="700689"/>
            <a:ext cx="45233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29</a:t>
            </a:r>
            <a:endParaRPr lang="en-GB" sz="1800" dirty="0"/>
          </a:p>
        </p:txBody>
      </p:sp>
      <p:pic>
        <p:nvPicPr>
          <p:cNvPr id="141" name="Imagen 140"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7223743" y="958634"/>
            <a:ext cx="396386" cy="607701"/>
          </a:xfrm>
          <a:prstGeom prst="rect">
            <a:avLst/>
          </a:prstGeom>
        </p:spPr>
      </p:pic>
      <p:sp>
        <p:nvSpPr>
          <p:cNvPr id="145" name="Rectángulo 144"/>
          <p:cNvSpPr/>
          <p:nvPr/>
        </p:nvSpPr>
        <p:spPr>
          <a:xfrm>
            <a:off x="1696833" y="1773995"/>
            <a:ext cx="493682"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0x9</a:t>
            </a:r>
            <a:endParaRPr lang="en-GB" sz="1400" dirty="0">
              <a:solidFill>
                <a:srgbClr val="7F7F7F"/>
              </a:solidFill>
            </a:endParaRPr>
          </a:p>
        </p:txBody>
      </p:sp>
      <p:sp>
        <p:nvSpPr>
          <p:cNvPr id="146" name="Rectángulo 145"/>
          <p:cNvSpPr/>
          <p:nvPr/>
        </p:nvSpPr>
        <p:spPr>
          <a:xfrm>
            <a:off x="2617917" y="1781452"/>
            <a:ext cx="507007"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0xE</a:t>
            </a:r>
            <a:endParaRPr lang="en-GB" sz="1400" dirty="0">
              <a:solidFill>
                <a:srgbClr val="7F7F7F"/>
              </a:solidFill>
            </a:endParaRPr>
          </a:p>
        </p:txBody>
      </p:sp>
      <p:sp>
        <p:nvSpPr>
          <p:cNvPr id="147" name="Rectángulo 146"/>
          <p:cNvSpPr/>
          <p:nvPr/>
        </p:nvSpPr>
        <p:spPr>
          <a:xfrm>
            <a:off x="3465455" y="1773995"/>
            <a:ext cx="569387"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0x16</a:t>
            </a:r>
            <a:endParaRPr lang="en-GB" sz="1400" dirty="0">
              <a:solidFill>
                <a:srgbClr val="7F7F7F"/>
              </a:solidFill>
            </a:endParaRPr>
          </a:p>
        </p:txBody>
      </p:sp>
      <p:sp>
        <p:nvSpPr>
          <p:cNvPr id="148" name="Rectángulo 147"/>
          <p:cNvSpPr/>
          <p:nvPr/>
        </p:nvSpPr>
        <p:spPr>
          <a:xfrm>
            <a:off x="4403064" y="1791587"/>
            <a:ext cx="492806"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0x6</a:t>
            </a:r>
            <a:endParaRPr lang="en-GB" sz="1400" dirty="0">
              <a:solidFill>
                <a:srgbClr val="7F7F7F"/>
              </a:solidFill>
            </a:endParaRPr>
          </a:p>
        </p:txBody>
      </p:sp>
      <p:sp>
        <p:nvSpPr>
          <p:cNvPr id="149" name="Rectángulo 148"/>
          <p:cNvSpPr/>
          <p:nvPr/>
        </p:nvSpPr>
        <p:spPr>
          <a:xfrm>
            <a:off x="5354837" y="1755269"/>
            <a:ext cx="502624"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0xF</a:t>
            </a:r>
            <a:endParaRPr lang="en-GB" sz="1400" dirty="0">
              <a:solidFill>
                <a:srgbClr val="7F7F7F"/>
              </a:solidFill>
            </a:endParaRPr>
          </a:p>
        </p:txBody>
      </p:sp>
      <p:sp>
        <p:nvSpPr>
          <p:cNvPr id="150" name="Rectángulo 149"/>
          <p:cNvSpPr/>
          <p:nvPr/>
        </p:nvSpPr>
        <p:spPr>
          <a:xfrm>
            <a:off x="6248809" y="1773995"/>
            <a:ext cx="526907"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0xA</a:t>
            </a:r>
            <a:endParaRPr lang="en-GB" sz="1400" dirty="0">
              <a:solidFill>
                <a:srgbClr val="7F7F7F"/>
              </a:solidFill>
            </a:endParaRPr>
          </a:p>
        </p:txBody>
      </p:sp>
      <p:sp>
        <p:nvSpPr>
          <p:cNvPr id="151" name="Rectángulo 150"/>
          <p:cNvSpPr/>
          <p:nvPr/>
        </p:nvSpPr>
        <p:spPr>
          <a:xfrm>
            <a:off x="7158344" y="1777653"/>
            <a:ext cx="491666"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0x2</a:t>
            </a:r>
            <a:endParaRPr lang="en-GB" sz="1400" dirty="0">
              <a:solidFill>
                <a:srgbClr val="7F7F7F"/>
              </a:solidFill>
            </a:endParaRPr>
          </a:p>
        </p:txBody>
      </p:sp>
      <p:sp>
        <p:nvSpPr>
          <p:cNvPr id="152" name="Content Placeholder 2">
            <a:extLst>
              <a:ext uri="{FF2B5EF4-FFF2-40B4-BE49-F238E27FC236}">
                <a16:creationId xmlns:a16="http://schemas.microsoft.com/office/drawing/2014/main" id="{354E91E5-B8CB-4A13-B9B7-7E70D725F2F2}"/>
              </a:ext>
            </a:extLst>
          </p:cNvPr>
          <p:cNvSpPr txBox="1">
            <a:spLocks/>
          </p:cNvSpPr>
          <p:nvPr/>
        </p:nvSpPr>
        <p:spPr bwMode="auto">
          <a:xfrm>
            <a:off x="4374154" y="138520"/>
            <a:ext cx="929613"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2000" dirty="0">
                <a:latin typeface="Roboto Slab" pitchFamily="2" charset="0"/>
                <a:ea typeface="Roboto Slab" pitchFamily="2" charset="0"/>
              </a:rPr>
              <a:t>head</a:t>
            </a:r>
            <a:endParaRPr lang="en-GB" sz="2000" dirty="0"/>
          </a:p>
        </p:txBody>
      </p:sp>
      <p:cxnSp>
        <p:nvCxnSpPr>
          <p:cNvPr id="153" name="Conector recto de flecha 152"/>
          <p:cNvCxnSpPr/>
          <p:nvPr/>
        </p:nvCxnSpPr>
        <p:spPr bwMode="auto">
          <a:xfrm rot="5400000" flipV="1">
            <a:off x="4559858" y="611273"/>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pic>
        <p:nvPicPr>
          <p:cNvPr id="154" name="Imagen 153"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915559" y="44395"/>
            <a:ext cx="396386" cy="607701"/>
          </a:xfrm>
          <a:prstGeom prst="rect">
            <a:avLst/>
          </a:prstGeom>
        </p:spPr>
      </p:pic>
      <p:sp>
        <p:nvSpPr>
          <p:cNvPr id="155" name="Content Placeholder 2">
            <a:extLst>
              <a:ext uri="{FF2B5EF4-FFF2-40B4-BE49-F238E27FC236}">
                <a16:creationId xmlns:a16="http://schemas.microsoft.com/office/drawing/2014/main" id="{354E91E5-B8CB-4A13-B9B7-7E70D725F2F2}"/>
              </a:ext>
            </a:extLst>
          </p:cNvPr>
          <p:cNvSpPr txBox="1">
            <a:spLocks/>
          </p:cNvSpPr>
          <p:nvPr/>
        </p:nvSpPr>
        <p:spPr bwMode="auto">
          <a:xfrm>
            <a:off x="3894649" y="181765"/>
            <a:ext cx="39255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600" dirty="0">
                <a:solidFill>
                  <a:srgbClr val="7F7F7F"/>
                </a:solidFill>
                <a:latin typeface="Roboto Slab" pitchFamily="2" charset="0"/>
                <a:ea typeface="Roboto Slab" pitchFamily="2" charset="0"/>
              </a:rPr>
              <a:t>0x6</a:t>
            </a:r>
            <a:endParaRPr lang="en-GB" sz="1600" dirty="0">
              <a:solidFill>
                <a:srgbClr val="7F7F7F"/>
              </a:solidFill>
            </a:endParaRPr>
          </a:p>
        </p:txBody>
      </p:sp>
      <p:cxnSp>
        <p:nvCxnSpPr>
          <p:cNvPr id="3" name="Conector angular 2"/>
          <p:cNvCxnSpPr/>
          <p:nvPr/>
        </p:nvCxnSpPr>
        <p:spPr bwMode="auto">
          <a:xfrm rot="10800000" flipV="1">
            <a:off x="2906982" y="1308619"/>
            <a:ext cx="1510621" cy="465376"/>
          </a:xfrm>
          <a:prstGeom prst="bentConnector4">
            <a:avLst>
              <a:gd name="adj1" fmla="val 18273"/>
              <a:gd name="adj2" fmla="val 207178"/>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56" name="Content Placeholder 2">
            <a:extLst>
              <a:ext uri="{FF2B5EF4-FFF2-40B4-BE49-F238E27FC236}">
                <a16:creationId xmlns:a16="http://schemas.microsoft.com/office/drawing/2014/main" id="{354E91E5-B8CB-4A13-B9B7-7E70D725F2F2}"/>
              </a:ext>
            </a:extLst>
          </p:cNvPr>
          <p:cNvSpPr txBox="1">
            <a:spLocks/>
          </p:cNvSpPr>
          <p:nvPr/>
        </p:nvSpPr>
        <p:spPr bwMode="auto">
          <a:xfrm>
            <a:off x="4474168" y="1111808"/>
            <a:ext cx="39255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600" dirty="0">
                <a:latin typeface="Roboto Slab" pitchFamily="2" charset="0"/>
                <a:ea typeface="Roboto Slab" pitchFamily="2" charset="0"/>
              </a:rPr>
              <a:t>0xE</a:t>
            </a:r>
            <a:endParaRPr lang="en-GB" sz="1600" dirty="0"/>
          </a:p>
        </p:txBody>
      </p:sp>
      <p:pic>
        <p:nvPicPr>
          <p:cNvPr id="105" name="Imagen 104"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568900" y="1297215"/>
            <a:ext cx="396386" cy="607701"/>
          </a:xfrm>
          <a:prstGeom prst="rect">
            <a:avLst/>
          </a:prstGeom>
        </p:spPr>
      </p:pic>
      <p:pic>
        <p:nvPicPr>
          <p:cNvPr id="106" name="Imagen 105"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1763609" y="1297215"/>
            <a:ext cx="396386" cy="607701"/>
          </a:xfrm>
          <a:prstGeom prst="rect">
            <a:avLst/>
          </a:prstGeom>
        </p:spPr>
      </p:pic>
      <p:pic>
        <p:nvPicPr>
          <p:cNvPr id="110" name="Imagen 109"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669805" y="1303866"/>
            <a:ext cx="396386" cy="607701"/>
          </a:xfrm>
          <a:prstGeom prst="rect">
            <a:avLst/>
          </a:prstGeom>
        </p:spPr>
      </p:pic>
      <p:pic>
        <p:nvPicPr>
          <p:cNvPr id="111" name="Imagen 110"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487700" y="1308288"/>
            <a:ext cx="396386" cy="607701"/>
          </a:xfrm>
          <a:prstGeom prst="rect">
            <a:avLst/>
          </a:prstGeom>
        </p:spPr>
      </p:pic>
      <p:pic>
        <p:nvPicPr>
          <p:cNvPr id="112" name="Imagen 111"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6304944" y="1287081"/>
            <a:ext cx="396386" cy="607701"/>
          </a:xfrm>
          <a:prstGeom prst="rect">
            <a:avLst/>
          </a:prstGeom>
        </p:spPr>
      </p:pic>
      <p:pic>
        <p:nvPicPr>
          <p:cNvPr id="113" name="Imagen 112"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5405849" y="1293732"/>
            <a:ext cx="396386" cy="607701"/>
          </a:xfrm>
          <a:prstGeom prst="rect">
            <a:avLst/>
          </a:prstGeom>
        </p:spPr>
      </p:pic>
      <p:pic>
        <p:nvPicPr>
          <p:cNvPr id="115" name="Imagen 114"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7223744" y="1298154"/>
            <a:ext cx="396386" cy="607701"/>
          </a:xfrm>
          <a:prstGeom prst="rect">
            <a:avLst/>
          </a:prstGeom>
        </p:spPr>
      </p:pic>
      <p:sp>
        <p:nvSpPr>
          <p:cNvPr id="119" name="Content Placeholder 2">
            <a:extLst>
              <a:ext uri="{FF2B5EF4-FFF2-40B4-BE49-F238E27FC236}">
                <a16:creationId xmlns:a16="http://schemas.microsoft.com/office/drawing/2014/main" id="{354E91E5-B8CB-4A13-B9B7-7E70D725F2F2}"/>
              </a:ext>
            </a:extLst>
          </p:cNvPr>
          <p:cNvSpPr txBox="1">
            <a:spLocks/>
          </p:cNvSpPr>
          <p:nvPr/>
        </p:nvSpPr>
        <p:spPr bwMode="auto">
          <a:xfrm>
            <a:off x="4476364" y="1426744"/>
            <a:ext cx="39255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600" dirty="0">
                <a:latin typeface="Roboto Slab" pitchFamily="2" charset="0"/>
                <a:ea typeface="Roboto Slab" pitchFamily="2" charset="0"/>
              </a:rPr>
              <a:t>0xA</a:t>
            </a:r>
            <a:endParaRPr lang="en-GB" sz="1600" dirty="0"/>
          </a:p>
        </p:txBody>
      </p:sp>
      <p:cxnSp>
        <p:nvCxnSpPr>
          <p:cNvPr id="5" name="Conector angular 4"/>
          <p:cNvCxnSpPr/>
          <p:nvPr/>
        </p:nvCxnSpPr>
        <p:spPr bwMode="auto">
          <a:xfrm>
            <a:off x="4935696" y="1612139"/>
            <a:ext cx="1522519" cy="469633"/>
          </a:xfrm>
          <a:prstGeom prst="bentConnector4">
            <a:avLst>
              <a:gd name="adj1" fmla="val 16420"/>
              <a:gd name="adj2" fmla="val 148676"/>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45" name="Content Placeholder 2">
            <a:extLst>
              <a:ext uri="{FF2B5EF4-FFF2-40B4-BE49-F238E27FC236}">
                <a16:creationId xmlns:a16="http://schemas.microsoft.com/office/drawing/2014/main" id="{354E91E5-B8CB-4A13-B9B7-7E70D725F2F2}"/>
              </a:ext>
            </a:extLst>
          </p:cNvPr>
          <p:cNvSpPr txBox="1">
            <a:spLocks/>
          </p:cNvSpPr>
          <p:nvPr/>
        </p:nvSpPr>
        <p:spPr bwMode="auto">
          <a:xfrm>
            <a:off x="2658264" y="1115635"/>
            <a:ext cx="39255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600" dirty="0">
                <a:solidFill>
                  <a:srgbClr val="FF0000"/>
                </a:solidFill>
                <a:latin typeface="Roboto Slab" pitchFamily="2" charset="0"/>
                <a:ea typeface="Roboto Slab" pitchFamily="2" charset="0"/>
              </a:rPr>
              <a:t>0x9</a:t>
            </a:r>
            <a:endParaRPr lang="en-GB" sz="1600" dirty="0">
              <a:solidFill>
                <a:srgbClr val="FF0000"/>
              </a:solidFill>
            </a:endParaRPr>
          </a:p>
        </p:txBody>
      </p:sp>
      <p:sp>
        <p:nvSpPr>
          <p:cNvPr id="46" name="Content Placeholder 2">
            <a:extLst>
              <a:ext uri="{FF2B5EF4-FFF2-40B4-BE49-F238E27FC236}">
                <a16:creationId xmlns:a16="http://schemas.microsoft.com/office/drawing/2014/main" id="{354E91E5-B8CB-4A13-B9B7-7E70D725F2F2}"/>
              </a:ext>
            </a:extLst>
          </p:cNvPr>
          <p:cNvSpPr txBox="1">
            <a:spLocks/>
          </p:cNvSpPr>
          <p:nvPr/>
        </p:nvSpPr>
        <p:spPr bwMode="auto">
          <a:xfrm>
            <a:off x="2631240" y="1457303"/>
            <a:ext cx="513585" cy="28445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600" dirty="0">
                <a:solidFill>
                  <a:srgbClr val="FF0000"/>
                </a:solidFill>
                <a:latin typeface="Roboto Slab" pitchFamily="2" charset="0"/>
                <a:ea typeface="Roboto Slab" pitchFamily="2" charset="0"/>
              </a:rPr>
              <a:t>0x16</a:t>
            </a:r>
            <a:endParaRPr lang="en-GB" sz="1600" dirty="0">
              <a:solidFill>
                <a:srgbClr val="FF0000"/>
              </a:solidFill>
            </a:endParaRPr>
          </a:p>
        </p:txBody>
      </p:sp>
      <p:cxnSp>
        <p:nvCxnSpPr>
          <p:cNvPr id="4" name="Conector angular 3"/>
          <p:cNvCxnSpPr/>
          <p:nvPr/>
        </p:nvCxnSpPr>
        <p:spPr bwMode="auto">
          <a:xfrm rot="10800000">
            <a:off x="2252140" y="917865"/>
            <a:ext cx="365590" cy="343884"/>
          </a:xfrm>
          <a:prstGeom prst="bentConnector3">
            <a:avLst/>
          </a:prstGeom>
          <a:solidFill>
            <a:schemeClr val="accent1"/>
          </a:solidFill>
          <a:ln w="9525" cap="flat" cmpd="sng" algn="ctr">
            <a:solidFill>
              <a:srgbClr val="FF0000"/>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8" name="Conector angular 7"/>
          <p:cNvCxnSpPr>
            <a:stCxn id="46" idx="3"/>
            <a:endCxn id="121" idx="0"/>
          </p:cNvCxnSpPr>
          <p:nvPr/>
        </p:nvCxnSpPr>
        <p:spPr bwMode="auto">
          <a:xfrm flipV="1">
            <a:off x="3144825" y="927576"/>
            <a:ext cx="322203" cy="671956"/>
          </a:xfrm>
          <a:prstGeom prst="bentConnector3">
            <a:avLst/>
          </a:prstGeom>
          <a:solidFill>
            <a:schemeClr val="accent1"/>
          </a:solidFill>
          <a:ln w="9525" cap="flat" cmpd="sng" algn="ctr">
            <a:solidFill>
              <a:srgbClr val="FF0000"/>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49" name="Content Placeholder 2">
            <a:extLst>
              <a:ext uri="{FF2B5EF4-FFF2-40B4-BE49-F238E27FC236}">
                <a16:creationId xmlns:a16="http://schemas.microsoft.com/office/drawing/2014/main" id="{354E91E5-B8CB-4A13-B9B7-7E70D725F2F2}"/>
              </a:ext>
            </a:extLst>
          </p:cNvPr>
          <p:cNvSpPr txBox="1">
            <a:spLocks/>
          </p:cNvSpPr>
          <p:nvPr/>
        </p:nvSpPr>
        <p:spPr bwMode="auto">
          <a:xfrm>
            <a:off x="6290117" y="1091206"/>
            <a:ext cx="39255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600" dirty="0">
                <a:solidFill>
                  <a:srgbClr val="FF0000"/>
                </a:solidFill>
                <a:latin typeface="Roboto Slab" pitchFamily="2" charset="0"/>
                <a:ea typeface="Roboto Slab" pitchFamily="2" charset="0"/>
              </a:rPr>
              <a:t>0xF</a:t>
            </a:r>
            <a:endParaRPr lang="en-GB" sz="1600" dirty="0">
              <a:solidFill>
                <a:srgbClr val="FF0000"/>
              </a:solidFill>
            </a:endParaRPr>
          </a:p>
        </p:txBody>
      </p:sp>
      <p:sp>
        <p:nvSpPr>
          <p:cNvPr id="50" name="Content Placeholder 2">
            <a:extLst>
              <a:ext uri="{FF2B5EF4-FFF2-40B4-BE49-F238E27FC236}">
                <a16:creationId xmlns:a16="http://schemas.microsoft.com/office/drawing/2014/main" id="{354E91E5-B8CB-4A13-B9B7-7E70D725F2F2}"/>
              </a:ext>
            </a:extLst>
          </p:cNvPr>
          <p:cNvSpPr txBox="1">
            <a:spLocks/>
          </p:cNvSpPr>
          <p:nvPr/>
        </p:nvSpPr>
        <p:spPr bwMode="auto">
          <a:xfrm>
            <a:off x="6263093" y="1432874"/>
            <a:ext cx="513585" cy="28445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600" dirty="0">
                <a:solidFill>
                  <a:srgbClr val="FF0000"/>
                </a:solidFill>
                <a:latin typeface="Roboto Slab" pitchFamily="2" charset="0"/>
                <a:ea typeface="Roboto Slab" pitchFamily="2" charset="0"/>
              </a:rPr>
              <a:t>0x2</a:t>
            </a:r>
            <a:endParaRPr lang="en-GB" sz="1600" dirty="0">
              <a:solidFill>
                <a:srgbClr val="FF0000"/>
              </a:solidFill>
            </a:endParaRPr>
          </a:p>
        </p:txBody>
      </p:sp>
      <p:cxnSp>
        <p:nvCxnSpPr>
          <p:cNvPr id="51" name="Conector angular 50"/>
          <p:cNvCxnSpPr/>
          <p:nvPr/>
        </p:nvCxnSpPr>
        <p:spPr bwMode="auto">
          <a:xfrm rot="10800000">
            <a:off x="5865417" y="908154"/>
            <a:ext cx="365590" cy="343884"/>
          </a:xfrm>
          <a:prstGeom prst="bentConnector3">
            <a:avLst/>
          </a:prstGeom>
          <a:solidFill>
            <a:schemeClr val="accent1"/>
          </a:solidFill>
          <a:ln w="9525" cap="flat" cmpd="sng" algn="ctr">
            <a:solidFill>
              <a:srgbClr val="FF0000"/>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2" name="Conector angular 51"/>
          <p:cNvCxnSpPr/>
          <p:nvPr/>
        </p:nvCxnSpPr>
        <p:spPr bwMode="auto">
          <a:xfrm flipV="1">
            <a:off x="6758102" y="917865"/>
            <a:ext cx="322203" cy="671956"/>
          </a:xfrm>
          <a:prstGeom prst="bentConnector3">
            <a:avLst/>
          </a:prstGeom>
          <a:solidFill>
            <a:schemeClr val="accent1"/>
          </a:solidFill>
          <a:ln w="9525" cap="flat" cmpd="sng" algn="ctr">
            <a:solidFill>
              <a:srgbClr val="FF0000"/>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56" name="Content Placeholder 2">
            <a:extLst>
              <a:ext uri="{FF2B5EF4-FFF2-40B4-BE49-F238E27FC236}">
                <a16:creationId xmlns:a16="http://schemas.microsoft.com/office/drawing/2014/main" id="{354E91E5-B8CB-4A13-B9B7-7E70D725F2F2}"/>
              </a:ext>
            </a:extLst>
          </p:cNvPr>
          <p:cNvSpPr txBox="1">
            <a:spLocks/>
          </p:cNvSpPr>
          <p:nvPr/>
        </p:nvSpPr>
        <p:spPr bwMode="auto">
          <a:xfrm>
            <a:off x="1740516" y="1127132"/>
            <a:ext cx="51557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300" dirty="0">
                <a:latin typeface="Roboto Slab" pitchFamily="2" charset="0"/>
                <a:ea typeface="Roboto Slab" pitchFamily="2" charset="0"/>
              </a:rPr>
              <a:t>NULL</a:t>
            </a:r>
            <a:endParaRPr lang="en-GB" sz="1300" dirty="0"/>
          </a:p>
        </p:txBody>
      </p:sp>
      <p:sp>
        <p:nvSpPr>
          <p:cNvPr id="57" name="Content Placeholder 2">
            <a:extLst>
              <a:ext uri="{FF2B5EF4-FFF2-40B4-BE49-F238E27FC236}">
                <a16:creationId xmlns:a16="http://schemas.microsoft.com/office/drawing/2014/main" id="{354E91E5-B8CB-4A13-B9B7-7E70D725F2F2}"/>
              </a:ext>
            </a:extLst>
          </p:cNvPr>
          <p:cNvSpPr txBox="1">
            <a:spLocks/>
          </p:cNvSpPr>
          <p:nvPr/>
        </p:nvSpPr>
        <p:spPr bwMode="auto">
          <a:xfrm>
            <a:off x="1732263" y="1426744"/>
            <a:ext cx="51557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300" dirty="0">
                <a:latin typeface="Roboto Slab" pitchFamily="2" charset="0"/>
                <a:ea typeface="Roboto Slab" pitchFamily="2" charset="0"/>
              </a:rPr>
              <a:t>NULL</a:t>
            </a:r>
            <a:endParaRPr lang="en-GB" sz="1300" dirty="0"/>
          </a:p>
        </p:txBody>
      </p:sp>
      <p:sp>
        <p:nvSpPr>
          <p:cNvPr id="58" name="Content Placeholder 2">
            <a:extLst>
              <a:ext uri="{FF2B5EF4-FFF2-40B4-BE49-F238E27FC236}">
                <a16:creationId xmlns:a16="http://schemas.microsoft.com/office/drawing/2014/main" id="{354E91E5-B8CB-4A13-B9B7-7E70D725F2F2}"/>
              </a:ext>
            </a:extLst>
          </p:cNvPr>
          <p:cNvSpPr txBox="1">
            <a:spLocks/>
          </p:cNvSpPr>
          <p:nvPr/>
        </p:nvSpPr>
        <p:spPr bwMode="auto">
          <a:xfrm>
            <a:off x="3538007" y="1132406"/>
            <a:ext cx="51557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300" dirty="0">
                <a:latin typeface="Roboto Slab" pitchFamily="2" charset="0"/>
                <a:ea typeface="Roboto Slab" pitchFamily="2" charset="0"/>
              </a:rPr>
              <a:t>NULL</a:t>
            </a:r>
            <a:endParaRPr lang="en-GB" sz="1300" dirty="0"/>
          </a:p>
        </p:txBody>
      </p:sp>
      <p:sp>
        <p:nvSpPr>
          <p:cNvPr id="59" name="Content Placeholder 2">
            <a:extLst>
              <a:ext uri="{FF2B5EF4-FFF2-40B4-BE49-F238E27FC236}">
                <a16:creationId xmlns:a16="http://schemas.microsoft.com/office/drawing/2014/main" id="{354E91E5-B8CB-4A13-B9B7-7E70D725F2F2}"/>
              </a:ext>
            </a:extLst>
          </p:cNvPr>
          <p:cNvSpPr txBox="1">
            <a:spLocks/>
          </p:cNvSpPr>
          <p:nvPr/>
        </p:nvSpPr>
        <p:spPr bwMode="auto">
          <a:xfrm>
            <a:off x="3529754" y="1432018"/>
            <a:ext cx="51557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300" dirty="0">
                <a:latin typeface="Roboto Slab" pitchFamily="2" charset="0"/>
                <a:ea typeface="Roboto Slab" pitchFamily="2" charset="0"/>
              </a:rPr>
              <a:t>NULL</a:t>
            </a:r>
            <a:endParaRPr lang="en-GB" sz="1300" dirty="0"/>
          </a:p>
        </p:txBody>
      </p:sp>
      <p:sp>
        <p:nvSpPr>
          <p:cNvPr id="60" name="Content Placeholder 2">
            <a:extLst>
              <a:ext uri="{FF2B5EF4-FFF2-40B4-BE49-F238E27FC236}">
                <a16:creationId xmlns:a16="http://schemas.microsoft.com/office/drawing/2014/main" id="{354E91E5-B8CB-4A13-B9B7-7E70D725F2F2}"/>
              </a:ext>
            </a:extLst>
          </p:cNvPr>
          <p:cNvSpPr txBox="1">
            <a:spLocks/>
          </p:cNvSpPr>
          <p:nvPr/>
        </p:nvSpPr>
        <p:spPr bwMode="auto">
          <a:xfrm>
            <a:off x="5385723" y="1108872"/>
            <a:ext cx="51557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300" dirty="0">
                <a:latin typeface="Roboto Slab" pitchFamily="2" charset="0"/>
                <a:ea typeface="Roboto Slab" pitchFamily="2" charset="0"/>
              </a:rPr>
              <a:t>NULL</a:t>
            </a:r>
            <a:endParaRPr lang="en-GB" sz="1300" dirty="0"/>
          </a:p>
        </p:txBody>
      </p:sp>
      <p:sp>
        <p:nvSpPr>
          <p:cNvPr id="61" name="Content Placeholder 2">
            <a:extLst>
              <a:ext uri="{FF2B5EF4-FFF2-40B4-BE49-F238E27FC236}">
                <a16:creationId xmlns:a16="http://schemas.microsoft.com/office/drawing/2014/main" id="{354E91E5-B8CB-4A13-B9B7-7E70D725F2F2}"/>
              </a:ext>
            </a:extLst>
          </p:cNvPr>
          <p:cNvSpPr txBox="1">
            <a:spLocks/>
          </p:cNvSpPr>
          <p:nvPr/>
        </p:nvSpPr>
        <p:spPr bwMode="auto">
          <a:xfrm>
            <a:off x="5377470" y="1408484"/>
            <a:ext cx="51557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300" dirty="0">
                <a:latin typeface="Roboto Slab" pitchFamily="2" charset="0"/>
                <a:ea typeface="Roboto Slab" pitchFamily="2" charset="0"/>
              </a:rPr>
              <a:t>NULL</a:t>
            </a:r>
            <a:endParaRPr lang="en-GB" sz="1300" dirty="0"/>
          </a:p>
        </p:txBody>
      </p:sp>
      <p:sp>
        <p:nvSpPr>
          <p:cNvPr id="62" name="Content Placeholder 2">
            <a:extLst>
              <a:ext uri="{FF2B5EF4-FFF2-40B4-BE49-F238E27FC236}">
                <a16:creationId xmlns:a16="http://schemas.microsoft.com/office/drawing/2014/main" id="{354E91E5-B8CB-4A13-B9B7-7E70D725F2F2}"/>
              </a:ext>
            </a:extLst>
          </p:cNvPr>
          <p:cNvSpPr txBox="1">
            <a:spLocks/>
          </p:cNvSpPr>
          <p:nvPr/>
        </p:nvSpPr>
        <p:spPr bwMode="auto">
          <a:xfrm>
            <a:off x="7189508" y="1122242"/>
            <a:ext cx="51557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300" dirty="0">
                <a:latin typeface="Roboto Slab" pitchFamily="2" charset="0"/>
                <a:ea typeface="Roboto Slab" pitchFamily="2" charset="0"/>
              </a:rPr>
              <a:t>NULL</a:t>
            </a:r>
            <a:endParaRPr lang="en-GB" sz="1300" dirty="0"/>
          </a:p>
        </p:txBody>
      </p:sp>
      <p:sp>
        <p:nvSpPr>
          <p:cNvPr id="63" name="Content Placeholder 2">
            <a:extLst>
              <a:ext uri="{FF2B5EF4-FFF2-40B4-BE49-F238E27FC236}">
                <a16:creationId xmlns:a16="http://schemas.microsoft.com/office/drawing/2014/main" id="{354E91E5-B8CB-4A13-B9B7-7E70D725F2F2}"/>
              </a:ext>
            </a:extLst>
          </p:cNvPr>
          <p:cNvSpPr txBox="1">
            <a:spLocks/>
          </p:cNvSpPr>
          <p:nvPr/>
        </p:nvSpPr>
        <p:spPr bwMode="auto">
          <a:xfrm>
            <a:off x="7181255" y="1421854"/>
            <a:ext cx="51557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300" dirty="0">
                <a:latin typeface="Roboto Slab" pitchFamily="2" charset="0"/>
                <a:ea typeface="Roboto Slab" pitchFamily="2" charset="0"/>
              </a:rPr>
              <a:t>NULL</a:t>
            </a:r>
            <a:endParaRPr lang="en-GB" sz="1300" dirty="0"/>
          </a:p>
        </p:txBody>
      </p:sp>
      <p:pic>
        <p:nvPicPr>
          <p:cNvPr id="65" name="Imagen 64"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1763609" y="4288431"/>
            <a:ext cx="396386" cy="607701"/>
          </a:xfrm>
          <a:prstGeom prst="rect">
            <a:avLst/>
          </a:prstGeom>
        </p:spPr>
      </p:pic>
      <p:sp>
        <p:nvSpPr>
          <p:cNvPr id="66" name="Content Placeholder 2">
            <a:extLst>
              <a:ext uri="{FF2B5EF4-FFF2-40B4-BE49-F238E27FC236}">
                <a16:creationId xmlns:a16="http://schemas.microsoft.com/office/drawing/2014/main" id="{354E91E5-B8CB-4A13-B9B7-7E70D725F2F2}"/>
              </a:ext>
            </a:extLst>
          </p:cNvPr>
          <p:cNvSpPr txBox="1">
            <a:spLocks/>
          </p:cNvSpPr>
          <p:nvPr/>
        </p:nvSpPr>
        <p:spPr bwMode="auto">
          <a:xfrm>
            <a:off x="1772786" y="4374166"/>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a:t>
            </a:r>
            <a:endParaRPr lang="en-GB" sz="1800" dirty="0"/>
          </a:p>
        </p:txBody>
      </p:sp>
      <p:pic>
        <p:nvPicPr>
          <p:cNvPr id="68" name="Imagen 67"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669806" y="3463204"/>
            <a:ext cx="396386" cy="607701"/>
          </a:xfrm>
          <a:prstGeom prst="rect">
            <a:avLst/>
          </a:prstGeom>
        </p:spPr>
      </p:pic>
      <p:sp>
        <p:nvSpPr>
          <p:cNvPr id="69" name="Content Placeholder 2">
            <a:extLst>
              <a:ext uri="{FF2B5EF4-FFF2-40B4-BE49-F238E27FC236}">
                <a16:creationId xmlns:a16="http://schemas.microsoft.com/office/drawing/2014/main" id="{354E91E5-B8CB-4A13-B9B7-7E70D725F2F2}"/>
              </a:ext>
            </a:extLst>
          </p:cNvPr>
          <p:cNvSpPr txBox="1">
            <a:spLocks/>
          </p:cNvSpPr>
          <p:nvPr/>
        </p:nvSpPr>
        <p:spPr bwMode="auto">
          <a:xfrm>
            <a:off x="2678983" y="3548939"/>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3</a:t>
            </a:r>
            <a:endParaRPr lang="en-GB" sz="1800" dirty="0"/>
          </a:p>
        </p:txBody>
      </p:sp>
      <p:pic>
        <p:nvPicPr>
          <p:cNvPr id="71" name="Imagen 70"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589494" y="4288431"/>
            <a:ext cx="396386" cy="607701"/>
          </a:xfrm>
          <a:prstGeom prst="rect">
            <a:avLst/>
          </a:prstGeom>
        </p:spPr>
      </p:pic>
      <p:sp>
        <p:nvSpPr>
          <p:cNvPr id="72" name="Content Placeholder 2">
            <a:extLst>
              <a:ext uri="{FF2B5EF4-FFF2-40B4-BE49-F238E27FC236}">
                <a16:creationId xmlns:a16="http://schemas.microsoft.com/office/drawing/2014/main" id="{354E91E5-B8CB-4A13-B9B7-7E70D725F2F2}"/>
              </a:ext>
            </a:extLst>
          </p:cNvPr>
          <p:cNvSpPr txBox="1">
            <a:spLocks/>
          </p:cNvSpPr>
          <p:nvPr/>
        </p:nvSpPr>
        <p:spPr bwMode="auto">
          <a:xfrm>
            <a:off x="3598671" y="4374166"/>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7</a:t>
            </a:r>
            <a:endParaRPr lang="en-GB" sz="1800" dirty="0"/>
          </a:p>
        </p:txBody>
      </p:sp>
      <p:pic>
        <p:nvPicPr>
          <p:cNvPr id="73" name="Imagen 72"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466027" y="3019960"/>
            <a:ext cx="396386" cy="607701"/>
          </a:xfrm>
          <a:prstGeom prst="rect">
            <a:avLst/>
          </a:prstGeom>
        </p:spPr>
      </p:pic>
      <p:sp>
        <p:nvSpPr>
          <p:cNvPr id="74" name="Content Placeholder 2">
            <a:extLst>
              <a:ext uri="{FF2B5EF4-FFF2-40B4-BE49-F238E27FC236}">
                <a16:creationId xmlns:a16="http://schemas.microsoft.com/office/drawing/2014/main" id="{354E91E5-B8CB-4A13-B9B7-7E70D725F2F2}"/>
              </a:ext>
            </a:extLst>
          </p:cNvPr>
          <p:cNvSpPr txBox="1">
            <a:spLocks/>
          </p:cNvSpPr>
          <p:nvPr/>
        </p:nvSpPr>
        <p:spPr bwMode="auto">
          <a:xfrm>
            <a:off x="4475204" y="3105695"/>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8</a:t>
            </a:r>
            <a:endParaRPr lang="en-GB" sz="1800" dirty="0"/>
          </a:p>
        </p:txBody>
      </p:sp>
      <p:pic>
        <p:nvPicPr>
          <p:cNvPr id="77" name="Imagen 76"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5397688" y="4315777"/>
            <a:ext cx="396386" cy="607701"/>
          </a:xfrm>
          <a:prstGeom prst="rect">
            <a:avLst/>
          </a:prstGeom>
        </p:spPr>
      </p:pic>
      <p:sp>
        <p:nvSpPr>
          <p:cNvPr id="78" name="Content Placeholder 2">
            <a:extLst>
              <a:ext uri="{FF2B5EF4-FFF2-40B4-BE49-F238E27FC236}">
                <a16:creationId xmlns:a16="http://schemas.microsoft.com/office/drawing/2014/main" id="{354E91E5-B8CB-4A13-B9B7-7E70D725F2F2}"/>
              </a:ext>
            </a:extLst>
          </p:cNvPr>
          <p:cNvSpPr txBox="1">
            <a:spLocks/>
          </p:cNvSpPr>
          <p:nvPr/>
        </p:nvSpPr>
        <p:spPr bwMode="auto">
          <a:xfrm>
            <a:off x="5406865" y="4401512"/>
            <a:ext cx="432618"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13</a:t>
            </a:r>
            <a:endParaRPr lang="en-GB" sz="1800" dirty="0"/>
          </a:p>
        </p:txBody>
      </p:sp>
      <p:pic>
        <p:nvPicPr>
          <p:cNvPr id="80" name="Imagen 79"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6273545" y="3535314"/>
            <a:ext cx="396386" cy="607701"/>
          </a:xfrm>
          <a:prstGeom prst="rect">
            <a:avLst/>
          </a:prstGeom>
        </p:spPr>
      </p:pic>
      <p:sp>
        <p:nvSpPr>
          <p:cNvPr id="81" name="Content Placeholder 2">
            <a:extLst>
              <a:ext uri="{FF2B5EF4-FFF2-40B4-BE49-F238E27FC236}">
                <a16:creationId xmlns:a16="http://schemas.microsoft.com/office/drawing/2014/main" id="{354E91E5-B8CB-4A13-B9B7-7E70D725F2F2}"/>
              </a:ext>
            </a:extLst>
          </p:cNvPr>
          <p:cNvSpPr txBox="1">
            <a:spLocks/>
          </p:cNvSpPr>
          <p:nvPr/>
        </p:nvSpPr>
        <p:spPr bwMode="auto">
          <a:xfrm>
            <a:off x="6282722" y="3621049"/>
            <a:ext cx="44475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17</a:t>
            </a:r>
            <a:endParaRPr lang="en-GB" sz="1800" dirty="0"/>
          </a:p>
        </p:txBody>
      </p:sp>
      <p:pic>
        <p:nvPicPr>
          <p:cNvPr id="82" name="Imagen 81"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7212614" y="4288842"/>
            <a:ext cx="396386" cy="607701"/>
          </a:xfrm>
          <a:prstGeom prst="rect">
            <a:avLst/>
          </a:prstGeom>
        </p:spPr>
      </p:pic>
      <p:sp>
        <p:nvSpPr>
          <p:cNvPr id="83" name="Content Placeholder 2">
            <a:extLst>
              <a:ext uri="{FF2B5EF4-FFF2-40B4-BE49-F238E27FC236}">
                <a16:creationId xmlns:a16="http://schemas.microsoft.com/office/drawing/2014/main" id="{354E91E5-B8CB-4A13-B9B7-7E70D725F2F2}"/>
              </a:ext>
            </a:extLst>
          </p:cNvPr>
          <p:cNvSpPr txBox="1">
            <a:spLocks/>
          </p:cNvSpPr>
          <p:nvPr/>
        </p:nvSpPr>
        <p:spPr bwMode="auto">
          <a:xfrm>
            <a:off x="7221791" y="4374577"/>
            <a:ext cx="45233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29</a:t>
            </a:r>
            <a:endParaRPr lang="en-GB" sz="1800" dirty="0"/>
          </a:p>
        </p:txBody>
      </p:sp>
      <p:sp>
        <p:nvSpPr>
          <p:cNvPr id="92" name="Content Placeholder 2">
            <a:extLst>
              <a:ext uri="{FF2B5EF4-FFF2-40B4-BE49-F238E27FC236}">
                <a16:creationId xmlns:a16="http://schemas.microsoft.com/office/drawing/2014/main" id="{354E91E5-B8CB-4A13-B9B7-7E70D725F2F2}"/>
              </a:ext>
            </a:extLst>
          </p:cNvPr>
          <p:cNvSpPr txBox="1">
            <a:spLocks/>
          </p:cNvSpPr>
          <p:nvPr/>
        </p:nvSpPr>
        <p:spPr bwMode="auto">
          <a:xfrm>
            <a:off x="4365994" y="2533392"/>
            <a:ext cx="929613"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2000" dirty="0">
                <a:latin typeface="Roboto Slab" pitchFamily="2" charset="0"/>
                <a:ea typeface="Roboto Slab" pitchFamily="2" charset="0"/>
              </a:rPr>
              <a:t>root</a:t>
            </a:r>
            <a:endParaRPr lang="en-GB" sz="2000" dirty="0"/>
          </a:p>
        </p:txBody>
      </p:sp>
      <p:cxnSp>
        <p:nvCxnSpPr>
          <p:cNvPr id="93" name="Conector recto de flecha 92"/>
          <p:cNvCxnSpPr/>
          <p:nvPr/>
        </p:nvCxnSpPr>
        <p:spPr bwMode="auto">
          <a:xfrm rot="5400000" flipV="1">
            <a:off x="4538186" y="3006145"/>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 name="Conector recto de flecha 8"/>
          <p:cNvCxnSpPr>
            <a:stCxn id="73" idx="0"/>
            <a:endCxn id="68" idx="2"/>
          </p:cNvCxnSpPr>
          <p:nvPr/>
        </p:nvCxnSpPr>
        <p:spPr bwMode="auto">
          <a:xfrm flipH="1">
            <a:off x="3171850" y="3323811"/>
            <a:ext cx="1188520" cy="443244"/>
          </a:xfrm>
          <a:prstGeom prst="straightConnector1">
            <a:avLst/>
          </a:prstGeom>
          <a:solidFill>
            <a:schemeClr val="accent1"/>
          </a:solidFill>
          <a:ln w="28575" cap="flat" cmpd="sng" algn="ctr">
            <a:solidFill>
              <a:schemeClr val="accent1">
                <a:lumMod val="50000"/>
              </a:schemeClr>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2" name="Conector recto de flecha 11"/>
          <p:cNvCxnSpPr>
            <a:stCxn id="73" idx="2"/>
            <a:endCxn id="80" idx="0"/>
          </p:cNvCxnSpPr>
          <p:nvPr/>
        </p:nvCxnSpPr>
        <p:spPr bwMode="auto">
          <a:xfrm>
            <a:off x="4968071" y="3323811"/>
            <a:ext cx="1199817" cy="515354"/>
          </a:xfrm>
          <a:prstGeom prst="straightConnector1">
            <a:avLst/>
          </a:prstGeom>
          <a:solidFill>
            <a:schemeClr val="accent1"/>
          </a:solidFill>
          <a:ln w="28575" cap="flat" cmpd="sng" algn="ctr">
            <a:solidFill>
              <a:schemeClr val="accent1">
                <a:lumMod val="50000"/>
              </a:schemeClr>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4" name="Conector recto de flecha 13"/>
          <p:cNvCxnSpPr>
            <a:stCxn id="69" idx="2"/>
            <a:endCxn id="66" idx="0"/>
          </p:cNvCxnSpPr>
          <p:nvPr/>
        </p:nvCxnSpPr>
        <p:spPr bwMode="auto">
          <a:xfrm flipH="1">
            <a:off x="1922527" y="3992183"/>
            <a:ext cx="906197" cy="381983"/>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7" name="Conector recto de flecha 16"/>
          <p:cNvCxnSpPr>
            <a:stCxn id="69" idx="2"/>
            <a:endCxn id="72" idx="0"/>
          </p:cNvCxnSpPr>
          <p:nvPr/>
        </p:nvCxnSpPr>
        <p:spPr bwMode="auto">
          <a:xfrm>
            <a:off x="2828724" y="3992183"/>
            <a:ext cx="919688" cy="381983"/>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 name="Conector recto de flecha 18"/>
          <p:cNvCxnSpPr>
            <a:stCxn id="81" idx="2"/>
            <a:endCxn id="78" idx="0"/>
          </p:cNvCxnSpPr>
          <p:nvPr/>
        </p:nvCxnSpPr>
        <p:spPr bwMode="auto">
          <a:xfrm flipH="1">
            <a:off x="5623174" y="4064293"/>
            <a:ext cx="881924" cy="337219"/>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1" name="Conector recto de flecha 20"/>
          <p:cNvCxnSpPr>
            <a:endCxn id="83" idx="0"/>
          </p:cNvCxnSpPr>
          <p:nvPr/>
        </p:nvCxnSpPr>
        <p:spPr bwMode="auto">
          <a:xfrm>
            <a:off x="6682672" y="4064293"/>
            <a:ext cx="765285" cy="310284"/>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 name="Rectángulo 1"/>
          <p:cNvSpPr/>
          <p:nvPr/>
        </p:nvSpPr>
        <p:spPr bwMode="auto">
          <a:xfrm>
            <a:off x="4404091" y="3125617"/>
            <a:ext cx="509932" cy="382878"/>
          </a:xfrm>
          <a:prstGeom prst="rect">
            <a:avLst/>
          </a:prstGeom>
          <a:noFill/>
          <a:ln w="38100" cap="flat" cmpd="sng" algn="ctr">
            <a:solidFill>
              <a:srgbClr val="3C8C9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Tree>
    <p:extLst>
      <p:ext uri="{BB962C8B-B14F-4D97-AF65-F5344CB8AC3E}">
        <p14:creationId xmlns:p14="http://schemas.microsoft.com/office/powerpoint/2010/main" val="307454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 name="Imagen 106"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568899" y="957695"/>
            <a:ext cx="396386" cy="607701"/>
          </a:xfrm>
          <a:prstGeom prst="rect">
            <a:avLst/>
          </a:prstGeom>
        </p:spPr>
      </p:pic>
      <p:pic>
        <p:nvPicPr>
          <p:cNvPr id="108" name="Imagen 107"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1763608" y="614015"/>
            <a:ext cx="396386" cy="607701"/>
          </a:xfrm>
          <a:prstGeom prst="rect">
            <a:avLst/>
          </a:prstGeom>
        </p:spPr>
      </p:pic>
      <p:sp>
        <p:nvSpPr>
          <p:cNvPr id="109" name="Content Placeholder 2">
            <a:extLst>
              <a:ext uri="{FF2B5EF4-FFF2-40B4-BE49-F238E27FC236}">
                <a16:creationId xmlns:a16="http://schemas.microsoft.com/office/drawing/2014/main" id="{354E91E5-B8CB-4A13-B9B7-7E70D725F2F2}"/>
              </a:ext>
            </a:extLst>
          </p:cNvPr>
          <p:cNvSpPr txBox="1">
            <a:spLocks/>
          </p:cNvSpPr>
          <p:nvPr/>
        </p:nvSpPr>
        <p:spPr bwMode="auto">
          <a:xfrm>
            <a:off x="1772785" y="699750"/>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a:t>
            </a:r>
            <a:endParaRPr lang="en-GB" sz="1800" dirty="0"/>
          </a:p>
        </p:txBody>
      </p:sp>
      <p:pic>
        <p:nvPicPr>
          <p:cNvPr id="114" name="Imagen 113"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1763608" y="957695"/>
            <a:ext cx="396386" cy="607701"/>
          </a:xfrm>
          <a:prstGeom prst="rect">
            <a:avLst/>
          </a:prstGeom>
        </p:spPr>
      </p:pic>
      <p:pic>
        <p:nvPicPr>
          <p:cNvPr id="116" name="Imagen 115"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669804" y="620666"/>
            <a:ext cx="396386" cy="607701"/>
          </a:xfrm>
          <a:prstGeom prst="rect">
            <a:avLst/>
          </a:prstGeom>
        </p:spPr>
      </p:pic>
      <p:sp>
        <p:nvSpPr>
          <p:cNvPr id="117" name="Content Placeholder 2">
            <a:extLst>
              <a:ext uri="{FF2B5EF4-FFF2-40B4-BE49-F238E27FC236}">
                <a16:creationId xmlns:a16="http://schemas.microsoft.com/office/drawing/2014/main" id="{354E91E5-B8CB-4A13-B9B7-7E70D725F2F2}"/>
              </a:ext>
            </a:extLst>
          </p:cNvPr>
          <p:cNvSpPr txBox="1">
            <a:spLocks/>
          </p:cNvSpPr>
          <p:nvPr/>
        </p:nvSpPr>
        <p:spPr bwMode="auto">
          <a:xfrm>
            <a:off x="2678981" y="706401"/>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3</a:t>
            </a:r>
            <a:endParaRPr lang="en-GB" sz="1800" dirty="0"/>
          </a:p>
        </p:txBody>
      </p:sp>
      <p:pic>
        <p:nvPicPr>
          <p:cNvPr id="118" name="Imagen 117"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669804" y="964346"/>
            <a:ext cx="396386" cy="607701"/>
          </a:xfrm>
          <a:prstGeom prst="rect">
            <a:avLst/>
          </a:prstGeom>
        </p:spPr>
      </p:pic>
      <p:pic>
        <p:nvPicPr>
          <p:cNvPr id="121" name="Imagen 120"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572685" y="623725"/>
            <a:ext cx="396386" cy="607701"/>
          </a:xfrm>
          <a:prstGeom prst="rect">
            <a:avLst/>
          </a:prstGeom>
        </p:spPr>
      </p:pic>
      <p:sp>
        <p:nvSpPr>
          <p:cNvPr id="122" name="Content Placeholder 2">
            <a:extLst>
              <a:ext uri="{FF2B5EF4-FFF2-40B4-BE49-F238E27FC236}">
                <a16:creationId xmlns:a16="http://schemas.microsoft.com/office/drawing/2014/main" id="{354E91E5-B8CB-4A13-B9B7-7E70D725F2F2}"/>
              </a:ext>
            </a:extLst>
          </p:cNvPr>
          <p:cNvSpPr txBox="1">
            <a:spLocks/>
          </p:cNvSpPr>
          <p:nvPr/>
        </p:nvSpPr>
        <p:spPr bwMode="auto">
          <a:xfrm>
            <a:off x="3581862" y="709460"/>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7</a:t>
            </a:r>
            <a:endParaRPr lang="en-GB" sz="1800" dirty="0"/>
          </a:p>
        </p:txBody>
      </p:sp>
      <p:pic>
        <p:nvPicPr>
          <p:cNvPr id="125" name="Imagen 124"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487699" y="625088"/>
            <a:ext cx="396386" cy="607701"/>
          </a:xfrm>
          <a:prstGeom prst="rect">
            <a:avLst/>
          </a:prstGeom>
        </p:spPr>
      </p:pic>
      <p:sp>
        <p:nvSpPr>
          <p:cNvPr id="126" name="Content Placeholder 2">
            <a:extLst>
              <a:ext uri="{FF2B5EF4-FFF2-40B4-BE49-F238E27FC236}">
                <a16:creationId xmlns:a16="http://schemas.microsoft.com/office/drawing/2014/main" id="{354E91E5-B8CB-4A13-B9B7-7E70D725F2F2}"/>
              </a:ext>
            </a:extLst>
          </p:cNvPr>
          <p:cNvSpPr txBox="1">
            <a:spLocks/>
          </p:cNvSpPr>
          <p:nvPr/>
        </p:nvSpPr>
        <p:spPr bwMode="auto">
          <a:xfrm>
            <a:off x="4496876" y="710823"/>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8</a:t>
            </a:r>
            <a:endParaRPr lang="en-GB" sz="1800" dirty="0"/>
          </a:p>
        </p:txBody>
      </p:sp>
      <p:pic>
        <p:nvPicPr>
          <p:cNvPr id="127" name="Imagen 126"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487699" y="968768"/>
            <a:ext cx="396386" cy="607701"/>
          </a:xfrm>
          <a:prstGeom prst="rect">
            <a:avLst/>
          </a:prstGeom>
        </p:spPr>
      </p:pic>
      <p:pic>
        <p:nvPicPr>
          <p:cNvPr id="130" name="Imagen 129"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6304943" y="947561"/>
            <a:ext cx="396386" cy="607701"/>
          </a:xfrm>
          <a:prstGeom prst="rect">
            <a:avLst/>
          </a:prstGeom>
        </p:spPr>
      </p:pic>
      <p:pic>
        <p:nvPicPr>
          <p:cNvPr id="131" name="Imagen 130"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5405848" y="610532"/>
            <a:ext cx="396386" cy="607701"/>
          </a:xfrm>
          <a:prstGeom prst="rect">
            <a:avLst/>
          </a:prstGeom>
        </p:spPr>
      </p:pic>
      <p:sp>
        <p:nvSpPr>
          <p:cNvPr id="132" name="Content Placeholder 2">
            <a:extLst>
              <a:ext uri="{FF2B5EF4-FFF2-40B4-BE49-F238E27FC236}">
                <a16:creationId xmlns:a16="http://schemas.microsoft.com/office/drawing/2014/main" id="{354E91E5-B8CB-4A13-B9B7-7E70D725F2F2}"/>
              </a:ext>
            </a:extLst>
          </p:cNvPr>
          <p:cNvSpPr txBox="1">
            <a:spLocks/>
          </p:cNvSpPr>
          <p:nvPr/>
        </p:nvSpPr>
        <p:spPr bwMode="auto">
          <a:xfrm>
            <a:off x="5415025" y="696267"/>
            <a:ext cx="432618"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13</a:t>
            </a:r>
            <a:endParaRPr lang="en-GB" sz="1800" dirty="0"/>
          </a:p>
        </p:txBody>
      </p:sp>
      <p:pic>
        <p:nvPicPr>
          <p:cNvPr id="133" name="Imagen 132"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5405848" y="954212"/>
            <a:ext cx="396386" cy="607701"/>
          </a:xfrm>
          <a:prstGeom prst="rect">
            <a:avLst/>
          </a:prstGeom>
        </p:spPr>
      </p:pic>
      <p:pic>
        <p:nvPicPr>
          <p:cNvPr id="135" name="Imagen 134"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6308729" y="613591"/>
            <a:ext cx="396386" cy="607701"/>
          </a:xfrm>
          <a:prstGeom prst="rect">
            <a:avLst/>
          </a:prstGeom>
        </p:spPr>
      </p:pic>
      <p:sp>
        <p:nvSpPr>
          <p:cNvPr id="136" name="Content Placeholder 2">
            <a:extLst>
              <a:ext uri="{FF2B5EF4-FFF2-40B4-BE49-F238E27FC236}">
                <a16:creationId xmlns:a16="http://schemas.microsoft.com/office/drawing/2014/main" id="{354E91E5-B8CB-4A13-B9B7-7E70D725F2F2}"/>
              </a:ext>
            </a:extLst>
          </p:cNvPr>
          <p:cNvSpPr txBox="1">
            <a:spLocks/>
          </p:cNvSpPr>
          <p:nvPr/>
        </p:nvSpPr>
        <p:spPr bwMode="auto">
          <a:xfrm>
            <a:off x="6317906" y="699326"/>
            <a:ext cx="44475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17</a:t>
            </a:r>
            <a:endParaRPr lang="en-GB" sz="1800" dirty="0"/>
          </a:p>
        </p:txBody>
      </p:sp>
      <p:pic>
        <p:nvPicPr>
          <p:cNvPr id="139" name="Imagen 138"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7223743" y="614954"/>
            <a:ext cx="396386" cy="607701"/>
          </a:xfrm>
          <a:prstGeom prst="rect">
            <a:avLst/>
          </a:prstGeom>
        </p:spPr>
      </p:pic>
      <p:sp>
        <p:nvSpPr>
          <p:cNvPr id="140" name="Content Placeholder 2">
            <a:extLst>
              <a:ext uri="{FF2B5EF4-FFF2-40B4-BE49-F238E27FC236}">
                <a16:creationId xmlns:a16="http://schemas.microsoft.com/office/drawing/2014/main" id="{354E91E5-B8CB-4A13-B9B7-7E70D725F2F2}"/>
              </a:ext>
            </a:extLst>
          </p:cNvPr>
          <p:cNvSpPr txBox="1">
            <a:spLocks/>
          </p:cNvSpPr>
          <p:nvPr/>
        </p:nvSpPr>
        <p:spPr bwMode="auto">
          <a:xfrm>
            <a:off x="7232920" y="700689"/>
            <a:ext cx="45233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29</a:t>
            </a:r>
            <a:endParaRPr lang="en-GB" sz="1800" dirty="0"/>
          </a:p>
        </p:txBody>
      </p:sp>
      <p:pic>
        <p:nvPicPr>
          <p:cNvPr id="141" name="Imagen 140"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7223743" y="958634"/>
            <a:ext cx="396386" cy="607701"/>
          </a:xfrm>
          <a:prstGeom prst="rect">
            <a:avLst/>
          </a:prstGeom>
        </p:spPr>
      </p:pic>
      <p:sp>
        <p:nvSpPr>
          <p:cNvPr id="145" name="Rectángulo 144"/>
          <p:cNvSpPr/>
          <p:nvPr/>
        </p:nvSpPr>
        <p:spPr>
          <a:xfrm>
            <a:off x="1696833" y="1773995"/>
            <a:ext cx="493682"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0x9</a:t>
            </a:r>
            <a:endParaRPr lang="en-GB" sz="1400" dirty="0">
              <a:solidFill>
                <a:srgbClr val="7F7F7F"/>
              </a:solidFill>
            </a:endParaRPr>
          </a:p>
        </p:txBody>
      </p:sp>
      <p:sp>
        <p:nvSpPr>
          <p:cNvPr id="146" name="Rectángulo 145"/>
          <p:cNvSpPr/>
          <p:nvPr/>
        </p:nvSpPr>
        <p:spPr>
          <a:xfrm>
            <a:off x="2617917" y="1781452"/>
            <a:ext cx="507007"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0xE</a:t>
            </a:r>
            <a:endParaRPr lang="en-GB" sz="1400" dirty="0">
              <a:solidFill>
                <a:srgbClr val="7F7F7F"/>
              </a:solidFill>
            </a:endParaRPr>
          </a:p>
        </p:txBody>
      </p:sp>
      <p:sp>
        <p:nvSpPr>
          <p:cNvPr id="147" name="Rectángulo 146"/>
          <p:cNvSpPr/>
          <p:nvPr/>
        </p:nvSpPr>
        <p:spPr>
          <a:xfrm>
            <a:off x="3465455" y="1773995"/>
            <a:ext cx="569387"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0x16</a:t>
            </a:r>
            <a:endParaRPr lang="en-GB" sz="1400" dirty="0">
              <a:solidFill>
                <a:srgbClr val="7F7F7F"/>
              </a:solidFill>
            </a:endParaRPr>
          </a:p>
        </p:txBody>
      </p:sp>
      <p:sp>
        <p:nvSpPr>
          <p:cNvPr id="148" name="Rectángulo 147"/>
          <p:cNvSpPr/>
          <p:nvPr/>
        </p:nvSpPr>
        <p:spPr>
          <a:xfrm>
            <a:off x="4403064" y="1791587"/>
            <a:ext cx="492806"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0x6</a:t>
            </a:r>
            <a:endParaRPr lang="en-GB" sz="1400" dirty="0">
              <a:solidFill>
                <a:srgbClr val="7F7F7F"/>
              </a:solidFill>
            </a:endParaRPr>
          </a:p>
        </p:txBody>
      </p:sp>
      <p:sp>
        <p:nvSpPr>
          <p:cNvPr id="149" name="Rectángulo 148"/>
          <p:cNvSpPr/>
          <p:nvPr/>
        </p:nvSpPr>
        <p:spPr>
          <a:xfrm>
            <a:off x="5354837" y="1755269"/>
            <a:ext cx="502624"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0xF</a:t>
            </a:r>
            <a:endParaRPr lang="en-GB" sz="1400" dirty="0">
              <a:solidFill>
                <a:srgbClr val="7F7F7F"/>
              </a:solidFill>
            </a:endParaRPr>
          </a:p>
        </p:txBody>
      </p:sp>
      <p:sp>
        <p:nvSpPr>
          <p:cNvPr id="150" name="Rectángulo 149"/>
          <p:cNvSpPr/>
          <p:nvPr/>
        </p:nvSpPr>
        <p:spPr>
          <a:xfrm>
            <a:off x="6248809" y="1773995"/>
            <a:ext cx="526907"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0xA</a:t>
            </a:r>
            <a:endParaRPr lang="en-GB" sz="1400" dirty="0">
              <a:solidFill>
                <a:srgbClr val="7F7F7F"/>
              </a:solidFill>
            </a:endParaRPr>
          </a:p>
        </p:txBody>
      </p:sp>
      <p:sp>
        <p:nvSpPr>
          <p:cNvPr id="151" name="Rectángulo 150"/>
          <p:cNvSpPr/>
          <p:nvPr/>
        </p:nvSpPr>
        <p:spPr>
          <a:xfrm>
            <a:off x="7158344" y="1777653"/>
            <a:ext cx="491666"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0x2</a:t>
            </a:r>
            <a:endParaRPr lang="en-GB" sz="1400" dirty="0">
              <a:solidFill>
                <a:srgbClr val="7F7F7F"/>
              </a:solidFill>
            </a:endParaRPr>
          </a:p>
        </p:txBody>
      </p:sp>
      <p:sp>
        <p:nvSpPr>
          <p:cNvPr id="152" name="Content Placeholder 2">
            <a:extLst>
              <a:ext uri="{FF2B5EF4-FFF2-40B4-BE49-F238E27FC236}">
                <a16:creationId xmlns:a16="http://schemas.microsoft.com/office/drawing/2014/main" id="{354E91E5-B8CB-4A13-B9B7-7E70D725F2F2}"/>
              </a:ext>
            </a:extLst>
          </p:cNvPr>
          <p:cNvSpPr txBox="1">
            <a:spLocks/>
          </p:cNvSpPr>
          <p:nvPr/>
        </p:nvSpPr>
        <p:spPr bwMode="auto">
          <a:xfrm>
            <a:off x="4374154" y="138520"/>
            <a:ext cx="929613"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2000" dirty="0">
                <a:latin typeface="Roboto Slab" pitchFamily="2" charset="0"/>
                <a:ea typeface="Roboto Slab" pitchFamily="2" charset="0"/>
              </a:rPr>
              <a:t>head</a:t>
            </a:r>
            <a:endParaRPr lang="en-GB" sz="2000" dirty="0"/>
          </a:p>
        </p:txBody>
      </p:sp>
      <p:cxnSp>
        <p:nvCxnSpPr>
          <p:cNvPr id="153" name="Conector recto de flecha 152"/>
          <p:cNvCxnSpPr/>
          <p:nvPr/>
        </p:nvCxnSpPr>
        <p:spPr bwMode="auto">
          <a:xfrm rot="5400000" flipV="1">
            <a:off x="4559858" y="611273"/>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pic>
        <p:nvPicPr>
          <p:cNvPr id="154" name="Imagen 153"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915559" y="44395"/>
            <a:ext cx="396386" cy="607701"/>
          </a:xfrm>
          <a:prstGeom prst="rect">
            <a:avLst/>
          </a:prstGeom>
        </p:spPr>
      </p:pic>
      <p:sp>
        <p:nvSpPr>
          <p:cNvPr id="155" name="Content Placeholder 2">
            <a:extLst>
              <a:ext uri="{FF2B5EF4-FFF2-40B4-BE49-F238E27FC236}">
                <a16:creationId xmlns:a16="http://schemas.microsoft.com/office/drawing/2014/main" id="{354E91E5-B8CB-4A13-B9B7-7E70D725F2F2}"/>
              </a:ext>
            </a:extLst>
          </p:cNvPr>
          <p:cNvSpPr txBox="1">
            <a:spLocks/>
          </p:cNvSpPr>
          <p:nvPr/>
        </p:nvSpPr>
        <p:spPr bwMode="auto">
          <a:xfrm>
            <a:off x="3894649" y="181765"/>
            <a:ext cx="39255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600" dirty="0">
                <a:solidFill>
                  <a:srgbClr val="7F7F7F"/>
                </a:solidFill>
                <a:latin typeface="Roboto Slab" pitchFamily="2" charset="0"/>
                <a:ea typeface="Roboto Slab" pitchFamily="2" charset="0"/>
              </a:rPr>
              <a:t>0x6</a:t>
            </a:r>
            <a:endParaRPr lang="en-GB" sz="1600" dirty="0">
              <a:solidFill>
                <a:srgbClr val="7F7F7F"/>
              </a:solidFill>
            </a:endParaRPr>
          </a:p>
        </p:txBody>
      </p:sp>
      <p:cxnSp>
        <p:nvCxnSpPr>
          <p:cNvPr id="3" name="Conector angular 2"/>
          <p:cNvCxnSpPr/>
          <p:nvPr/>
        </p:nvCxnSpPr>
        <p:spPr bwMode="auto">
          <a:xfrm rot="10800000" flipV="1">
            <a:off x="2906982" y="1308619"/>
            <a:ext cx="1510621" cy="465376"/>
          </a:xfrm>
          <a:prstGeom prst="bentConnector4">
            <a:avLst>
              <a:gd name="adj1" fmla="val 18273"/>
              <a:gd name="adj2" fmla="val 207178"/>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56" name="Content Placeholder 2">
            <a:extLst>
              <a:ext uri="{FF2B5EF4-FFF2-40B4-BE49-F238E27FC236}">
                <a16:creationId xmlns:a16="http://schemas.microsoft.com/office/drawing/2014/main" id="{354E91E5-B8CB-4A13-B9B7-7E70D725F2F2}"/>
              </a:ext>
            </a:extLst>
          </p:cNvPr>
          <p:cNvSpPr txBox="1">
            <a:spLocks/>
          </p:cNvSpPr>
          <p:nvPr/>
        </p:nvSpPr>
        <p:spPr bwMode="auto">
          <a:xfrm>
            <a:off x="4474168" y="1111808"/>
            <a:ext cx="39255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600" dirty="0">
                <a:latin typeface="Roboto Slab" pitchFamily="2" charset="0"/>
                <a:ea typeface="Roboto Slab" pitchFamily="2" charset="0"/>
              </a:rPr>
              <a:t>0xE</a:t>
            </a:r>
            <a:endParaRPr lang="en-GB" sz="1600" dirty="0"/>
          </a:p>
        </p:txBody>
      </p:sp>
      <p:pic>
        <p:nvPicPr>
          <p:cNvPr id="105" name="Imagen 104"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568900" y="1297215"/>
            <a:ext cx="396386" cy="607701"/>
          </a:xfrm>
          <a:prstGeom prst="rect">
            <a:avLst/>
          </a:prstGeom>
        </p:spPr>
      </p:pic>
      <p:pic>
        <p:nvPicPr>
          <p:cNvPr id="106" name="Imagen 105"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1763609" y="1297215"/>
            <a:ext cx="396386" cy="607701"/>
          </a:xfrm>
          <a:prstGeom prst="rect">
            <a:avLst/>
          </a:prstGeom>
        </p:spPr>
      </p:pic>
      <p:pic>
        <p:nvPicPr>
          <p:cNvPr id="110" name="Imagen 109"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669805" y="1303866"/>
            <a:ext cx="396386" cy="607701"/>
          </a:xfrm>
          <a:prstGeom prst="rect">
            <a:avLst/>
          </a:prstGeom>
        </p:spPr>
      </p:pic>
      <p:pic>
        <p:nvPicPr>
          <p:cNvPr id="111" name="Imagen 110"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487700" y="1308288"/>
            <a:ext cx="396386" cy="607701"/>
          </a:xfrm>
          <a:prstGeom prst="rect">
            <a:avLst/>
          </a:prstGeom>
        </p:spPr>
      </p:pic>
      <p:pic>
        <p:nvPicPr>
          <p:cNvPr id="112" name="Imagen 111"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6304944" y="1287081"/>
            <a:ext cx="396386" cy="607701"/>
          </a:xfrm>
          <a:prstGeom prst="rect">
            <a:avLst/>
          </a:prstGeom>
        </p:spPr>
      </p:pic>
      <p:pic>
        <p:nvPicPr>
          <p:cNvPr id="113" name="Imagen 112"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5405849" y="1293732"/>
            <a:ext cx="396386" cy="607701"/>
          </a:xfrm>
          <a:prstGeom prst="rect">
            <a:avLst/>
          </a:prstGeom>
        </p:spPr>
      </p:pic>
      <p:pic>
        <p:nvPicPr>
          <p:cNvPr id="115" name="Imagen 114"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7223744" y="1298154"/>
            <a:ext cx="396386" cy="607701"/>
          </a:xfrm>
          <a:prstGeom prst="rect">
            <a:avLst/>
          </a:prstGeom>
        </p:spPr>
      </p:pic>
      <p:sp>
        <p:nvSpPr>
          <p:cNvPr id="119" name="Content Placeholder 2">
            <a:extLst>
              <a:ext uri="{FF2B5EF4-FFF2-40B4-BE49-F238E27FC236}">
                <a16:creationId xmlns:a16="http://schemas.microsoft.com/office/drawing/2014/main" id="{354E91E5-B8CB-4A13-B9B7-7E70D725F2F2}"/>
              </a:ext>
            </a:extLst>
          </p:cNvPr>
          <p:cNvSpPr txBox="1">
            <a:spLocks/>
          </p:cNvSpPr>
          <p:nvPr/>
        </p:nvSpPr>
        <p:spPr bwMode="auto">
          <a:xfrm>
            <a:off x="4476364" y="1426744"/>
            <a:ext cx="39255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600" dirty="0">
                <a:latin typeface="Roboto Slab" pitchFamily="2" charset="0"/>
                <a:ea typeface="Roboto Slab" pitchFamily="2" charset="0"/>
              </a:rPr>
              <a:t>0xA</a:t>
            </a:r>
            <a:endParaRPr lang="en-GB" sz="1600" dirty="0"/>
          </a:p>
        </p:txBody>
      </p:sp>
      <p:cxnSp>
        <p:nvCxnSpPr>
          <p:cNvPr id="5" name="Conector angular 4"/>
          <p:cNvCxnSpPr/>
          <p:nvPr/>
        </p:nvCxnSpPr>
        <p:spPr bwMode="auto">
          <a:xfrm>
            <a:off x="4935696" y="1612139"/>
            <a:ext cx="1522519" cy="469633"/>
          </a:xfrm>
          <a:prstGeom prst="bentConnector4">
            <a:avLst>
              <a:gd name="adj1" fmla="val 16420"/>
              <a:gd name="adj2" fmla="val 148676"/>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45" name="Content Placeholder 2">
            <a:extLst>
              <a:ext uri="{FF2B5EF4-FFF2-40B4-BE49-F238E27FC236}">
                <a16:creationId xmlns:a16="http://schemas.microsoft.com/office/drawing/2014/main" id="{354E91E5-B8CB-4A13-B9B7-7E70D725F2F2}"/>
              </a:ext>
            </a:extLst>
          </p:cNvPr>
          <p:cNvSpPr txBox="1">
            <a:spLocks/>
          </p:cNvSpPr>
          <p:nvPr/>
        </p:nvSpPr>
        <p:spPr bwMode="auto">
          <a:xfrm>
            <a:off x="2658264" y="1115635"/>
            <a:ext cx="39255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600" dirty="0">
                <a:solidFill>
                  <a:srgbClr val="FF0000"/>
                </a:solidFill>
                <a:latin typeface="Roboto Slab" pitchFamily="2" charset="0"/>
                <a:ea typeface="Roboto Slab" pitchFamily="2" charset="0"/>
              </a:rPr>
              <a:t>0x9</a:t>
            </a:r>
            <a:endParaRPr lang="en-GB" sz="1600" dirty="0">
              <a:solidFill>
                <a:srgbClr val="FF0000"/>
              </a:solidFill>
            </a:endParaRPr>
          </a:p>
        </p:txBody>
      </p:sp>
      <p:sp>
        <p:nvSpPr>
          <p:cNvPr id="46" name="Content Placeholder 2">
            <a:extLst>
              <a:ext uri="{FF2B5EF4-FFF2-40B4-BE49-F238E27FC236}">
                <a16:creationId xmlns:a16="http://schemas.microsoft.com/office/drawing/2014/main" id="{354E91E5-B8CB-4A13-B9B7-7E70D725F2F2}"/>
              </a:ext>
            </a:extLst>
          </p:cNvPr>
          <p:cNvSpPr txBox="1">
            <a:spLocks/>
          </p:cNvSpPr>
          <p:nvPr/>
        </p:nvSpPr>
        <p:spPr bwMode="auto">
          <a:xfrm>
            <a:off x="2631240" y="1457303"/>
            <a:ext cx="513585" cy="28445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600" dirty="0">
                <a:solidFill>
                  <a:srgbClr val="FF0000"/>
                </a:solidFill>
                <a:latin typeface="Roboto Slab" pitchFamily="2" charset="0"/>
                <a:ea typeface="Roboto Slab" pitchFamily="2" charset="0"/>
              </a:rPr>
              <a:t>0x16</a:t>
            </a:r>
            <a:endParaRPr lang="en-GB" sz="1600" dirty="0">
              <a:solidFill>
                <a:srgbClr val="FF0000"/>
              </a:solidFill>
            </a:endParaRPr>
          </a:p>
        </p:txBody>
      </p:sp>
      <p:cxnSp>
        <p:nvCxnSpPr>
          <p:cNvPr id="4" name="Conector angular 3"/>
          <p:cNvCxnSpPr/>
          <p:nvPr/>
        </p:nvCxnSpPr>
        <p:spPr bwMode="auto">
          <a:xfrm rot="10800000">
            <a:off x="2252140" y="917865"/>
            <a:ext cx="365590" cy="343884"/>
          </a:xfrm>
          <a:prstGeom prst="bentConnector3">
            <a:avLst/>
          </a:prstGeom>
          <a:solidFill>
            <a:schemeClr val="accent1"/>
          </a:solidFill>
          <a:ln w="9525" cap="flat" cmpd="sng" algn="ctr">
            <a:solidFill>
              <a:srgbClr val="FF0000"/>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8" name="Conector angular 7"/>
          <p:cNvCxnSpPr>
            <a:stCxn id="46" idx="3"/>
            <a:endCxn id="121" idx="0"/>
          </p:cNvCxnSpPr>
          <p:nvPr/>
        </p:nvCxnSpPr>
        <p:spPr bwMode="auto">
          <a:xfrm flipV="1">
            <a:off x="3144825" y="927576"/>
            <a:ext cx="322203" cy="671956"/>
          </a:xfrm>
          <a:prstGeom prst="bentConnector3">
            <a:avLst/>
          </a:prstGeom>
          <a:solidFill>
            <a:schemeClr val="accent1"/>
          </a:solidFill>
          <a:ln w="9525" cap="flat" cmpd="sng" algn="ctr">
            <a:solidFill>
              <a:srgbClr val="FF0000"/>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49" name="Content Placeholder 2">
            <a:extLst>
              <a:ext uri="{FF2B5EF4-FFF2-40B4-BE49-F238E27FC236}">
                <a16:creationId xmlns:a16="http://schemas.microsoft.com/office/drawing/2014/main" id="{354E91E5-B8CB-4A13-B9B7-7E70D725F2F2}"/>
              </a:ext>
            </a:extLst>
          </p:cNvPr>
          <p:cNvSpPr txBox="1">
            <a:spLocks/>
          </p:cNvSpPr>
          <p:nvPr/>
        </p:nvSpPr>
        <p:spPr bwMode="auto">
          <a:xfrm>
            <a:off x="6290117" y="1091206"/>
            <a:ext cx="39255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600" dirty="0">
                <a:solidFill>
                  <a:srgbClr val="FF0000"/>
                </a:solidFill>
                <a:latin typeface="Roboto Slab" pitchFamily="2" charset="0"/>
                <a:ea typeface="Roboto Slab" pitchFamily="2" charset="0"/>
              </a:rPr>
              <a:t>0xF</a:t>
            </a:r>
            <a:endParaRPr lang="en-GB" sz="1600" dirty="0">
              <a:solidFill>
                <a:srgbClr val="FF0000"/>
              </a:solidFill>
            </a:endParaRPr>
          </a:p>
        </p:txBody>
      </p:sp>
      <p:sp>
        <p:nvSpPr>
          <p:cNvPr id="50" name="Content Placeholder 2">
            <a:extLst>
              <a:ext uri="{FF2B5EF4-FFF2-40B4-BE49-F238E27FC236}">
                <a16:creationId xmlns:a16="http://schemas.microsoft.com/office/drawing/2014/main" id="{354E91E5-B8CB-4A13-B9B7-7E70D725F2F2}"/>
              </a:ext>
            </a:extLst>
          </p:cNvPr>
          <p:cNvSpPr txBox="1">
            <a:spLocks/>
          </p:cNvSpPr>
          <p:nvPr/>
        </p:nvSpPr>
        <p:spPr bwMode="auto">
          <a:xfrm>
            <a:off x="6263093" y="1432874"/>
            <a:ext cx="513585" cy="28445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600" dirty="0">
                <a:solidFill>
                  <a:srgbClr val="FF0000"/>
                </a:solidFill>
                <a:latin typeface="Roboto Slab" pitchFamily="2" charset="0"/>
                <a:ea typeface="Roboto Slab" pitchFamily="2" charset="0"/>
              </a:rPr>
              <a:t>0x2</a:t>
            </a:r>
            <a:endParaRPr lang="en-GB" sz="1600" dirty="0">
              <a:solidFill>
                <a:srgbClr val="FF0000"/>
              </a:solidFill>
            </a:endParaRPr>
          </a:p>
        </p:txBody>
      </p:sp>
      <p:cxnSp>
        <p:nvCxnSpPr>
          <p:cNvPr id="51" name="Conector angular 50"/>
          <p:cNvCxnSpPr/>
          <p:nvPr/>
        </p:nvCxnSpPr>
        <p:spPr bwMode="auto">
          <a:xfrm rot="10800000">
            <a:off x="5865417" y="908154"/>
            <a:ext cx="365590" cy="343884"/>
          </a:xfrm>
          <a:prstGeom prst="bentConnector3">
            <a:avLst/>
          </a:prstGeom>
          <a:solidFill>
            <a:schemeClr val="accent1"/>
          </a:solidFill>
          <a:ln w="9525" cap="flat" cmpd="sng" algn="ctr">
            <a:solidFill>
              <a:srgbClr val="FF0000"/>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2" name="Conector angular 51"/>
          <p:cNvCxnSpPr/>
          <p:nvPr/>
        </p:nvCxnSpPr>
        <p:spPr bwMode="auto">
          <a:xfrm flipV="1">
            <a:off x="6758102" y="917865"/>
            <a:ext cx="322203" cy="671956"/>
          </a:xfrm>
          <a:prstGeom prst="bentConnector3">
            <a:avLst/>
          </a:prstGeom>
          <a:solidFill>
            <a:schemeClr val="accent1"/>
          </a:solidFill>
          <a:ln w="9525" cap="flat" cmpd="sng" algn="ctr">
            <a:solidFill>
              <a:srgbClr val="FF0000"/>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56" name="Content Placeholder 2">
            <a:extLst>
              <a:ext uri="{FF2B5EF4-FFF2-40B4-BE49-F238E27FC236}">
                <a16:creationId xmlns:a16="http://schemas.microsoft.com/office/drawing/2014/main" id="{354E91E5-B8CB-4A13-B9B7-7E70D725F2F2}"/>
              </a:ext>
            </a:extLst>
          </p:cNvPr>
          <p:cNvSpPr txBox="1">
            <a:spLocks/>
          </p:cNvSpPr>
          <p:nvPr/>
        </p:nvSpPr>
        <p:spPr bwMode="auto">
          <a:xfrm>
            <a:off x="1740516" y="1127132"/>
            <a:ext cx="51557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300" dirty="0">
                <a:latin typeface="Roboto Slab" pitchFamily="2" charset="0"/>
                <a:ea typeface="Roboto Slab" pitchFamily="2" charset="0"/>
              </a:rPr>
              <a:t>NULL</a:t>
            </a:r>
            <a:endParaRPr lang="en-GB" sz="1300" dirty="0"/>
          </a:p>
        </p:txBody>
      </p:sp>
      <p:sp>
        <p:nvSpPr>
          <p:cNvPr id="57" name="Content Placeholder 2">
            <a:extLst>
              <a:ext uri="{FF2B5EF4-FFF2-40B4-BE49-F238E27FC236}">
                <a16:creationId xmlns:a16="http://schemas.microsoft.com/office/drawing/2014/main" id="{354E91E5-B8CB-4A13-B9B7-7E70D725F2F2}"/>
              </a:ext>
            </a:extLst>
          </p:cNvPr>
          <p:cNvSpPr txBox="1">
            <a:spLocks/>
          </p:cNvSpPr>
          <p:nvPr/>
        </p:nvSpPr>
        <p:spPr bwMode="auto">
          <a:xfrm>
            <a:off x="1732263" y="1426744"/>
            <a:ext cx="51557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300" dirty="0">
                <a:latin typeface="Roboto Slab" pitchFamily="2" charset="0"/>
                <a:ea typeface="Roboto Slab" pitchFamily="2" charset="0"/>
              </a:rPr>
              <a:t>NULL</a:t>
            </a:r>
            <a:endParaRPr lang="en-GB" sz="1300" dirty="0"/>
          </a:p>
        </p:txBody>
      </p:sp>
      <p:sp>
        <p:nvSpPr>
          <p:cNvPr id="58" name="Content Placeholder 2">
            <a:extLst>
              <a:ext uri="{FF2B5EF4-FFF2-40B4-BE49-F238E27FC236}">
                <a16:creationId xmlns:a16="http://schemas.microsoft.com/office/drawing/2014/main" id="{354E91E5-B8CB-4A13-B9B7-7E70D725F2F2}"/>
              </a:ext>
            </a:extLst>
          </p:cNvPr>
          <p:cNvSpPr txBox="1">
            <a:spLocks/>
          </p:cNvSpPr>
          <p:nvPr/>
        </p:nvSpPr>
        <p:spPr bwMode="auto">
          <a:xfrm>
            <a:off x="3538007" y="1132406"/>
            <a:ext cx="51557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300" dirty="0">
                <a:latin typeface="Roboto Slab" pitchFamily="2" charset="0"/>
                <a:ea typeface="Roboto Slab" pitchFamily="2" charset="0"/>
              </a:rPr>
              <a:t>NULL</a:t>
            </a:r>
            <a:endParaRPr lang="en-GB" sz="1300" dirty="0"/>
          </a:p>
        </p:txBody>
      </p:sp>
      <p:sp>
        <p:nvSpPr>
          <p:cNvPr id="59" name="Content Placeholder 2">
            <a:extLst>
              <a:ext uri="{FF2B5EF4-FFF2-40B4-BE49-F238E27FC236}">
                <a16:creationId xmlns:a16="http://schemas.microsoft.com/office/drawing/2014/main" id="{354E91E5-B8CB-4A13-B9B7-7E70D725F2F2}"/>
              </a:ext>
            </a:extLst>
          </p:cNvPr>
          <p:cNvSpPr txBox="1">
            <a:spLocks/>
          </p:cNvSpPr>
          <p:nvPr/>
        </p:nvSpPr>
        <p:spPr bwMode="auto">
          <a:xfrm>
            <a:off x="3529754" y="1432018"/>
            <a:ext cx="51557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300" dirty="0">
                <a:latin typeface="Roboto Slab" pitchFamily="2" charset="0"/>
                <a:ea typeface="Roboto Slab" pitchFamily="2" charset="0"/>
              </a:rPr>
              <a:t>NULL</a:t>
            </a:r>
            <a:endParaRPr lang="en-GB" sz="1300" dirty="0"/>
          </a:p>
        </p:txBody>
      </p:sp>
      <p:sp>
        <p:nvSpPr>
          <p:cNvPr id="60" name="Content Placeholder 2">
            <a:extLst>
              <a:ext uri="{FF2B5EF4-FFF2-40B4-BE49-F238E27FC236}">
                <a16:creationId xmlns:a16="http://schemas.microsoft.com/office/drawing/2014/main" id="{354E91E5-B8CB-4A13-B9B7-7E70D725F2F2}"/>
              </a:ext>
            </a:extLst>
          </p:cNvPr>
          <p:cNvSpPr txBox="1">
            <a:spLocks/>
          </p:cNvSpPr>
          <p:nvPr/>
        </p:nvSpPr>
        <p:spPr bwMode="auto">
          <a:xfrm>
            <a:off x="5385723" y="1108872"/>
            <a:ext cx="51557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300" dirty="0">
                <a:latin typeface="Roboto Slab" pitchFamily="2" charset="0"/>
                <a:ea typeface="Roboto Slab" pitchFamily="2" charset="0"/>
              </a:rPr>
              <a:t>NULL</a:t>
            </a:r>
            <a:endParaRPr lang="en-GB" sz="1300" dirty="0"/>
          </a:p>
        </p:txBody>
      </p:sp>
      <p:sp>
        <p:nvSpPr>
          <p:cNvPr id="61" name="Content Placeholder 2">
            <a:extLst>
              <a:ext uri="{FF2B5EF4-FFF2-40B4-BE49-F238E27FC236}">
                <a16:creationId xmlns:a16="http://schemas.microsoft.com/office/drawing/2014/main" id="{354E91E5-B8CB-4A13-B9B7-7E70D725F2F2}"/>
              </a:ext>
            </a:extLst>
          </p:cNvPr>
          <p:cNvSpPr txBox="1">
            <a:spLocks/>
          </p:cNvSpPr>
          <p:nvPr/>
        </p:nvSpPr>
        <p:spPr bwMode="auto">
          <a:xfrm>
            <a:off x="5377470" y="1408484"/>
            <a:ext cx="51557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300" dirty="0">
                <a:latin typeface="Roboto Slab" pitchFamily="2" charset="0"/>
                <a:ea typeface="Roboto Slab" pitchFamily="2" charset="0"/>
              </a:rPr>
              <a:t>NULL</a:t>
            </a:r>
            <a:endParaRPr lang="en-GB" sz="1300" dirty="0"/>
          </a:p>
        </p:txBody>
      </p:sp>
      <p:sp>
        <p:nvSpPr>
          <p:cNvPr id="62" name="Content Placeholder 2">
            <a:extLst>
              <a:ext uri="{FF2B5EF4-FFF2-40B4-BE49-F238E27FC236}">
                <a16:creationId xmlns:a16="http://schemas.microsoft.com/office/drawing/2014/main" id="{354E91E5-B8CB-4A13-B9B7-7E70D725F2F2}"/>
              </a:ext>
            </a:extLst>
          </p:cNvPr>
          <p:cNvSpPr txBox="1">
            <a:spLocks/>
          </p:cNvSpPr>
          <p:nvPr/>
        </p:nvSpPr>
        <p:spPr bwMode="auto">
          <a:xfrm>
            <a:off x="7189508" y="1122242"/>
            <a:ext cx="51557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300" dirty="0">
                <a:latin typeface="Roboto Slab" pitchFamily="2" charset="0"/>
                <a:ea typeface="Roboto Slab" pitchFamily="2" charset="0"/>
              </a:rPr>
              <a:t>NULL</a:t>
            </a:r>
            <a:endParaRPr lang="en-GB" sz="1300" dirty="0"/>
          </a:p>
        </p:txBody>
      </p:sp>
      <p:sp>
        <p:nvSpPr>
          <p:cNvPr id="63" name="Content Placeholder 2">
            <a:extLst>
              <a:ext uri="{FF2B5EF4-FFF2-40B4-BE49-F238E27FC236}">
                <a16:creationId xmlns:a16="http://schemas.microsoft.com/office/drawing/2014/main" id="{354E91E5-B8CB-4A13-B9B7-7E70D725F2F2}"/>
              </a:ext>
            </a:extLst>
          </p:cNvPr>
          <p:cNvSpPr txBox="1">
            <a:spLocks/>
          </p:cNvSpPr>
          <p:nvPr/>
        </p:nvSpPr>
        <p:spPr bwMode="auto">
          <a:xfrm>
            <a:off x="7181255" y="1421854"/>
            <a:ext cx="51557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300" dirty="0">
                <a:latin typeface="Roboto Slab" pitchFamily="2" charset="0"/>
                <a:ea typeface="Roboto Slab" pitchFamily="2" charset="0"/>
              </a:rPr>
              <a:t>NULL</a:t>
            </a:r>
            <a:endParaRPr lang="en-GB" sz="1300" dirty="0"/>
          </a:p>
        </p:txBody>
      </p:sp>
      <p:pic>
        <p:nvPicPr>
          <p:cNvPr id="65" name="Imagen 64"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1763609" y="4288431"/>
            <a:ext cx="396386" cy="607701"/>
          </a:xfrm>
          <a:prstGeom prst="rect">
            <a:avLst/>
          </a:prstGeom>
        </p:spPr>
      </p:pic>
      <p:sp>
        <p:nvSpPr>
          <p:cNvPr id="66" name="Content Placeholder 2">
            <a:extLst>
              <a:ext uri="{FF2B5EF4-FFF2-40B4-BE49-F238E27FC236}">
                <a16:creationId xmlns:a16="http://schemas.microsoft.com/office/drawing/2014/main" id="{354E91E5-B8CB-4A13-B9B7-7E70D725F2F2}"/>
              </a:ext>
            </a:extLst>
          </p:cNvPr>
          <p:cNvSpPr txBox="1">
            <a:spLocks/>
          </p:cNvSpPr>
          <p:nvPr/>
        </p:nvSpPr>
        <p:spPr bwMode="auto">
          <a:xfrm>
            <a:off x="1772786" y="4374166"/>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a:t>
            </a:r>
            <a:endParaRPr lang="en-GB" sz="1800" dirty="0"/>
          </a:p>
        </p:txBody>
      </p:sp>
      <p:pic>
        <p:nvPicPr>
          <p:cNvPr id="68" name="Imagen 67"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669806" y="3463204"/>
            <a:ext cx="396386" cy="607701"/>
          </a:xfrm>
          <a:prstGeom prst="rect">
            <a:avLst/>
          </a:prstGeom>
        </p:spPr>
      </p:pic>
      <p:sp>
        <p:nvSpPr>
          <p:cNvPr id="69" name="Content Placeholder 2">
            <a:extLst>
              <a:ext uri="{FF2B5EF4-FFF2-40B4-BE49-F238E27FC236}">
                <a16:creationId xmlns:a16="http://schemas.microsoft.com/office/drawing/2014/main" id="{354E91E5-B8CB-4A13-B9B7-7E70D725F2F2}"/>
              </a:ext>
            </a:extLst>
          </p:cNvPr>
          <p:cNvSpPr txBox="1">
            <a:spLocks/>
          </p:cNvSpPr>
          <p:nvPr/>
        </p:nvSpPr>
        <p:spPr bwMode="auto">
          <a:xfrm>
            <a:off x="2678983" y="3548939"/>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3</a:t>
            </a:r>
            <a:endParaRPr lang="en-GB" sz="1800" dirty="0"/>
          </a:p>
        </p:txBody>
      </p:sp>
      <p:pic>
        <p:nvPicPr>
          <p:cNvPr id="71" name="Imagen 70"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589494" y="4288431"/>
            <a:ext cx="396386" cy="607701"/>
          </a:xfrm>
          <a:prstGeom prst="rect">
            <a:avLst/>
          </a:prstGeom>
        </p:spPr>
      </p:pic>
      <p:sp>
        <p:nvSpPr>
          <p:cNvPr id="72" name="Content Placeholder 2">
            <a:extLst>
              <a:ext uri="{FF2B5EF4-FFF2-40B4-BE49-F238E27FC236}">
                <a16:creationId xmlns:a16="http://schemas.microsoft.com/office/drawing/2014/main" id="{354E91E5-B8CB-4A13-B9B7-7E70D725F2F2}"/>
              </a:ext>
            </a:extLst>
          </p:cNvPr>
          <p:cNvSpPr txBox="1">
            <a:spLocks/>
          </p:cNvSpPr>
          <p:nvPr/>
        </p:nvSpPr>
        <p:spPr bwMode="auto">
          <a:xfrm>
            <a:off x="3598671" y="4374166"/>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7</a:t>
            </a:r>
            <a:endParaRPr lang="en-GB" sz="1800" dirty="0"/>
          </a:p>
        </p:txBody>
      </p:sp>
      <p:pic>
        <p:nvPicPr>
          <p:cNvPr id="73" name="Imagen 72"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466027" y="3019960"/>
            <a:ext cx="396386" cy="607701"/>
          </a:xfrm>
          <a:prstGeom prst="rect">
            <a:avLst/>
          </a:prstGeom>
        </p:spPr>
      </p:pic>
      <p:sp>
        <p:nvSpPr>
          <p:cNvPr id="74" name="Content Placeholder 2">
            <a:extLst>
              <a:ext uri="{FF2B5EF4-FFF2-40B4-BE49-F238E27FC236}">
                <a16:creationId xmlns:a16="http://schemas.microsoft.com/office/drawing/2014/main" id="{354E91E5-B8CB-4A13-B9B7-7E70D725F2F2}"/>
              </a:ext>
            </a:extLst>
          </p:cNvPr>
          <p:cNvSpPr txBox="1">
            <a:spLocks/>
          </p:cNvSpPr>
          <p:nvPr/>
        </p:nvSpPr>
        <p:spPr bwMode="auto">
          <a:xfrm>
            <a:off x="4475204" y="3105695"/>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8</a:t>
            </a:r>
            <a:endParaRPr lang="en-GB" sz="1800" dirty="0"/>
          </a:p>
        </p:txBody>
      </p:sp>
      <p:pic>
        <p:nvPicPr>
          <p:cNvPr id="77" name="Imagen 76"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5397688" y="4315777"/>
            <a:ext cx="396386" cy="607701"/>
          </a:xfrm>
          <a:prstGeom prst="rect">
            <a:avLst/>
          </a:prstGeom>
        </p:spPr>
      </p:pic>
      <p:sp>
        <p:nvSpPr>
          <p:cNvPr id="78" name="Content Placeholder 2">
            <a:extLst>
              <a:ext uri="{FF2B5EF4-FFF2-40B4-BE49-F238E27FC236}">
                <a16:creationId xmlns:a16="http://schemas.microsoft.com/office/drawing/2014/main" id="{354E91E5-B8CB-4A13-B9B7-7E70D725F2F2}"/>
              </a:ext>
            </a:extLst>
          </p:cNvPr>
          <p:cNvSpPr txBox="1">
            <a:spLocks/>
          </p:cNvSpPr>
          <p:nvPr/>
        </p:nvSpPr>
        <p:spPr bwMode="auto">
          <a:xfrm>
            <a:off x="5406865" y="4401512"/>
            <a:ext cx="432618"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13</a:t>
            </a:r>
            <a:endParaRPr lang="en-GB" sz="1800" dirty="0"/>
          </a:p>
        </p:txBody>
      </p:sp>
      <p:pic>
        <p:nvPicPr>
          <p:cNvPr id="80" name="Imagen 79"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6273545" y="3535314"/>
            <a:ext cx="396386" cy="607701"/>
          </a:xfrm>
          <a:prstGeom prst="rect">
            <a:avLst/>
          </a:prstGeom>
        </p:spPr>
      </p:pic>
      <p:sp>
        <p:nvSpPr>
          <p:cNvPr id="81" name="Content Placeholder 2">
            <a:extLst>
              <a:ext uri="{FF2B5EF4-FFF2-40B4-BE49-F238E27FC236}">
                <a16:creationId xmlns:a16="http://schemas.microsoft.com/office/drawing/2014/main" id="{354E91E5-B8CB-4A13-B9B7-7E70D725F2F2}"/>
              </a:ext>
            </a:extLst>
          </p:cNvPr>
          <p:cNvSpPr txBox="1">
            <a:spLocks/>
          </p:cNvSpPr>
          <p:nvPr/>
        </p:nvSpPr>
        <p:spPr bwMode="auto">
          <a:xfrm>
            <a:off x="6282722" y="3621049"/>
            <a:ext cx="44475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17</a:t>
            </a:r>
            <a:endParaRPr lang="en-GB" sz="1800" dirty="0"/>
          </a:p>
        </p:txBody>
      </p:sp>
      <p:pic>
        <p:nvPicPr>
          <p:cNvPr id="82" name="Imagen 81"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7212614" y="4288842"/>
            <a:ext cx="396386" cy="607701"/>
          </a:xfrm>
          <a:prstGeom prst="rect">
            <a:avLst/>
          </a:prstGeom>
        </p:spPr>
      </p:pic>
      <p:sp>
        <p:nvSpPr>
          <p:cNvPr id="83" name="Content Placeholder 2">
            <a:extLst>
              <a:ext uri="{FF2B5EF4-FFF2-40B4-BE49-F238E27FC236}">
                <a16:creationId xmlns:a16="http://schemas.microsoft.com/office/drawing/2014/main" id="{354E91E5-B8CB-4A13-B9B7-7E70D725F2F2}"/>
              </a:ext>
            </a:extLst>
          </p:cNvPr>
          <p:cNvSpPr txBox="1">
            <a:spLocks/>
          </p:cNvSpPr>
          <p:nvPr/>
        </p:nvSpPr>
        <p:spPr bwMode="auto">
          <a:xfrm>
            <a:off x="7221791" y="4374577"/>
            <a:ext cx="45233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29</a:t>
            </a:r>
            <a:endParaRPr lang="en-GB" sz="1800" dirty="0"/>
          </a:p>
        </p:txBody>
      </p:sp>
      <p:sp>
        <p:nvSpPr>
          <p:cNvPr id="92" name="Content Placeholder 2">
            <a:extLst>
              <a:ext uri="{FF2B5EF4-FFF2-40B4-BE49-F238E27FC236}">
                <a16:creationId xmlns:a16="http://schemas.microsoft.com/office/drawing/2014/main" id="{354E91E5-B8CB-4A13-B9B7-7E70D725F2F2}"/>
              </a:ext>
            </a:extLst>
          </p:cNvPr>
          <p:cNvSpPr txBox="1">
            <a:spLocks/>
          </p:cNvSpPr>
          <p:nvPr/>
        </p:nvSpPr>
        <p:spPr bwMode="auto">
          <a:xfrm>
            <a:off x="4365994" y="2533392"/>
            <a:ext cx="929613"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2000" dirty="0">
                <a:latin typeface="Roboto Slab" pitchFamily="2" charset="0"/>
                <a:ea typeface="Roboto Slab" pitchFamily="2" charset="0"/>
              </a:rPr>
              <a:t>root</a:t>
            </a:r>
            <a:endParaRPr lang="en-GB" sz="2000" dirty="0"/>
          </a:p>
        </p:txBody>
      </p:sp>
      <p:cxnSp>
        <p:nvCxnSpPr>
          <p:cNvPr id="93" name="Conector recto de flecha 92"/>
          <p:cNvCxnSpPr/>
          <p:nvPr/>
        </p:nvCxnSpPr>
        <p:spPr bwMode="auto">
          <a:xfrm rot="5400000" flipV="1">
            <a:off x="4538186" y="3006145"/>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 name="Conector recto de flecha 8"/>
          <p:cNvCxnSpPr>
            <a:stCxn id="73" idx="0"/>
            <a:endCxn id="68" idx="2"/>
          </p:cNvCxnSpPr>
          <p:nvPr/>
        </p:nvCxnSpPr>
        <p:spPr bwMode="auto">
          <a:xfrm flipH="1">
            <a:off x="3171850" y="3323811"/>
            <a:ext cx="1188520" cy="443244"/>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2" name="Conector recto de flecha 11"/>
          <p:cNvCxnSpPr>
            <a:stCxn id="73" idx="2"/>
            <a:endCxn id="80" idx="0"/>
          </p:cNvCxnSpPr>
          <p:nvPr/>
        </p:nvCxnSpPr>
        <p:spPr bwMode="auto">
          <a:xfrm>
            <a:off x="4968071" y="3323811"/>
            <a:ext cx="1199817" cy="515354"/>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4" name="Conector recto de flecha 13"/>
          <p:cNvCxnSpPr>
            <a:stCxn id="69" idx="2"/>
            <a:endCxn id="66" idx="0"/>
          </p:cNvCxnSpPr>
          <p:nvPr/>
        </p:nvCxnSpPr>
        <p:spPr bwMode="auto">
          <a:xfrm flipH="1">
            <a:off x="1922527" y="3992183"/>
            <a:ext cx="906197" cy="381983"/>
          </a:xfrm>
          <a:prstGeom prst="straightConnector1">
            <a:avLst/>
          </a:prstGeom>
          <a:solidFill>
            <a:schemeClr val="accent1"/>
          </a:solidFill>
          <a:ln w="38100" cap="flat" cmpd="sng" algn="ctr">
            <a:solidFill>
              <a:schemeClr val="accent1">
                <a:lumMod val="50000"/>
              </a:schemeClr>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7" name="Conector recto de flecha 16"/>
          <p:cNvCxnSpPr>
            <a:stCxn id="69" idx="2"/>
            <a:endCxn id="72" idx="0"/>
          </p:cNvCxnSpPr>
          <p:nvPr/>
        </p:nvCxnSpPr>
        <p:spPr bwMode="auto">
          <a:xfrm>
            <a:off x="2828724" y="3992183"/>
            <a:ext cx="919688" cy="381983"/>
          </a:xfrm>
          <a:prstGeom prst="straightConnector1">
            <a:avLst/>
          </a:prstGeom>
          <a:solidFill>
            <a:schemeClr val="accent1"/>
          </a:solidFill>
          <a:ln w="38100" cap="flat" cmpd="sng" algn="ctr">
            <a:solidFill>
              <a:schemeClr val="accent1">
                <a:lumMod val="50000"/>
              </a:schemeClr>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 name="Conector recto de flecha 18"/>
          <p:cNvCxnSpPr>
            <a:stCxn id="81" idx="2"/>
            <a:endCxn id="78" idx="0"/>
          </p:cNvCxnSpPr>
          <p:nvPr/>
        </p:nvCxnSpPr>
        <p:spPr bwMode="auto">
          <a:xfrm flipH="1">
            <a:off x="5623174" y="4064293"/>
            <a:ext cx="881924" cy="337219"/>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1" name="Conector recto de flecha 20"/>
          <p:cNvCxnSpPr>
            <a:endCxn id="83" idx="0"/>
          </p:cNvCxnSpPr>
          <p:nvPr/>
        </p:nvCxnSpPr>
        <p:spPr bwMode="auto">
          <a:xfrm>
            <a:off x="6682672" y="4064293"/>
            <a:ext cx="765285" cy="310284"/>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 name="Rectángulo 1"/>
          <p:cNvSpPr/>
          <p:nvPr/>
        </p:nvSpPr>
        <p:spPr bwMode="auto">
          <a:xfrm>
            <a:off x="2608924" y="3568861"/>
            <a:ext cx="509932" cy="382878"/>
          </a:xfrm>
          <a:prstGeom prst="rect">
            <a:avLst/>
          </a:prstGeom>
          <a:noFill/>
          <a:ln w="38100" cap="flat" cmpd="sng" algn="ctr">
            <a:solidFill>
              <a:srgbClr val="3C8C9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Tree>
    <p:extLst>
      <p:ext uri="{BB962C8B-B14F-4D97-AF65-F5344CB8AC3E}">
        <p14:creationId xmlns:p14="http://schemas.microsoft.com/office/powerpoint/2010/main" val="1516946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 name="Imagen 106"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568899" y="957695"/>
            <a:ext cx="396386" cy="607701"/>
          </a:xfrm>
          <a:prstGeom prst="rect">
            <a:avLst/>
          </a:prstGeom>
        </p:spPr>
      </p:pic>
      <p:pic>
        <p:nvPicPr>
          <p:cNvPr id="108" name="Imagen 107"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1763608" y="614015"/>
            <a:ext cx="396386" cy="607701"/>
          </a:xfrm>
          <a:prstGeom prst="rect">
            <a:avLst/>
          </a:prstGeom>
        </p:spPr>
      </p:pic>
      <p:sp>
        <p:nvSpPr>
          <p:cNvPr id="109" name="Content Placeholder 2">
            <a:extLst>
              <a:ext uri="{FF2B5EF4-FFF2-40B4-BE49-F238E27FC236}">
                <a16:creationId xmlns:a16="http://schemas.microsoft.com/office/drawing/2014/main" id="{354E91E5-B8CB-4A13-B9B7-7E70D725F2F2}"/>
              </a:ext>
            </a:extLst>
          </p:cNvPr>
          <p:cNvSpPr txBox="1">
            <a:spLocks/>
          </p:cNvSpPr>
          <p:nvPr/>
        </p:nvSpPr>
        <p:spPr bwMode="auto">
          <a:xfrm>
            <a:off x="1772785" y="699750"/>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a:t>
            </a:r>
            <a:endParaRPr lang="en-GB" sz="1800" dirty="0"/>
          </a:p>
        </p:txBody>
      </p:sp>
      <p:pic>
        <p:nvPicPr>
          <p:cNvPr id="114" name="Imagen 113"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1763608" y="957695"/>
            <a:ext cx="396386" cy="607701"/>
          </a:xfrm>
          <a:prstGeom prst="rect">
            <a:avLst/>
          </a:prstGeom>
        </p:spPr>
      </p:pic>
      <p:pic>
        <p:nvPicPr>
          <p:cNvPr id="116" name="Imagen 115"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669804" y="620666"/>
            <a:ext cx="396386" cy="607701"/>
          </a:xfrm>
          <a:prstGeom prst="rect">
            <a:avLst/>
          </a:prstGeom>
        </p:spPr>
      </p:pic>
      <p:sp>
        <p:nvSpPr>
          <p:cNvPr id="117" name="Content Placeholder 2">
            <a:extLst>
              <a:ext uri="{FF2B5EF4-FFF2-40B4-BE49-F238E27FC236}">
                <a16:creationId xmlns:a16="http://schemas.microsoft.com/office/drawing/2014/main" id="{354E91E5-B8CB-4A13-B9B7-7E70D725F2F2}"/>
              </a:ext>
            </a:extLst>
          </p:cNvPr>
          <p:cNvSpPr txBox="1">
            <a:spLocks/>
          </p:cNvSpPr>
          <p:nvPr/>
        </p:nvSpPr>
        <p:spPr bwMode="auto">
          <a:xfrm>
            <a:off x="2678981" y="706401"/>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3</a:t>
            </a:r>
            <a:endParaRPr lang="en-GB" sz="1800" dirty="0"/>
          </a:p>
        </p:txBody>
      </p:sp>
      <p:pic>
        <p:nvPicPr>
          <p:cNvPr id="118" name="Imagen 117"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669804" y="964346"/>
            <a:ext cx="396386" cy="607701"/>
          </a:xfrm>
          <a:prstGeom prst="rect">
            <a:avLst/>
          </a:prstGeom>
        </p:spPr>
      </p:pic>
      <p:pic>
        <p:nvPicPr>
          <p:cNvPr id="121" name="Imagen 120"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572685" y="623725"/>
            <a:ext cx="396386" cy="607701"/>
          </a:xfrm>
          <a:prstGeom prst="rect">
            <a:avLst/>
          </a:prstGeom>
        </p:spPr>
      </p:pic>
      <p:sp>
        <p:nvSpPr>
          <p:cNvPr id="122" name="Content Placeholder 2">
            <a:extLst>
              <a:ext uri="{FF2B5EF4-FFF2-40B4-BE49-F238E27FC236}">
                <a16:creationId xmlns:a16="http://schemas.microsoft.com/office/drawing/2014/main" id="{354E91E5-B8CB-4A13-B9B7-7E70D725F2F2}"/>
              </a:ext>
            </a:extLst>
          </p:cNvPr>
          <p:cNvSpPr txBox="1">
            <a:spLocks/>
          </p:cNvSpPr>
          <p:nvPr/>
        </p:nvSpPr>
        <p:spPr bwMode="auto">
          <a:xfrm>
            <a:off x="3581862" y="709460"/>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7</a:t>
            </a:r>
            <a:endParaRPr lang="en-GB" sz="1800" dirty="0"/>
          </a:p>
        </p:txBody>
      </p:sp>
      <p:pic>
        <p:nvPicPr>
          <p:cNvPr id="125" name="Imagen 124"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487699" y="625088"/>
            <a:ext cx="396386" cy="607701"/>
          </a:xfrm>
          <a:prstGeom prst="rect">
            <a:avLst/>
          </a:prstGeom>
        </p:spPr>
      </p:pic>
      <p:sp>
        <p:nvSpPr>
          <p:cNvPr id="126" name="Content Placeholder 2">
            <a:extLst>
              <a:ext uri="{FF2B5EF4-FFF2-40B4-BE49-F238E27FC236}">
                <a16:creationId xmlns:a16="http://schemas.microsoft.com/office/drawing/2014/main" id="{354E91E5-B8CB-4A13-B9B7-7E70D725F2F2}"/>
              </a:ext>
            </a:extLst>
          </p:cNvPr>
          <p:cNvSpPr txBox="1">
            <a:spLocks/>
          </p:cNvSpPr>
          <p:nvPr/>
        </p:nvSpPr>
        <p:spPr bwMode="auto">
          <a:xfrm>
            <a:off x="4496876" y="710823"/>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8</a:t>
            </a:r>
            <a:endParaRPr lang="en-GB" sz="1800" dirty="0"/>
          </a:p>
        </p:txBody>
      </p:sp>
      <p:pic>
        <p:nvPicPr>
          <p:cNvPr id="127" name="Imagen 126"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487699" y="968768"/>
            <a:ext cx="396386" cy="607701"/>
          </a:xfrm>
          <a:prstGeom prst="rect">
            <a:avLst/>
          </a:prstGeom>
        </p:spPr>
      </p:pic>
      <p:pic>
        <p:nvPicPr>
          <p:cNvPr id="130" name="Imagen 129"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6304943" y="947561"/>
            <a:ext cx="396386" cy="607701"/>
          </a:xfrm>
          <a:prstGeom prst="rect">
            <a:avLst/>
          </a:prstGeom>
        </p:spPr>
      </p:pic>
      <p:pic>
        <p:nvPicPr>
          <p:cNvPr id="131" name="Imagen 130"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5405848" y="610532"/>
            <a:ext cx="396386" cy="607701"/>
          </a:xfrm>
          <a:prstGeom prst="rect">
            <a:avLst/>
          </a:prstGeom>
        </p:spPr>
      </p:pic>
      <p:sp>
        <p:nvSpPr>
          <p:cNvPr id="132" name="Content Placeholder 2">
            <a:extLst>
              <a:ext uri="{FF2B5EF4-FFF2-40B4-BE49-F238E27FC236}">
                <a16:creationId xmlns:a16="http://schemas.microsoft.com/office/drawing/2014/main" id="{354E91E5-B8CB-4A13-B9B7-7E70D725F2F2}"/>
              </a:ext>
            </a:extLst>
          </p:cNvPr>
          <p:cNvSpPr txBox="1">
            <a:spLocks/>
          </p:cNvSpPr>
          <p:nvPr/>
        </p:nvSpPr>
        <p:spPr bwMode="auto">
          <a:xfrm>
            <a:off x="5415025" y="696267"/>
            <a:ext cx="432618"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13</a:t>
            </a:r>
            <a:endParaRPr lang="en-GB" sz="1800" dirty="0"/>
          </a:p>
        </p:txBody>
      </p:sp>
      <p:pic>
        <p:nvPicPr>
          <p:cNvPr id="133" name="Imagen 132"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5405848" y="954212"/>
            <a:ext cx="396386" cy="607701"/>
          </a:xfrm>
          <a:prstGeom prst="rect">
            <a:avLst/>
          </a:prstGeom>
        </p:spPr>
      </p:pic>
      <p:pic>
        <p:nvPicPr>
          <p:cNvPr id="135" name="Imagen 134"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6308729" y="613591"/>
            <a:ext cx="396386" cy="607701"/>
          </a:xfrm>
          <a:prstGeom prst="rect">
            <a:avLst/>
          </a:prstGeom>
        </p:spPr>
      </p:pic>
      <p:sp>
        <p:nvSpPr>
          <p:cNvPr id="136" name="Content Placeholder 2">
            <a:extLst>
              <a:ext uri="{FF2B5EF4-FFF2-40B4-BE49-F238E27FC236}">
                <a16:creationId xmlns:a16="http://schemas.microsoft.com/office/drawing/2014/main" id="{354E91E5-B8CB-4A13-B9B7-7E70D725F2F2}"/>
              </a:ext>
            </a:extLst>
          </p:cNvPr>
          <p:cNvSpPr txBox="1">
            <a:spLocks/>
          </p:cNvSpPr>
          <p:nvPr/>
        </p:nvSpPr>
        <p:spPr bwMode="auto">
          <a:xfrm>
            <a:off x="6317906" y="699326"/>
            <a:ext cx="44475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17</a:t>
            </a:r>
            <a:endParaRPr lang="en-GB" sz="1800" dirty="0"/>
          </a:p>
        </p:txBody>
      </p:sp>
      <p:pic>
        <p:nvPicPr>
          <p:cNvPr id="139" name="Imagen 138"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7223743" y="614954"/>
            <a:ext cx="396386" cy="607701"/>
          </a:xfrm>
          <a:prstGeom prst="rect">
            <a:avLst/>
          </a:prstGeom>
        </p:spPr>
      </p:pic>
      <p:sp>
        <p:nvSpPr>
          <p:cNvPr id="140" name="Content Placeholder 2">
            <a:extLst>
              <a:ext uri="{FF2B5EF4-FFF2-40B4-BE49-F238E27FC236}">
                <a16:creationId xmlns:a16="http://schemas.microsoft.com/office/drawing/2014/main" id="{354E91E5-B8CB-4A13-B9B7-7E70D725F2F2}"/>
              </a:ext>
            </a:extLst>
          </p:cNvPr>
          <p:cNvSpPr txBox="1">
            <a:spLocks/>
          </p:cNvSpPr>
          <p:nvPr/>
        </p:nvSpPr>
        <p:spPr bwMode="auto">
          <a:xfrm>
            <a:off x="7232920" y="700689"/>
            <a:ext cx="45233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29</a:t>
            </a:r>
            <a:endParaRPr lang="en-GB" sz="1800" dirty="0"/>
          </a:p>
        </p:txBody>
      </p:sp>
      <p:pic>
        <p:nvPicPr>
          <p:cNvPr id="141" name="Imagen 140"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7223743" y="958634"/>
            <a:ext cx="396386" cy="607701"/>
          </a:xfrm>
          <a:prstGeom prst="rect">
            <a:avLst/>
          </a:prstGeom>
        </p:spPr>
      </p:pic>
      <p:sp>
        <p:nvSpPr>
          <p:cNvPr id="145" name="Rectángulo 144"/>
          <p:cNvSpPr/>
          <p:nvPr/>
        </p:nvSpPr>
        <p:spPr>
          <a:xfrm>
            <a:off x="1696833" y="1773995"/>
            <a:ext cx="493682"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0x9</a:t>
            </a:r>
            <a:endParaRPr lang="en-GB" sz="1400" dirty="0">
              <a:solidFill>
                <a:srgbClr val="7F7F7F"/>
              </a:solidFill>
            </a:endParaRPr>
          </a:p>
        </p:txBody>
      </p:sp>
      <p:sp>
        <p:nvSpPr>
          <p:cNvPr id="146" name="Rectángulo 145"/>
          <p:cNvSpPr/>
          <p:nvPr/>
        </p:nvSpPr>
        <p:spPr>
          <a:xfrm>
            <a:off x="2617917" y="1781452"/>
            <a:ext cx="507007"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0xE</a:t>
            </a:r>
            <a:endParaRPr lang="en-GB" sz="1400" dirty="0">
              <a:solidFill>
                <a:srgbClr val="7F7F7F"/>
              </a:solidFill>
            </a:endParaRPr>
          </a:p>
        </p:txBody>
      </p:sp>
      <p:sp>
        <p:nvSpPr>
          <p:cNvPr id="147" name="Rectángulo 146"/>
          <p:cNvSpPr/>
          <p:nvPr/>
        </p:nvSpPr>
        <p:spPr>
          <a:xfrm>
            <a:off x="3465455" y="1773995"/>
            <a:ext cx="569387"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0x16</a:t>
            </a:r>
            <a:endParaRPr lang="en-GB" sz="1400" dirty="0">
              <a:solidFill>
                <a:srgbClr val="7F7F7F"/>
              </a:solidFill>
            </a:endParaRPr>
          </a:p>
        </p:txBody>
      </p:sp>
      <p:sp>
        <p:nvSpPr>
          <p:cNvPr id="148" name="Rectángulo 147"/>
          <p:cNvSpPr/>
          <p:nvPr/>
        </p:nvSpPr>
        <p:spPr>
          <a:xfrm>
            <a:off x="4403064" y="1791587"/>
            <a:ext cx="492806"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0x6</a:t>
            </a:r>
            <a:endParaRPr lang="en-GB" sz="1400" dirty="0">
              <a:solidFill>
                <a:srgbClr val="7F7F7F"/>
              </a:solidFill>
            </a:endParaRPr>
          </a:p>
        </p:txBody>
      </p:sp>
      <p:sp>
        <p:nvSpPr>
          <p:cNvPr id="149" name="Rectángulo 148"/>
          <p:cNvSpPr/>
          <p:nvPr/>
        </p:nvSpPr>
        <p:spPr>
          <a:xfrm>
            <a:off x="5354837" y="1755269"/>
            <a:ext cx="502624"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0xF</a:t>
            </a:r>
            <a:endParaRPr lang="en-GB" sz="1400" dirty="0">
              <a:solidFill>
                <a:srgbClr val="7F7F7F"/>
              </a:solidFill>
            </a:endParaRPr>
          </a:p>
        </p:txBody>
      </p:sp>
      <p:sp>
        <p:nvSpPr>
          <p:cNvPr id="150" name="Rectángulo 149"/>
          <p:cNvSpPr/>
          <p:nvPr/>
        </p:nvSpPr>
        <p:spPr>
          <a:xfrm>
            <a:off x="6248809" y="1773995"/>
            <a:ext cx="526907"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0xA</a:t>
            </a:r>
            <a:endParaRPr lang="en-GB" sz="1400" dirty="0">
              <a:solidFill>
                <a:srgbClr val="7F7F7F"/>
              </a:solidFill>
            </a:endParaRPr>
          </a:p>
        </p:txBody>
      </p:sp>
      <p:sp>
        <p:nvSpPr>
          <p:cNvPr id="151" name="Rectángulo 150"/>
          <p:cNvSpPr/>
          <p:nvPr/>
        </p:nvSpPr>
        <p:spPr>
          <a:xfrm>
            <a:off x="7158344" y="1777653"/>
            <a:ext cx="491666"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0x2</a:t>
            </a:r>
            <a:endParaRPr lang="en-GB" sz="1400" dirty="0">
              <a:solidFill>
                <a:srgbClr val="7F7F7F"/>
              </a:solidFill>
            </a:endParaRPr>
          </a:p>
        </p:txBody>
      </p:sp>
      <p:sp>
        <p:nvSpPr>
          <p:cNvPr id="152" name="Content Placeholder 2">
            <a:extLst>
              <a:ext uri="{FF2B5EF4-FFF2-40B4-BE49-F238E27FC236}">
                <a16:creationId xmlns:a16="http://schemas.microsoft.com/office/drawing/2014/main" id="{354E91E5-B8CB-4A13-B9B7-7E70D725F2F2}"/>
              </a:ext>
            </a:extLst>
          </p:cNvPr>
          <p:cNvSpPr txBox="1">
            <a:spLocks/>
          </p:cNvSpPr>
          <p:nvPr/>
        </p:nvSpPr>
        <p:spPr bwMode="auto">
          <a:xfrm>
            <a:off x="4374154" y="138520"/>
            <a:ext cx="929613"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2000" dirty="0">
                <a:latin typeface="Roboto Slab" pitchFamily="2" charset="0"/>
                <a:ea typeface="Roboto Slab" pitchFamily="2" charset="0"/>
              </a:rPr>
              <a:t>head</a:t>
            </a:r>
            <a:endParaRPr lang="en-GB" sz="2000" dirty="0"/>
          </a:p>
        </p:txBody>
      </p:sp>
      <p:cxnSp>
        <p:nvCxnSpPr>
          <p:cNvPr id="153" name="Conector recto de flecha 152"/>
          <p:cNvCxnSpPr/>
          <p:nvPr/>
        </p:nvCxnSpPr>
        <p:spPr bwMode="auto">
          <a:xfrm rot="5400000" flipV="1">
            <a:off x="4559858" y="611273"/>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pic>
        <p:nvPicPr>
          <p:cNvPr id="154" name="Imagen 153"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915559" y="44395"/>
            <a:ext cx="396386" cy="607701"/>
          </a:xfrm>
          <a:prstGeom prst="rect">
            <a:avLst/>
          </a:prstGeom>
        </p:spPr>
      </p:pic>
      <p:sp>
        <p:nvSpPr>
          <p:cNvPr id="155" name="Content Placeholder 2">
            <a:extLst>
              <a:ext uri="{FF2B5EF4-FFF2-40B4-BE49-F238E27FC236}">
                <a16:creationId xmlns:a16="http://schemas.microsoft.com/office/drawing/2014/main" id="{354E91E5-B8CB-4A13-B9B7-7E70D725F2F2}"/>
              </a:ext>
            </a:extLst>
          </p:cNvPr>
          <p:cNvSpPr txBox="1">
            <a:spLocks/>
          </p:cNvSpPr>
          <p:nvPr/>
        </p:nvSpPr>
        <p:spPr bwMode="auto">
          <a:xfrm>
            <a:off x="3894649" y="181765"/>
            <a:ext cx="39255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600" dirty="0">
                <a:solidFill>
                  <a:srgbClr val="7F7F7F"/>
                </a:solidFill>
                <a:latin typeface="Roboto Slab" pitchFamily="2" charset="0"/>
                <a:ea typeface="Roboto Slab" pitchFamily="2" charset="0"/>
              </a:rPr>
              <a:t>0x6</a:t>
            </a:r>
            <a:endParaRPr lang="en-GB" sz="1600" dirty="0">
              <a:solidFill>
                <a:srgbClr val="7F7F7F"/>
              </a:solidFill>
            </a:endParaRPr>
          </a:p>
        </p:txBody>
      </p:sp>
      <p:cxnSp>
        <p:nvCxnSpPr>
          <p:cNvPr id="3" name="Conector angular 2"/>
          <p:cNvCxnSpPr/>
          <p:nvPr/>
        </p:nvCxnSpPr>
        <p:spPr bwMode="auto">
          <a:xfrm rot="10800000" flipV="1">
            <a:off x="2906982" y="1308619"/>
            <a:ext cx="1510621" cy="465376"/>
          </a:xfrm>
          <a:prstGeom prst="bentConnector4">
            <a:avLst>
              <a:gd name="adj1" fmla="val 18273"/>
              <a:gd name="adj2" fmla="val 207178"/>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56" name="Content Placeholder 2">
            <a:extLst>
              <a:ext uri="{FF2B5EF4-FFF2-40B4-BE49-F238E27FC236}">
                <a16:creationId xmlns:a16="http://schemas.microsoft.com/office/drawing/2014/main" id="{354E91E5-B8CB-4A13-B9B7-7E70D725F2F2}"/>
              </a:ext>
            </a:extLst>
          </p:cNvPr>
          <p:cNvSpPr txBox="1">
            <a:spLocks/>
          </p:cNvSpPr>
          <p:nvPr/>
        </p:nvSpPr>
        <p:spPr bwMode="auto">
          <a:xfrm>
            <a:off x="4474168" y="1111808"/>
            <a:ext cx="39255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600" dirty="0">
                <a:latin typeface="Roboto Slab" pitchFamily="2" charset="0"/>
                <a:ea typeface="Roboto Slab" pitchFamily="2" charset="0"/>
              </a:rPr>
              <a:t>0xE</a:t>
            </a:r>
            <a:endParaRPr lang="en-GB" sz="1600" dirty="0"/>
          </a:p>
        </p:txBody>
      </p:sp>
      <p:pic>
        <p:nvPicPr>
          <p:cNvPr id="105" name="Imagen 104"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568900" y="1297215"/>
            <a:ext cx="396386" cy="607701"/>
          </a:xfrm>
          <a:prstGeom prst="rect">
            <a:avLst/>
          </a:prstGeom>
        </p:spPr>
      </p:pic>
      <p:pic>
        <p:nvPicPr>
          <p:cNvPr id="106" name="Imagen 105"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1763609" y="1297215"/>
            <a:ext cx="396386" cy="607701"/>
          </a:xfrm>
          <a:prstGeom prst="rect">
            <a:avLst/>
          </a:prstGeom>
        </p:spPr>
      </p:pic>
      <p:pic>
        <p:nvPicPr>
          <p:cNvPr id="110" name="Imagen 109"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669805" y="1303866"/>
            <a:ext cx="396386" cy="607701"/>
          </a:xfrm>
          <a:prstGeom prst="rect">
            <a:avLst/>
          </a:prstGeom>
        </p:spPr>
      </p:pic>
      <p:pic>
        <p:nvPicPr>
          <p:cNvPr id="111" name="Imagen 110"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487700" y="1308288"/>
            <a:ext cx="396386" cy="607701"/>
          </a:xfrm>
          <a:prstGeom prst="rect">
            <a:avLst/>
          </a:prstGeom>
        </p:spPr>
      </p:pic>
      <p:pic>
        <p:nvPicPr>
          <p:cNvPr id="112" name="Imagen 111"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6304944" y="1287081"/>
            <a:ext cx="396386" cy="607701"/>
          </a:xfrm>
          <a:prstGeom prst="rect">
            <a:avLst/>
          </a:prstGeom>
        </p:spPr>
      </p:pic>
      <p:pic>
        <p:nvPicPr>
          <p:cNvPr id="113" name="Imagen 112"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5405849" y="1293732"/>
            <a:ext cx="396386" cy="607701"/>
          </a:xfrm>
          <a:prstGeom prst="rect">
            <a:avLst/>
          </a:prstGeom>
        </p:spPr>
      </p:pic>
      <p:pic>
        <p:nvPicPr>
          <p:cNvPr id="115" name="Imagen 114"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7223744" y="1298154"/>
            <a:ext cx="396386" cy="607701"/>
          </a:xfrm>
          <a:prstGeom prst="rect">
            <a:avLst/>
          </a:prstGeom>
        </p:spPr>
      </p:pic>
      <p:sp>
        <p:nvSpPr>
          <p:cNvPr id="119" name="Content Placeholder 2">
            <a:extLst>
              <a:ext uri="{FF2B5EF4-FFF2-40B4-BE49-F238E27FC236}">
                <a16:creationId xmlns:a16="http://schemas.microsoft.com/office/drawing/2014/main" id="{354E91E5-B8CB-4A13-B9B7-7E70D725F2F2}"/>
              </a:ext>
            </a:extLst>
          </p:cNvPr>
          <p:cNvSpPr txBox="1">
            <a:spLocks/>
          </p:cNvSpPr>
          <p:nvPr/>
        </p:nvSpPr>
        <p:spPr bwMode="auto">
          <a:xfrm>
            <a:off x="4476364" y="1426744"/>
            <a:ext cx="39255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600" dirty="0">
                <a:latin typeface="Roboto Slab" pitchFamily="2" charset="0"/>
                <a:ea typeface="Roboto Slab" pitchFamily="2" charset="0"/>
              </a:rPr>
              <a:t>0xA</a:t>
            </a:r>
            <a:endParaRPr lang="en-GB" sz="1600" dirty="0"/>
          </a:p>
        </p:txBody>
      </p:sp>
      <p:cxnSp>
        <p:nvCxnSpPr>
          <p:cNvPr id="5" name="Conector angular 4"/>
          <p:cNvCxnSpPr/>
          <p:nvPr/>
        </p:nvCxnSpPr>
        <p:spPr bwMode="auto">
          <a:xfrm>
            <a:off x="4935696" y="1612139"/>
            <a:ext cx="1522519" cy="469633"/>
          </a:xfrm>
          <a:prstGeom prst="bentConnector4">
            <a:avLst>
              <a:gd name="adj1" fmla="val 16420"/>
              <a:gd name="adj2" fmla="val 148676"/>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45" name="Content Placeholder 2">
            <a:extLst>
              <a:ext uri="{FF2B5EF4-FFF2-40B4-BE49-F238E27FC236}">
                <a16:creationId xmlns:a16="http://schemas.microsoft.com/office/drawing/2014/main" id="{354E91E5-B8CB-4A13-B9B7-7E70D725F2F2}"/>
              </a:ext>
            </a:extLst>
          </p:cNvPr>
          <p:cNvSpPr txBox="1">
            <a:spLocks/>
          </p:cNvSpPr>
          <p:nvPr/>
        </p:nvSpPr>
        <p:spPr bwMode="auto">
          <a:xfrm>
            <a:off x="2658264" y="1115635"/>
            <a:ext cx="39255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600" dirty="0">
                <a:solidFill>
                  <a:srgbClr val="FF0000"/>
                </a:solidFill>
                <a:latin typeface="Roboto Slab" pitchFamily="2" charset="0"/>
                <a:ea typeface="Roboto Slab" pitchFamily="2" charset="0"/>
              </a:rPr>
              <a:t>0x9</a:t>
            </a:r>
            <a:endParaRPr lang="en-GB" sz="1600" dirty="0">
              <a:solidFill>
                <a:srgbClr val="FF0000"/>
              </a:solidFill>
            </a:endParaRPr>
          </a:p>
        </p:txBody>
      </p:sp>
      <p:sp>
        <p:nvSpPr>
          <p:cNvPr id="46" name="Content Placeholder 2">
            <a:extLst>
              <a:ext uri="{FF2B5EF4-FFF2-40B4-BE49-F238E27FC236}">
                <a16:creationId xmlns:a16="http://schemas.microsoft.com/office/drawing/2014/main" id="{354E91E5-B8CB-4A13-B9B7-7E70D725F2F2}"/>
              </a:ext>
            </a:extLst>
          </p:cNvPr>
          <p:cNvSpPr txBox="1">
            <a:spLocks/>
          </p:cNvSpPr>
          <p:nvPr/>
        </p:nvSpPr>
        <p:spPr bwMode="auto">
          <a:xfrm>
            <a:off x="2631240" y="1457303"/>
            <a:ext cx="513585" cy="28445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600" dirty="0">
                <a:solidFill>
                  <a:srgbClr val="FF0000"/>
                </a:solidFill>
                <a:latin typeface="Roboto Slab" pitchFamily="2" charset="0"/>
                <a:ea typeface="Roboto Slab" pitchFamily="2" charset="0"/>
              </a:rPr>
              <a:t>0x16</a:t>
            </a:r>
            <a:endParaRPr lang="en-GB" sz="1600" dirty="0">
              <a:solidFill>
                <a:srgbClr val="FF0000"/>
              </a:solidFill>
            </a:endParaRPr>
          </a:p>
        </p:txBody>
      </p:sp>
      <p:cxnSp>
        <p:nvCxnSpPr>
          <p:cNvPr id="4" name="Conector angular 3"/>
          <p:cNvCxnSpPr/>
          <p:nvPr/>
        </p:nvCxnSpPr>
        <p:spPr bwMode="auto">
          <a:xfrm rot="10800000">
            <a:off x="2252140" y="917865"/>
            <a:ext cx="365590" cy="343884"/>
          </a:xfrm>
          <a:prstGeom prst="bentConnector3">
            <a:avLst/>
          </a:prstGeom>
          <a:solidFill>
            <a:schemeClr val="accent1"/>
          </a:solidFill>
          <a:ln w="9525" cap="flat" cmpd="sng" algn="ctr">
            <a:solidFill>
              <a:srgbClr val="FF0000"/>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8" name="Conector angular 7"/>
          <p:cNvCxnSpPr>
            <a:stCxn id="46" idx="3"/>
            <a:endCxn id="121" idx="0"/>
          </p:cNvCxnSpPr>
          <p:nvPr/>
        </p:nvCxnSpPr>
        <p:spPr bwMode="auto">
          <a:xfrm flipV="1">
            <a:off x="3144825" y="927576"/>
            <a:ext cx="322203" cy="671956"/>
          </a:xfrm>
          <a:prstGeom prst="bentConnector3">
            <a:avLst/>
          </a:prstGeom>
          <a:solidFill>
            <a:schemeClr val="accent1"/>
          </a:solidFill>
          <a:ln w="9525" cap="flat" cmpd="sng" algn="ctr">
            <a:solidFill>
              <a:srgbClr val="FF0000"/>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49" name="Content Placeholder 2">
            <a:extLst>
              <a:ext uri="{FF2B5EF4-FFF2-40B4-BE49-F238E27FC236}">
                <a16:creationId xmlns:a16="http://schemas.microsoft.com/office/drawing/2014/main" id="{354E91E5-B8CB-4A13-B9B7-7E70D725F2F2}"/>
              </a:ext>
            </a:extLst>
          </p:cNvPr>
          <p:cNvSpPr txBox="1">
            <a:spLocks/>
          </p:cNvSpPr>
          <p:nvPr/>
        </p:nvSpPr>
        <p:spPr bwMode="auto">
          <a:xfrm>
            <a:off x="6290117" y="1091206"/>
            <a:ext cx="39255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600" dirty="0">
                <a:solidFill>
                  <a:srgbClr val="FF0000"/>
                </a:solidFill>
                <a:latin typeface="Roboto Slab" pitchFamily="2" charset="0"/>
                <a:ea typeface="Roboto Slab" pitchFamily="2" charset="0"/>
              </a:rPr>
              <a:t>0xF</a:t>
            </a:r>
            <a:endParaRPr lang="en-GB" sz="1600" dirty="0">
              <a:solidFill>
                <a:srgbClr val="FF0000"/>
              </a:solidFill>
            </a:endParaRPr>
          </a:p>
        </p:txBody>
      </p:sp>
      <p:sp>
        <p:nvSpPr>
          <p:cNvPr id="50" name="Content Placeholder 2">
            <a:extLst>
              <a:ext uri="{FF2B5EF4-FFF2-40B4-BE49-F238E27FC236}">
                <a16:creationId xmlns:a16="http://schemas.microsoft.com/office/drawing/2014/main" id="{354E91E5-B8CB-4A13-B9B7-7E70D725F2F2}"/>
              </a:ext>
            </a:extLst>
          </p:cNvPr>
          <p:cNvSpPr txBox="1">
            <a:spLocks/>
          </p:cNvSpPr>
          <p:nvPr/>
        </p:nvSpPr>
        <p:spPr bwMode="auto">
          <a:xfrm>
            <a:off x="6263093" y="1432874"/>
            <a:ext cx="513585" cy="28445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600" dirty="0">
                <a:solidFill>
                  <a:srgbClr val="FF0000"/>
                </a:solidFill>
                <a:latin typeface="Roboto Slab" pitchFamily="2" charset="0"/>
                <a:ea typeface="Roboto Slab" pitchFamily="2" charset="0"/>
              </a:rPr>
              <a:t>0x2</a:t>
            </a:r>
            <a:endParaRPr lang="en-GB" sz="1600" dirty="0">
              <a:solidFill>
                <a:srgbClr val="FF0000"/>
              </a:solidFill>
            </a:endParaRPr>
          </a:p>
        </p:txBody>
      </p:sp>
      <p:cxnSp>
        <p:nvCxnSpPr>
          <p:cNvPr id="51" name="Conector angular 50"/>
          <p:cNvCxnSpPr/>
          <p:nvPr/>
        </p:nvCxnSpPr>
        <p:spPr bwMode="auto">
          <a:xfrm rot="10800000">
            <a:off x="5865417" y="908154"/>
            <a:ext cx="365590" cy="343884"/>
          </a:xfrm>
          <a:prstGeom prst="bentConnector3">
            <a:avLst/>
          </a:prstGeom>
          <a:solidFill>
            <a:schemeClr val="accent1"/>
          </a:solidFill>
          <a:ln w="9525" cap="flat" cmpd="sng" algn="ctr">
            <a:solidFill>
              <a:srgbClr val="FF0000"/>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2" name="Conector angular 51"/>
          <p:cNvCxnSpPr/>
          <p:nvPr/>
        </p:nvCxnSpPr>
        <p:spPr bwMode="auto">
          <a:xfrm flipV="1">
            <a:off x="6758102" y="917865"/>
            <a:ext cx="322203" cy="671956"/>
          </a:xfrm>
          <a:prstGeom prst="bentConnector3">
            <a:avLst/>
          </a:prstGeom>
          <a:solidFill>
            <a:schemeClr val="accent1"/>
          </a:solidFill>
          <a:ln w="9525" cap="flat" cmpd="sng" algn="ctr">
            <a:solidFill>
              <a:srgbClr val="FF0000"/>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56" name="Content Placeholder 2">
            <a:extLst>
              <a:ext uri="{FF2B5EF4-FFF2-40B4-BE49-F238E27FC236}">
                <a16:creationId xmlns:a16="http://schemas.microsoft.com/office/drawing/2014/main" id="{354E91E5-B8CB-4A13-B9B7-7E70D725F2F2}"/>
              </a:ext>
            </a:extLst>
          </p:cNvPr>
          <p:cNvSpPr txBox="1">
            <a:spLocks/>
          </p:cNvSpPr>
          <p:nvPr/>
        </p:nvSpPr>
        <p:spPr bwMode="auto">
          <a:xfrm>
            <a:off x="1740516" y="1127132"/>
            <a:ext cx="51557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300" dirty="0">
                <a:latin typeface="Roboto Slab" pitchFamily="2" charset="0"/>
                <a:ea typeface="Roboto Slab" pitchFamily="2" charset="0"/>
              </a:rPr>
              <a:t>NULL</a:t>
            </a:r>
            <a:endParaRPr lang="en-GB" sz="1300" dirty="0"/>
          </a:p>
        </p:txBody>
      </p:sp>
      <p:sp>
        <p:nvSpPr>
          <p:cNvPr id="57" name="Content Placeholder 2">
            <a:extLst>
              <a:ext uri="{FF2B5EF4-FFF2-40B4-BE49-F238E27FC236}">
                <a16:creationId xmlns:a16="http://schemas.microsoft.com/office/drawing/2014/main" id="{354E91E5-B8CB-4A13-B9B7-7E70D725F2F2}"/>
              </a:ext>
            </a:extLst>
          </p:cNvPr>
          <p:cNvSpPr txBox="1">
            <a:spLocks/>
          </p:cNvSpPr>
          <p:nvPr/>
        </p:nvSpPr>
        <p:spPr bwMode="auto">
          <a:xfrm>
            <a:off x="1732263" y="1426744"/>
            <a:ext cx="51557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300" dirty="0">
                <a:latin typeface="Roboto Slab" pitchFamily="2" charset="0"/>
                <a:ea typeface="Roboto Slab" pitchFamily="2" charset="0"/>
              </a:rPr>
              <a:t>NULL</a:t>
            </a:r>
            <a:endParaRPr lang="en-GB" sz="1300" dirty="0"/>
          </a:p>
        </p:txBody>
      </p:sp>
      <p:sp>
        <p:nvSpPr>
          <p:cNvPr id="58" name="Content Placeholder 2">
            <a:extLst>
              <a:ext uri="{FF2B5EF4-FFF2-40B4-BE49-F238E27FC236}">
                <a16:creationId xmlns:a16="http://schemas.microsoft.com/office/drawing/2014/main" id="{354E91E5-B8CB-4A13-B9B7-7E70D725F2F2}"/>
              </a:ext>
            </a:extLst>
          </p:cNvPr>
          <p:cNvSpPr txBox="1">
            <a:spLocks/>
          </p:cNvSpPr>
          <p:nvPr/>
        </p:nvSpPr>
        <p:spPr bwMode="auto">
          <a:xfrm>
            <a:off x="3538007" y="1132406"/>
            <a:ext cx="51557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300" dirty="0">
                <a:latin typeface="Roboto Slab" pitchFamily="2" charset="0"/>
                <a:ea typeface="Roboto Slab" pitchFamily="2" charset="0"/>
              </a:rPr>
              <a:t>NULL</a:t>
            </a:r>
            <a:endParaRPr lang="en-GB" sz="1300" dirty="0"/>
          </a:p>
        </p:txBody>
      </p:sp>
      <p:sp>
        <p:nvSpPr>
          <p:cNvPr id="59" name="Content Placeholder 2">
            <a:extLst>
              <a:ext uri="{FF2B5EF4-FFF2-40B4-BE49-F238E27FC236}">
                <a16:creationId xmlns:a16="http://schemas.microsoft.com/office/drawing/2014/main" id="{354E91E5-B8CB-4A13-B9B7-7E70D725F2F2}"/>
              </a:ext>
            </a:extLst>
          </p:cNvPr>
          <p:cNvSpPr txBox="1">
            <a:spLocks/>
          </p:cNvSpPr>
          <p:nvPr/>
        </p:nvSpPr>
        <p:spPr bwMode="auto">
          <a:xfrm>
            <a:off x="3529754" y="1432018"/>
            <a:ext cx="51557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300" dirty="0">
                <a:latin typeface="Roboto Slab" pitchFamily="2" charset="0"/>
                <a:ea typeface="Roboto Slab" pitchFamily="2" charset="0"/>
              </a:rPr>
              <a:t>NULL</a:t>
            </a:r>
            <a:endParaRPr lang="en-GB" sz="1300" dirty="0"/>
          </a:p>
        </p:txBody>
      </p:sp>
      <p:sp>
        <p:nvSpPr>
          <p:cNvPr id="60" name="Content Placeholder 2">
            <a:extLst>
              <a:ext uri="{FF2B5EF4-FFF2-40B4-BE49-F238E27FC236}">
                <a16:creationId xmlns:a16="http://schemas.microsoft.com/office/drawing/2014/main" id="{354E91E5-B8CB-4A13-B9B7-7E70D725F2F2}"/>
              </a:ext>
            </a:extLst>
          </p:cNvPr>
          <p:cNvSpPr txBox="1">
            <a:spLocks/>
          </p:cNvSpPr>
          <p:nvPr/>
        </p:nvSpPr>
        <p:spPr bwMode="auto">
          <a:xfrm>
            <a:off x="5385723" y="1108872"/>
            <a:ext cx="51557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300" dirty="0">
                <a:latin typeface="Roboto Slab" pitchFamily="2" charset="0"/>
                <a:ea typeface="Roboto Slab" pitchFamily="2" charset="0"/>
              </a:rPr>
              <a:t>NULL</a:t>
            </a:r>
            <a:endParaRPr lang="en-GB" sz="1300" dirty="0"/>
          </a:p>
        </p:txBody>
      </p:sp>
      <p:sp>
        <p:nvSpPr>
          <p:cNvPr id="61" name="Content Placeholder 2">
            <a:extLst>
              <a:ext uri="{FF2B5EF4-FFF2-40B4-BE49-F238E27FC236}">
                <a16:creationId xmlns:a16="http://schemas.microsoft.com/office/drawing/2014/main" id="{354E91E5-B8CB-4A13-B9B7-7E70D725F2F2}"/>
              </a:ext>
            </a:extLst>
          </p:cNvPr>
          <p:cNvSpPr txBox="1">
            <a:spLocks/>
          </p:cNvSpPr>
          <p:nvPr/>
        </p:nvSpPr>
        <p:spPr bwMode="auto">
          <a:xfrm>
            <a:off x="5377470" y="1408484"/>
            <a:ext cx="51557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300" dirty="0">
                <a:latin typeface="Roboto Slab" pitchFamily="2" charset="0"/>
                <a:ea typeface="Roboto Slab" pitchFamily="2" charset="0"/>
              </a:rPr>
              <a:t>NULL</a:t>
            </a:r>
            <a:endParaRPr lang="en-GB" sz="1300" dirty="0"/>
          </a:p>
        </p:txBody>
      </p:sp>
      <p:sp>
        <p:nvSpPr>
          <p:cNvPr id="62" name="Content Placeholder 2">
            <a:extLst>
              <a:ext uri="{FF2B5EF4-FFF2-40B4-BE49-F238E27FC236}">
                <a16:creationId xmlns:a16="http://schemas.microsoft.com/office/drawing/2014/main" id="{354E91E5-B8CB-4A13-B9B7-7E70D725F2F2}"/>
              </a:ext>
            </a:extLst>
          </p:cNvPr>
          <p:cNvSpPr txBox="1">
            <a:spLocks/>
          </p:cNvSpPr>
          <p:nvPr/>
        </p:nvSpPr>
        <p:spPr bwMode="auto">
          <a:xfrm>
            <a:off x="7189508" y="1122242"/>
            <a:ext cx="51557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300" dirty="0">
                <a:latin typeface="Roboto Slab" pitchFamily="2" charset="0"/>
                <a:ea typeface="Roboto Slab" pitchFamily="2" charset="0"/>
              </a:rPr>
              <a:t>NULL</a:t>
            </a:r>
            <a:endParaRPr lang="en-GB" sz="1300" dirty="0"/>
          </a:p>
        </p:txBody>
      </p:sp>
      <p:sp>
        <p:nvSpPr>
          <p:cNvPr id="63" name="Content Placeholder 2">
            <a:extLst>
              <a:ext uri="{FF2B5EF4-FFF2-40B4-BE49-F238E27FC236}">
                <a16:creationId xmlns:a16="http://schemas.microsoft.com/office/drawing/2014/main" id="{354E91E5-B8CB-4A13-B9B7-7E70D725F2F2}"/>
              </a:ext>
            </a:extLst>
          </p:cNvPr>
          <p:cNvSpPr txBox="1">
            <a:spLocks/>
          </p:cNvSpPr>
          <p:nvPr/>
        </p:nvSpPr>
        <p:spPr bwMode="auto">
          <a:xfrm>
            <a:off x="7181255" y="1421854"/>
            <a:ext cx="51557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300" dirty="0">
                <a:latin typeface="Roboto Slab" pitchFamily="2" charset="0"/>
                <a:ea typeface="Roboto Slab" pitchFamily="2" charset="0"/>
              </a:rPr>
              <a:t>NULL</a:t>
            </a:r>
            <a:endParaRPr lang="en-GB" sz="1300" dirty="0"/>
          </a:p>
        </p:txBody>
      </p:sp>
      <p:pic>
        <p:nvPicPr>
          <p:cNvPr id="65" name="Imagen 64"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1763609" y="4288431"/>
            <a:ext cx="396386" cy="607701"/>
          </a:xfrm>
          <a:prstGeom prst="rect">
            <a:avLst/>
          </a:prstGeom>
        </p:spPr>
      </p:pic>
      <p:sp>
        <p:nvSpPr>
          <p:cNvPr id="66" name="Content Placeholder 2">
            <a:extLst>
              <a:ext uri="{FF2B5EF4-FFF2-40B4-BE49-F238E27FC236}">
                <a16:creationId xmlns:a16="http://schemas.microsoft.com/office/drawing/2014/main" id="{354E91E5-B8CB-4A13-B9B7-7E70D725F2F2}"/>
              </a:ext>
            </a:extLst>
          </p:cNvPr>
          <p:cNvSpPr txBox="1">
            <a:spLocks/>
          </p:cNvSpPr>
          <p:nvPr/>
        </p:nvSpPr>
        <p:spPr bwMode="auto">
          <a:xfrm>
            <a:off x="1772786" y="4374166"/>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a:t>
            </a:r>
            <a:endParaRPr lang="en-GB" sz="1800" dirty="0"/>
          </a:p>
        </p:txBody>
      </p:sp>
      <p:pic>
        <p:nvPicPr>
          <p:cNvPr id="68" name="Imagen 67"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669806" y="3463204"/>
            <a:ext cx="396386" cy="607701"/>
          </a:xfrm>
          <a:prstGeom prst="rect">
            <a:avLst/>
          </a:prstGeom>
        </p:spPr>
      </p:pic>
      <p:sp>
        <p:nvSpPr>
          <p:cNvPr id="69" name="Content Placeholder 2">
            <a:extLst>
              <a:ext uri="{FF2B5EF4-FFF2-40B4-BE49-F238E27FC236}">
                <a16:creationId xmlns:a16="http://schemas.microsoft.com/office/drawing/2014/main" id="{354E91E5-B8CB-4A13-B9B7-7E70D725F2F2}"/>
              </a:ext>
            </a:extLst>
          </p:cNvPr>
          <p:cNvSpPr txBox="1">
            <a:spLocks/>
          </p:cNvSpPr>
          <p:nvPr/>
        </p:nvSpPr>
        <p:spPr bwMode="auto">
          <a:xfrm>
            <a:off x="2678983" y="3548939"/>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3</a:t>
            </a:r>
            <a:endParaRPr lang="en-GB" sz="1800" dirty="0"/>
          </a:p>
        </p:txBody>
      </p:sp>
      <p:pic>
        <p:nvPicPr>
          <p:cNvPr id="71" name="Imagen 70"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589494" y="4288431"/>
            <a:ext cx="396386" cy="607701"/>
          </a:xfrm>
          <a:prstGeom prst="rect">
            <a:avLst/>
          </a:prstGeom>
        </p:spPr>
      </p:pic>
      <p:sp>
        <p:nvSpPr>
          <p:cNvPr id="72" name="Content Placeholder 2">
            <a:extLst>
              <a:ext uri="{FF2B5EF4-FFF2-40B4-BE49-F238E27FC236}">
                <a16:creationId xmlns:a16="http://schemas.microsoft.com/office/drawing/2014/main" id="{354E91E5-B8CB-4A13-B9B7-7E70D725F2F2}"/>
              </a:ext>
            </a:extLst>
          </p:cNvPr>
          <p:cNvSpPr txBox="1">
            <a:spLocks/>
          </p:cNvSpPr>
          <p:nvPr/>
        </p:nvSpPr>
        <p:spPr bwMode="auto">
          <a:xfrm>
            <a:off x="3598671" y="4374166"/>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7</a:t>
            </a:r>
            <a:endParaRPr lang="en-GB" sz="1800" dirty="0"/>
          </a:p>
        </p:txBody>
      </p:sp>
      <p:pic>
        <p:nvPicPr>
          <p:cNvPr id="73" name="Imagen 72"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466027" y="3019960"/>
            <a:ext cx="396386" cy="607701"/>
          </a:xfrm>
          <a:prstGeom prst="rect">
            <a:avLst/>
          </a:prstGeom>
        </p:spPr>
      </p:pic>
      <p:sp>
        <p:nvSpPr>
          <p:cNvPr id="74" name="Content Placeholder 2">
            <a:extLst>
              <a:ext uri="{FF2B5EF4-FFF2-40B4-BE49-F238E27FC236}">
                <a16:creationId xmlns:a16="http://schemas.microsoft.com/office/drawing/2014/main" id="{354E91E5-B8CB-4A13-B9B7-7E70D725F2F2}"/>
              </a:ext>
            </a:extLst>
          </p:cNvPr>
          <p:cNvSpPr txBox="1">
            <a:spLocks/>
          </p:cNvSpPr>
          <p:nvPr/>
        </p:nvSpPr>
        <p:spPr bwMode="auto">
          <a:xfrm>
            <a:off x="4475204" y="3105695"/>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8</a:t>
            </a:r>
            <a:endParaRPr lang="en-GB" sz="1800" dirty="0"/>
          </a:p>
        </p:txBody>
      </p:sp>
      <p:pic>
        <p:nvPicPr>
          <p:cNvPr id="77" name="Imagen 76"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5397688" y="4315777"/>
            <a:ext cx="396386" cy="607701"/>
          </a:xfrm>
          <a:prstGeom prst="rect">
            <a:avLst/>
          </a:prstGeom>
        </p:spPr>
      </p:pic>
      <p:sp>
        <p:nvSpPr>
          <p:cNvPr id="78" name="Content Placeholder 2">
            <a:extLst>
              <a:ext uri="{FF2B5EF4-FFF2-40B4-BE49-F238E27FC236}">
                <a16:creationId xmlns:a16="http://schemas.microsoft.com/office/drawing/2014/main" id="{354E91E5-B8CB-4A13-B9B7-7E70D725F2F2}"/>
              </a:ext>
            </a:extLst>
          </p:cNvPr>
          <p:cNvSpPr txBox="1">
            <a:spLocks/>
          </p:cNvSpPr>
          <p:nvPr/>
        </p:nvSpPr>
        <p:spPr bwMode="auto">
          <a:xfrm>
            <a:off x="5406865" y="4401512"/>
            <a:ext cx="486180"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13</a:t>
            </a:r>
            <a:endParaRPr lang="en-GB" sz="1800" dirty="0"/>
          </a:p>
        </p:txBody>
      </p:sp>
      <p:pic>
        <p:nvPicPr>
          <p:cNvPr id="80" name="Imagen 79"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6273545" y="3535314"/>
            <a:ext cx="396386" cy="607701"/>
          </a:xfrm>
          <a:prstGeom prst="rect">
            <a:avLst/>
          </a:prstGeom>
        </p:spPr>
      </p:pic>
      <p:sp>
        <p:nvSpPr>
          <p:cNvPr id="81" name="Content Placeholder 2">
            <a:extLst>
              <a:ext uri="{FF2B5EF4-FFF2-40B4-BE49-F238E27FC236}">
                <a16:creationId xmlns:a16="http://schemas.microsoft.com/office/drawing/2014/main" id="{354E91E5-B8CB-4A13-B9B7-7E70D725F2F2}"/>
              </a:ext>
            </a:extLst>
          </p:cNvPr>
          <p:cNvSpPr txBox="1">
            <a:spLocks/>
          </p:cNvSpPr>
          <p:nvPr/>
        </p:nvSpPr>
        <p:spPr bwMode="auto">
          <a:xfrm>
            <a:off x="6282722" y="3621049"/>
            <a:ext cx="44475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17</a:t>
            </a:r>
            <a:endParaRPr lang="en-GB" sz="1800" dirty="0"/>
          </a:p>
        </p:txBody>
      </p:sp>
      <p:pic>
        <p:nvPicPr>
          <p:cNvPr id="82" name="Imagen 81"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7212614" y="4288842"/>
            <a:ext cx="396386" cy="607701"/>
          </a:xfrm>
          <a:prstGeom prst="rect">
            <a:avLst/>
          </a:prstGeom>
        </p:spPr>
      </p:pic>
      <p:sp>
        <p:nvSpPr>
          <p:cNvPr id="83" name="Content Placeholder 2">
            <a:extLst>
              <a:ext uri="{FF2B5EF4-FFF2-40B4-BE49-F238E27FC236}">
                <a16:creationId xmlns:a16="http://schemas.microsoft.com/office/drawing/2014/main" id="{354E91E5-B8CB-4A13-B9B7-7E70D725F2F2}"/>
              </a:ext>
            </a:extLst>
          </p:cNvPr>
          <p:cNvSpPr txBox="1">
            <a:spLocks/>
          </p:cNvSpPr>
          <p:nvPr/>
        </p:nvSpPr>
        <p:spPr bwMode="auto">
          <a:xfrm>
            <a:off x="7221791" y="4374577"/>
            <a:ext cx="45233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29</a:t>
            </a:r>
            <a:endParaRPr lang="en-GB" sz="1800" dirty="0"/>
          </a:p>
        </p:txBody>
      </p:sp>
      <p:sp>
        <p:nvSpPr>
          <p:cNvPr id="92" name="Content Placeholder 2">
            <a:extLst>
              <a:ext uri="{FF2B5EF4-FFF2-40B4-BE49-F238E27FC236}">
                <a16:creationId xmlns:a16="http://schemas.microsoft.com/office/drawing/2014/main" id="{354E91E5-B8CB-4A13-B9B7-7E70D725F2F2}"/>
              </a:ext>
            </a:extLst>
          </p:cNvPr>
          <p:cNvSpPr txBox="1">
            <a:spLocks/>
          </p:cNvSpPr>
          <p:nvPr/>
        </p:nvSpPr>
        <p:spPr bwMode="auto">
          <a:xfrm>
            <a:off x="4365994" y="2533392"/>
            <a:ext cx="929613"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2000" dirty="0">
                <a:latin typeface="Roboto Slab" pitchFamily="2" charset="0"/>
                <a:ea typeface="Roboto Slab" pitchFamily="2" charset="0"/>
              </a:rPr>
              <a:t>root</a:t>
            </a:r>
            <a:endParaRPr lang="en-GB" sz="2000" dirty="0"/>
          </a:p>
        </p:txBody>
      </p:sp>
      <p:cxnSp>
        <p:nvCxnSpPr>
          <p:cNvPr id="93" name="Conector recto de flecha 92"/>
          <p:cNvCxnSpPr/>
          <p:nvPr/>
        </p:nvCxnSpPr>
        <p:spPr bwMode="auto">
          <a:xfrm rot="5400000" flipV="1">
            <a:off x="4538186" y="3006145"/>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 name="Conector recto de flecha 8"/>
          <p:cNvCxnSpPr>
            <a:stCxn id="73" idx="0"/>
            <a:endCxn id="68" idx="2"/>
          </p:cNvCxnSpPr>
          <p:nvPr/>
        </p:nvCxnSpPr>
        <p:spPr bwMode="auto">
          <a:xfrm flipH="1">
            <a:off x="3171850" y="3323811"/>
            <a:ext cx="1188520" cy="443244"/>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2" name="Conector recto de flecha 11"/>
          <p:cNvCxnSpPr>
            <a:stCxn id="73" idx="2"/>
            <a:endCxn id="80" idx="0"/>
          </p:cNvCxnSpPr>
          <p:nvPr/>
        </p:nvCxnSpPr>
        <p:spPr bwMode="auto">
          <a:xfrm>
            <a:off x="4968071" y="3323811"/>
            <a:ext cx="1199817" cy="515354"/>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4" name="Conector recto de flecha 13"/>
          <p:cNvCxnSpPr>
            <a:stCxn id="69" idx="2"/>
            <a:endCxn id="66" idx="0"/>
          </p:cNvCxnSpPr>
          <p:nvPr/>
        </p:nvCxnSpPr>
        <p:spPr bwMode="auto">
          <a:xfrm flipH="1">
            <a:off x="1922527" y="3992183"/>
            <a:ext cx="906197" cy="381983"/>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7" name="Conector recto de flecha 16"/>
          <p:cNvCxnSpPr>
            <a:stCxn id="69" idx="2"/>
            <a:endCxn id="72" idx="0"/>
          </p:cNvCxnSpPr>
          <p:nvPr/>
        </p:nvCxnSpPr>
        <p:spPr bwMode="auto">
          <a:xfrm>
            <a:off x="2828724" y="3992183"/>
            <a:ext cx="919688" cy="381983"/>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 name="Conector recto de flecha 18"/>
          <p:cNvCxnSpPr>
            <a:cxnSpLocks/>
            <a:stCxn id="81" idx="2"/>
            <a:endCxn id="78" idx="0"/>
          </p:cNvCxnSpPr>
          <p:nvPr/>
        </p:nvCxnSpPr>
        <p:spPr bwMode="auto">
          <a:xfrm flipH="1">
            <a:off x="5649955" y="4064293"/>
            <a:ext cx="855143" cy="337219"/>
          </a:xfrm>
          <a:prstGeom prst="straightConnector1">
            <a:avLst/>
          </a:prstGeom>
          <a:solidFill>
            <a:schemeClr val="accent1"/>
          </a:solidFill>
          <a:ln w="38100" cap="flat" cmpd="sng" algn="ctr">
            <a:solidFill>
              <a:schemeClr val="accent1">
                <a:lumMod val="50000"/>
              </a:schemeClr>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1" name="Conector recto de flecha 20"/>
          <p:cNvCxnSpPr>
            <a:endCxn id="83" idx="0"/>
          </p:cNvCxnSpPr>
          <p:nvPr/>
        </p:nvCxnSpPr>
        <p:spPr bwMode="auto">
          <a:xfrm>
            <a:off x="6682672" y="4064293"/>
            <a:ext cx="765285" cy="310284"/>
          </a:xfrm>
          <a:prstGeom prst="straightConnector1">
            <a:avLst/>
          </a:prstGeom>
          <a:solidFill>
            <a:schemeClr val="accent1"/>
          </a:solidFill>
          <a:ln w="38100" cap="flat" cmpd="sng" algn="ctr">
            <a:solidFill>
              <a:schemeClr val="accent1">
                <a:lumMod val="50000"/>
              </a:schemeClr>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84" name="Rectángulo 83"/>
          <p:cNvSpPr/>
          <p:nvPr/>
        </p:nvSpPr>
        <p:spPr bwMode="auto">
          <a:xfrm>
            <a:off x="6203071" y="3640971"/>
            <a:ext cx="509932" cy="382878"/>
          </a:xfrm>
          <a:prstGeom prst="rect">
            <a:avLst/>
          </a:prstGeom>
          <a:noFill/>
          <a:ln w="38100" cap="flat" cmpd="sng" algn="ctr">
            <a:solidFill>
              <a:srgbClr val="3C8C9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Tree>
    <p:extLst>
      <p:ext uri="{BB962C8B-B14F-4D97-AF65-F5344CB8AC3E}">
        <p14:creationId xmlns:p14="http://schemas.microsoft.com/office/powerpoint/2010/main" val="3209231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 name="Imagen 64"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1352850" y="2154030"/>
            <a:ext cx="396386" cy="607701"/>
          </a:xfrm>
          <a:prstGeom prst="rect">
            <a:avLst/>
          </a:prstGeom>
        </p:spPr>
      </p:pic>
      <p:sp>
        <p:nvSpPr>
          <p:cNvPr id="66" name="Content Placeholder 2">
            <a:extLst>
              <a:ext uri="{FF2B5EF4-FFF2-40B4-BE49-F238E27FC236}">
                <a16:creationId xmlns:a16="http://schemas.microsoft.com/office/drawing/2014/main" id="{354E91E5-B8CB-4A13-B9B7-7E70D725F2F2}"/>
              </a:ext>
            </a:extLst>
          </p:cNvPr>
          <p:cNvSpPr txBox="1">
            <a:spLocks/>
          </p:cNvSpPr>
          <p:nvPr/>
        </p:nvSpPr>
        <p:spPr bwMode="auto">
          <a:xfrm>
            <a:off x="1362027" y="2239765"/>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a:t>
            </a:r>
            <a:endParaRPr lang="en-GB" sz="1800" dirty="0"/>
          </a:p>
        </p:txBody>
      </p:sp>
      <p:pic>
        <p:nvPicPr>
          <p:cNvPr id="68" name="Imagen 67"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259047" y="1328803"/>
            <a:ext cx="396386" cy="607701"/>
          </a:xfrm>
          <a:prstGeom prst="rect">
            <a:avLst/>
          </a:prstGeom>
        </p:spPr>
      </p:pic>
      <p:sp>
        <p:nvSpPr>
          <p:cNvPr id="69" name="Content Placeholder 2">
            <a:extLst>
              <a:ext uri="{FF2B5EF4-FFF2-40B4-BE49-F238E27FC236}">
                <a16:creationId xmlns:a16="http://schemas.microsoft.com/office/drawing/2014/main" id="{354E91E5-B8CB-4A13-B9B7-7E70D725F2F2}"/>
              </a:ext>
            </a:extLst>
          </p:cNvPr>
          <p:cNvSpPr txBox="1">
            <a:spLocks/>
          </p:cNvSpPr>
          <p:nvPr/>
        </p:nvSpPr>
        <p:spPr bwMode="auto">
          <a:xfrm>
            <a:off x="2268224" y="1414538"/>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3</a:t>
            </a:r>
            <a:endParaRPr lang="en-GB" sz="1800" dirty="0"/>
          </a:p>
        </p:txBody>
      </p:sp>
      <p:pic>
        <p:nvPicPr>
          <p:cNvPr id="71" name="Imagen 70"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178735" y="2154030"/>
            <a:ext cx="396386" cy="607701"/>
          </a:xfrm>
          <a:prstGeom prst="rect">
            <a:avLst/>
          </a:prstGeom>
        </p:spPr>
      </p:pic>
      <p:sp>
        <p:nvSpPr>
          <p:cNvPr id="72" name="Content Placeholder 2">
            <a:extLst>
              <a:ext uri="{FF2B5EF4-FFF2-40B4-BE49-F238E27FC236}">
                <a16:creationId xmlns:a16="http://schemas.microsoft.com/office/drawing/2014/main" id="{354E91E5-B8CB-4A13-B9B7-7E70D725F2F2}"/>
              </a:ext>
            </a:extLst>
          </p:cNvPr>
          <p:cNvSpPr txBox="1">
            <a:spLocks/>
          </p:cNvSpPr>
          <p:nvPr/>
        </p:nvSpPr>
        <p:spPr bwMode="auto">
          <a:xfrm>
            <a:off x="3187912" y="2239765"/>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7</a:t>
            </a:r>
            <a:endParaRPr lang="en-GB" sz="1800" dirty="0"/>
          </a:p>
        </p:txBody>
      </p:sp>
      <p:pic>
        <p:nvPicPr>
          <p:cNvPr id="73" name="Imagen 72"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055268" y="885559"/>
            <a:ext cx="396386" cy="607701"/>
          </a:xfrm>
          <a:prstGeom prst="rect">
            <a:avLst/>
          </a:prstGeom>
        </p:spPr>
      </p:pic>
      <p:sp>
        <p:nvSpPr>
          <p:cNvPr id="74" name="Content Placeholder 2">
            <a:extLst>
              <a:ext uri="{FF2B5EF4-FFF2-40B4-BE49-F238E27FC236}">
                <a16:creationId xmlns:a16="http://schemas.microsoft.com/office/drawing/2014/main" id="{354E91E5-B8CB-4A13-B9B7-7E70D725F2F2}"/>
              </a:ext>
            </a:extLst>
          </p:cNvPr>
          <p:cNvSpPr txBox="1">
            <a:spLocks/>
          </p:cNvSpPr>
          <p:nvPr/>
        </p:nvSpPr>
        <p:spPr bwMode="auto">
          <a:xfrm>
            <a:off x="4064445" y="971294"/>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8</a:t>
            </a:r>
            <a:endParaRPr lang="en-GB" sz="1800" dirty="0"/>
          </a:p>
        </p:txBody>
      </p:sp>
      <p:pic>
        <p:nvPicPr>
          <p:cNvPr id="77" name="Imagen 76"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986929" y="2181376"/>
            <a:ext cx="396386" cy="607701"/>
          </a:xfrm>
          <a:prstGeom prst="rect">
            <a:avLst/>
          </a:prstGeom>
        </p:spPr>
      </p:pic>
      <p:sp>
        <p:nvSpPr>
          <p:cNvPr id="78" name="Content Placeholder 2">
            <a:extLst>
              <a:ext uri="{FF2B5EF4-FFF2-40B4-BE49-F238E27FC236}">
                <a16:creationId xmlns:a16="http://schemas.microsoft.com/office/drawing/2014/main" id="{354E91E5-B8CB-4A13-B9B7-7E70D725F2F2}"/>
              </a:ext>
            </a:extLst>
          </p:cNvPr>
          <p:cNvSpPr txBox="1">
            <a:spLocks/>
          </p:cNvSpPr>
          <p:nvPr/>
        </p:nvSpPr>
        <p:spPr bwMode="auto">
          <a:xfrm>
            <a:off x="4996105" y="2267111"/>
            <a:ext cx="492867"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13</a:t>
            </a:r>
            <a:endParaRPr lang="en-GB" sz="1800" dirty="0"/>
          </a:p>
        </p:txBody>
      </p:sp>
      <p:pic>
        <p:nvPicPr>
          <p:cNvPr id="80" name="Imagen 79"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5862786" y="1400913"/>
            <a:ext cx="396386" cy="607701"/>
          </a:xfrm>
          <a:prstGeom prst="rect">
            <a:avLst/>
          </a:prstGeom>
        </p:spPr>
      </p:pic>
      <p:sp>
        <p:nvSpPr>
          <p:cNvPr id="81" name="Content Placeholder 2">
            <a:extLst>
              <a:ext uri="{FF2B5EF4-FFF2-40B4-BE49-F238E27FC236}">
                <a16:creationId xmlns:a16="http://schemas.microsoft.com/office/drawing/2014/main" id="{354E91E5-B8CB-4A13-B9B7-7E70D725F2F2}"/>
              </a:ext>
            </a:extLst>
          </p:cNvPr>
          <p:cNvSpPr txBox="1">
            <a:spLocks/>
          </p:cNvSpPr>
          <p:nvPr/>
        </p:nvSpPr>
        <p:spPr bwMode="auto">
          <a:xfrm>
            <a:off x="5871963" y="1486648"/>
            <a:ext cx="44475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17</a:t>
            </a:r>
            <a:endParaRPr lang="en-GB" sz="1800" dirty="0"/>
          </a:p>
        </p:txBody>
      </p:sp>
      <p:pic>
        <p:nvPicPr>
          <p:cNvPr id="82" name="Imagen 81"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6801855" y="2154441"/>
            <a:ext cx="396386" cy="607701"/>
          </a:xfrm>
          <a:prstGeom prst="rect">
            <a:avLst/>
          </a:prstGeom>
        </p:spPr>
      </p:pic>
      <p:sp>
        <p:nvSpPr>
          <p:cNvPr id="83" name="Content Placeholder 2">
            <a:extLst>
              <a:ext uri="{FF2B5EF4-FFF2-40B4-BE49-F238E27FC236}">
                <a16:creationId xmlns:a16="http://schemas.microsoft.com/office/drawing/2014/main" id="{354E91E5-B8CB-4A13-B9B7-7E70D725F2F2}"/>
              </a:ext>
            </a:extLst>
          </p:cNvPr>
          <p:cNvSpPr txBox="1">
            <a:spLocks/>
          </p:cNvSpPr>
          <p:nvPr/>
        </p:nvSpPr>
        <p:spPr bwMode="auto">
          <a:xfrm>
            <a:off x="6811032" y="2240176"/>
            <a:ext cx="45233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29</a:t>
            </a:r>
            <a:endParaRPr lang="en-GB" sz="1800" dirty="0"/>
          </a:p>
        </p:txBody>
      </p:sp>
      <p:sp>
        <p:nvSpPr>
          <p:cNvPr id="92" name="Content Placeholder 2">
            <a:extLst>
              <a:ext uri="{FF2B5EF4-FFF2-40B4-BE49-F238E27FC236}">
                <a16:creationId xmlns:a16="http://schemas.microsoft.com/office/drawing/2014/main" id="{354E91E5-B8CB-4A13-B9B7-7E70D725F2F2}"/>
              </a:ext>
            </a:extLst>
          </p:cNvPr>
          <p:cNvSpPr txBox="1">
            <a:spLocks/>
          </p:cNvSpPr>
          <p:nvPr/>
        </p:nvSpPr>
        <p:spPr bwMode="auto">
          <a:xfrm>
            <a:off x="3955235" y="398991"/>
            <a:ext cx="929613"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2000" dirty="0">
                <a:latin typeface="Roboto Slab" pitchFamily="2" charset="0"/>
                <a:ea typeface="Roboto Slab" pitchFamily="2" charset="0"/>
              </a:rPr>
              <a:t>root</a:t>
            </a:r>
            <a:endParaRPr lang="en-GB" sz="2000" dirty="0"/>
          </a:p>
        </p:txBody>
      </p:sp>
      <p:cxnSp>
        <p:nvCxnSpPr>
          <p:cNvPr id="93" name="Conector recto de flecha 92"/>
          <p:cNvCxnSpPr/>
          <p:nvPr/>
        </p:nvCxnSpPr>
        <p:spPr bwMode="auto">
          <a:xfrm rot="5400000" flipV="1">
            <a:off x="4127427" y="871744"/>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 name="Conector recto de flecha 8"/>
          <p:cNvCxnSpPr>
            <a:stCxn id="73" idx="0"/>
            <a:endCxn id="68" idx="2"/>
          </p:cNvCxnSpPr>
          <p:nvPr/>
        </p:nvCxnSpPr>
        <p:spPr bwMode="auto">
          <a:xfrm flipH="1">
            <a:off x="2761091" y="1189410"/>
            <a:ext cx="1188520" cy="443244"/>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2" name="Conector recto de flecha 11"/>
          <p:cNvCxnSpPr>
            <a:stCxn id="73" idx="2"/>
            <a:endCxn id="80" idx="0"/>
          </p:cNvCxnSpPr>
          <p:nvPr/>
        </p:nvCxnSpPr>
        <p:spPr bwMode="auto">
          <a:xfrm>
            <a:off x="4557312" y="1189410"/>
            <a:ext cx="1199817" cy="515354"/>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4" name="Conector recto de flecha 13"/>
          <p:cNvCxnSpPr>
            <a:stCxn id="69" idx="2"/>
            <a:endCxn id="66" idx="0"/>
          </p:cNvCxnSpPr>
          <p:nvPr/>
        </p:nvCxnSpPr>
        <p:spPr bwMode="auto">
          <a:xfrm flipH="1">
            <a:off x="1511768" y="1857782"/>
            <a:ext cx="906197" cy="381983"/>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7" name="Conector recto de flecha 16"/>
          <p:cNvCxnSpPr>
            <a:stCxn id="69" idx="2"/>
            <a:endCxn id="72" idx="0"/>
          </p:cNvCxnSpPr>
          <p:nvPr/>
        </p:nvCxnSpPr>
        <p:spPr bwMode="auto">
          <a:xfrm>
            <a:off x="2417965" y="1857782"/>
            <a:ext cx="919688" cy="381983"/>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 name="Conector recto de flecha 18"/>
          <p:cNvCxnSpPr>
            <a:cxnSpLocks/>
            <a:stCxn id="81" idx="2"/>
            <a:endCxn id="78" idx="0"/>
          </p:cNvCxnSpPr>
          <p:nvPr/>
        </p:nvCxnSpPr>
        <p:spPr bwMode="auto">
          <a:xfrm flipH="1">
            <a:off x="5242539" y="1929892"/>
            <a:ext cx="851800" cy="337219"/>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1" name="Conector recto de flecha 20"/>
          <p:cNvCxnSpPr>
            <a:endCxn id="83" idx="0"/>
          </p:cNvCxnSpPr>
          <p:nvPr/>
        </p:nvCxnSpPr>
        <p:spPr bwMode="auto">
          <a:xfrm>
            <a:off x="6271913" y="1929892"/>
            <a:ext cx="765285" cy="310284"/>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 name="Rectángulo 1"/>
          <p:cNvSpPr/>
          <p:nvPr/>
        </p:nvSpPr>
        <p:spPr bwMode="auto">
          <a:xfrm>
            <a:off x="3680779" y="760247"/>
            <a:ext cx="1200492" cy="746323"/>
          </a:xfrm>
          <a:prstGeom prst="rect">
            <a:avLst/>
          </a:prstGeom>
          <a:noFill/>
          <a:ln w="28575" cap="flat" cmpd="sng" algn="ctr">
            <a:solidFill>
              <a:schemeClr val="accent1">
                <a:lumMod val="50000"/>
              </a:schemeClr>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
        <p:nvSpPr>
          <p:cNvPr id="4" name="TextBox 3">
            <a:extLst>
              <a:ext uri="{FF2B5EF4-FFF2-40B4-BE49-F238E27FC236}">
                <a16:creationId xmlns:a16="http://schemas.microsoft.com/office/drawing/2014/main" id="{36845EB3-E8EA-9542-8A50-DC3361C000DB}"/>
              </a:ext>
            </a:extLst>
          </p:cNvPr>
          <p:cNvSpPr txBox="1"/>
          <p:nvPr/>
        </p:nvSpPr>
        <p:spPr>
          <a:xfrm>
            <a:off x="1229093" y="3141515"/>
            <a:ext cx="6269665" cy="369332"/>
          </a:xfrm>
          <a:prstGeom prst="rect">
            <a:avLst/>
          </a:prstGeom>
          <a:noFill/>
        </p:spPr>
        <p:txBody>
          <a:bodyPr wrap="none" rtlCol="0">
            <a:spAutoFit/>
          </a:bodyPr>
          <a:lstStyle/>
          <a:p>
            <a:r>
              <a:rPr lang="en-US" dirty="0"/>
              <a:t>The tree data structure is well suited to implement a binary search </a:t>
            </a:r>
          </a:p>
        </p:txBody>
      </p:sp>
    </p:spTree>
    <p:extLst>
      <p:ext uri="{BB962C8B-B14F-4D97-AF65-F5344CB8AC3E}">
        <p14:creationId xmlns:p14="http://schemas.microsoft.com/office/powerpoint/2010/main" val="11186695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 name="Imagen 64"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1352850" y="2154030"/>
            <a:ext cx="396386" cy="607701"/>
          </a:xfrm>
          <a:prstGeom prst="rect">
            <a:avLst/>
          </a:prstGeom>
        </p:spPr>
      </p:pic>
      <p:sp>
        <p:nvSpPr>
          <p:cNvPr id="66" name="Content Placeholder 2">
            <a:extLst>
              <a:ext uri="{FF2B5EF4-FFF2-40B4-BE49-F238E27FC236}">
                <a16:creationId xmlns:a16="http://schemas.microsoft.com/office/drawing/2014/main" id="{354E91E5-B8CB-4A13-B9B7-7E70D725F2F2}"/>
              </a:ext>
            </a:extLst>
          </p:cNvPr>
          <p:cNvSpPr txBox="1">
            <a:spLocks/>
          </p:cNvSpPr>
          <p:nvPr/>
        </p:nvSpPr>
        <p:spPr bwMode="auto">
          <a:xfrm>
            <a:off x="1362027" y="2239765"/>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a:t>
            </a:r>
            <a:endParaRPr lang="en-GB" sz="1800" dirty="0"/>
          </a:p>
        </p:txBody>
      </p:sp>
      <p:pic>
        <p:nvPicPr>
          <p:cNvPr id="68" name="Imagen 67"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259047" y="1328803"/>
            <a:ext cx="396386" cy="607701"/>
          </a:xfrm>
          <a:prstGeom prst="rect">
            <a:avLst/>
          </a:prstGeom>
        </p:spPr>
      </p:pic>
      <p:sp>
        <p:nvSpPr>
          <p:cNvPr id="69" name="Content Placeholder 2">
            <a:extLst>
              <a:ext uri="{FF2B5EF4-FFF2-40B4-BE49-F238E27FC236}">
                <a16:creationId xmlns:a16="http://schemas.microsoft.com/office/drawing/2014/main" id="{354E91E5-B8CB-4A13-B9B7-7E70D725F2F2}"/>
              </a:ext>
            </a:extLst>
          </p:cNvPr>
          <p:cNvSpPr txBox="1">
            <a:spLocks/>
          </p:cNvSpPr>
          <p:nvPr/>
        </p:nvSpPr>
        <p:spPr bwMode="auto">
          <a:xfrm>
            <a:off x="2268224" y="1414538"/>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3</a:t>
            </a:r>
            <a:endParaRPr lang="en-GB" sz="1800" dirty="0"/>
          </a:p>
        </p:txBody>
      </p:sp>
      <p:pic>
        <p:nvPicPr>
          <p:cNvPr id="71" name="Imagen 70"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178735" y="2154030"/>
            <a:ext cx="396386" cy="607701"/>
          </a:xfrm>
          <a:prstGeom prst="rect">
            <a:avLst/>
          </a:prstGeom>
        </p:spPr>
      </p:pic>
      <p:sp>
        <p:nvSpPr>
          <p:cNvPr id="72" name="Content Placeholder 2">
            <a:extLst>
              <a:ext uri="{FF2B5EF4-FFF2-40B4-BE49-F238E27FC236}">
                <a16:creationId xmlns:a16="http://schemas.microsoft.com/office/drawing/2014/main" id="{354E91E5-B8CB-4A13-B9B7-7E70D725F2F2}"/>
              </a:ext>
            </a:extLst>
          </p:cNvPr>
          <p:cNvSpPr txBox="1">
            <a:spLocks/>
          </p:cNvSpPr>
          <p:nvPr/>
        </p:nvSpPr>
        <p:spPr bwMode="auto">
          <a:xfrm>
            <a:off x="3187912" y="2239765"/>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7</a:t>
            </a:r>
            <a:endParaRPr lang="en-GB" sz="1800" dirty="0"/>
          </a:p>
        </p:txBody>
      </p:sp>
      <p:pic>
        <p:nvPicPr>
          <p:cNvPr id="73" name="Imagen 72"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055268" y="885559"/>
            <a:ext cx="396386" cy="607701"/>
          </a:xfrm>
          <a:prstGeom prst="rect">
            <a:avLst/>
          </a:prstGeom>
        </p:spPr>
      </p:pic>
      <p:sp>
        <p:nvSpPr>
          <p:cNvPr id="74" name="Content Placeholder 2">
            <a:extLst>
              <a:ext uri="{FF2B5EF4-FFF2-40B4-BE49-F238E27FC236}">
                <a16:creationId xmlns:a16="http://schemas.microsoft.com/office/drawing/2014/main" id="{354E91E5-B8CB-4A13-B9B7-7E70D725F2F2}"/>
              </a:ext>
            </a:extLst>
          </p:cNvPr>
          <p:cNvSpPr txBox="1">
            <a:spLocks/>
          </p:cNvSpPr>
          <p:nvPr/>
        </p:nvSpPr>
        <p:spPr bwMode="auto">
          <a:xfrm>
            <a:off x="4064445" y="971294"/>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8</a:t>
            </a:r>
            <a:endParaRPr lang="en-GB" sz="1800" dirty="0"/>
          </a:p>
        </p:txBody>
      </p:sp>
      <p:pic>
        <p:nvPicPr>
          <p:cNvPr id="77" name="Imagen 76"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986929" y="2181376"/>
            <a:ext cx="396386" cy="607701"/>
          </a:xfrm>
          <a:prstGeom prst="rect">
            <a:avLst/>
          </a:prstGeom>
        </p:spPr>
      </p:pic>
      <p:sp>
        <p:nvSpPr>
          <p:cNvPr id="78" name="Content Placeholder 2">
            <a:extLst>
              <a:ext uri="{FF2B5EF4-FFF2-40B4-BE49-F238E27FC236}">
                <a16:creationId xmlns:a16="http://schemas.microsoft.com/office/drawing/2014/main" id="{354E91E5-B8CB-4A13-B9B7-7E70D725F2F2}"/>
              </a:ext>
            </a:extLst>
          </p:cNvPr>
          <p:cNvSpPr txBox="1">
            <a:spLocks/>
          </p:cNvSpPr>
          <p:nvPr/>
        </p:nvSpPr>
        <p:spPr bwMode="auto">
          <a:xfrm>
            <a:off x="4996106" y="2267111"/>
            <a:ext cx="432618"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13</a:t>
            </a:r>
            <a:endParaRPr lang="en-GB" sz="1800" dirty="0"/>
          </a:p>
        </p:txBody>
      </p:sp>
      <p:pic>
        <p:nvPicPr>
          <p:cNvPr id="80" name="Imagen 79"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5862786" y="1400913"/>
            <a:ext cx="396386" cy="607701"/>
          </a:xfrm>
          <a:prstGeom prst="rect">
            <a:avLst/>
          </a:prstGeom>
        </p:spPr>
      </p:pic>
      <p:sp>
        <p:nvSpPr>
          <p:cNvPr id="81" name="Content Placeholder 2">
            <a:extLst>
              <a:ext uri="{FF2B5EF4-FFF2-40B4-BE49-F238E27FC236}">
                <a16:creationId xmlns:a16="http://schemas.microsoft.com/office/drawing/2014/main" id="{354E91E5-B8CB-4A13-B9B7-7E70D725F2F2}"/>
              </a:ext>
            </a:extLst>
          </p:cNvPr>
          <p:cNvSpPr txBox="1">
            <a:spLocks/>
          </p:cNvSpPr>
          <p:nvPr/>
        </p:nvSpPr>
        <p:spPr bwMode="auto">
          <a:xfrm>
            <a:off x="5871963" y="1486648"/>
            <a:ext cx="44475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17</a:t>
            </a:r>
            <a:endParaRPr lang="en-GB" sz="1800" dirty="0"/>
          </a:p>
        </p:txBody>
      </p:sp>
      <p:pic>
        <p:nvPicPr>
          <p:cNvPr id="82" name="Imagen 81"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6801855" y="2154441"/>
            <a:ext cx="396386" cy="607701"/>
          </a:xfrm>
          <a:prstGeom prst="rect">
            <a:avLst/>
          </a:prstGeom>
        </p:spPr>
      </p:pic>
      <p:sp>
        <p:nvSpPr>
          <p:cNvPr id="83" name="Content Placeholder 2">
            <a:extLst>
              <a:ext uri="{FF2B5EF4-FFF2-40B4-BE49-F238E27FC236}">
                <a16:creationId xmlns:a16="http://schemas.microsoft.com/office/drawing/2014/main" id="{354E91E5-B8CB-4A13-B9B7-7E70D725F2F2}"/>
              </a:ext>
            </a:extLst>
          </p:cNvPr>
          <p:cNvSpPr txBox="1">
            <a:spLocks/>
          </p:cNvSpPr>
          <p:nvPr/>
        </p:nvSpPr>
        <p:spPr bwMode="auto">
          <a:xfrm>
            <a:off x="6811032" y="2240176"/>
            <a:ext cx="45233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29</a:t>
            </a:r>
            <a:endParaRPr lang="en-GB" sz="1800" dirty="0"/>
          </a:p>
        </p:txBody>
      </p:sp>
      <p:sp>
        <p:nvSpPr>
          <p:cNvPr id="92" name="Content Placeholder 2">
            <a:extLst>
              <a:ext uri="{FF2B5EF4-FFF2-40B4-BE49-F238E27FC236}">
                <a16:creationId xmlns:a16="http://schemas.microsoft.com/office/drawing/2014/main" id="{354E91E5-B8CB-4A13-B9B7-7E70D725F2F2}"/>
              </a:ext>
            </a:extLst>
          </p:cNvPr>
          <p:cNvSpPr txBox="1">
            <a:spLocks/>
          </p:cNvSpPr>
          <p:nvPr/>
        </p:nvSpPr>
        <p:spPr bwMode="auto">
          <a:xfrm>
            <a:off x="3955235" y="398991"/>
            <a:ext cx="929613"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2000" dirty="0">
                <a:latin typeface="Roboto Slab" pitchFamily="2" charset="0"/>
                <a:ea typeface="Roboto Slab" pitchFamily="2" charset="0"/>
              </a:rPr>
              <a:t>root</a:t>
            </a:r>
            <a:endParaRPr lang="en-GB" sz="2000" dirty="0"/>
          </a:p>
        </p:txBody>
      </p:sp>
      <p:cxnSp>
        <p:nvCxnSpPr>
          <p:cNvPr id="93" name="Conector recto de flecha 92"/>
          <p:cNvCxnSpPr/>
          <p:nvPr/>
        </p:nvCxnSpPr>
        <p:spPr bwMode="auto">
          <a:xfrm rot="5400000" flipV="1">
            <a:off x="4127427" y="871744"/>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 name="Conector recto de flecha 8"/>
          <p:cNvCxnSpPr>
            <a:stCxn id="73" idx="0"/>
            <a:endCxn id="68" idx="2"/>
          </p:cNvCxnSpPr>
          <p:nvPr/>
        </p:nvCxnSpPr>
        <p:spPr bwMode="auto">
          <a:xfrm flipH="1">
            <a:off x="2761091" y="1189410"/>
            <a:ext cx="1188520" cy="443244"/>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2" name="Conector recto de flecha 11"/>
          <p:cNvCxnSpPr>
            <a:stCxn id="73" idx="2"/>
            <a:endCxn id="80" idx="0"/>
          </p:cNvCxnSpPr>
          <p:nvPr/>
        </p:nvCxnSpPr>
        <p:spPr bwMode="auto">
          <a:xfrm>
            <a:off x="4557312" y="1189410"/>
            <a:ext cx="1199817" cy="515354"/>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4" name="Conector recto de flecha 13"/>
          <p:cNvCxnSpPr>
            <a:stCxn id="69" idx="2"/>
            <a:endCxn id="66" idx="0"/>
          </p:cNvCxnSpPr>
          <p:nvPr/>
        </p:nvCxnSpPr>
        <p:spPr bwMode="auto">
          <a:xfrm flipH="1">
            <a:off x="1511768" y="1857782"/>
            <a:ext cx="906197" cy="381983"/>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7" name="Conector recto de flecha 16"/>
          <p:cNvCxnSpPr>
            <a:stCxn id="69" idx="2"/>
            <a:endCxn id="72" idx="0"/>
          </p:cNvCxnSpPr>
          <p:nvPr/>
        </p:nvCxnSpPr>
        <p:spPr bwMode="auto">
          <a:xfrm>
            <a:off x="2417965" y="1857782"/>
            <a:ext cx="919688" cy="381983"/>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 name="Conector recto de flecha 18"/>
          <p:cNvCxnSpPr>
            <a:stCxn id="81" idx="2"/>
            <a:endCxn id="78" idx="0"/>
          </p:cNvCxnSpPr>
          <p:nvPr/>
        </p:nvCxnSpPr>
        <p:spPr bwMode="auto">
          <a:xfrm flipH="1">
            <a:off x="5212415" y="1929892"/>
            <a:ext cx="881924" cy="337219"/>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1" name="Conector recto de flecha 20"/>
          <p:cNvCxnSpPr>
            <a:endCxn id="83" idx="0"/>
          </p:cNvCxnSpPr>
          <p:nvPr/>
        </p:nvCxnSpPr>
        <p:spPr bwMode="auto">
          <a:xfrm>
            <a:off x="6271913" y="1929892"/>
            <a:ext cx="765285" cy="310284"/>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 name="Triángulo isósceles 2"/>
          <p:cNvSpPr/>
          <p:nvPr/>
        </p:nvSpPr>
        <p:spPr bwMode="auto">
          <a:xfrm>
            <a:off x="771377" y="1189410"/>
            <a:ext cx="3293176" cy="1633943"/>
          </a:xfrm>
          <a:prstGeom prst="triangle">
            <a:avLst/>
          </a:prstGeom>
          <a:noFill/>
          <a:ln w="28575" cap="flat" cmpd="sng" algn="ctr">
            <a:solidFill>
              <a:schemeClr val="accent1">
                <a:lumMod val="50000"/>
              </a:schemeClr>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
        <p:nvSpPr>
          <p:cNvPr id="26" name="Triángulo isósceles 25"/>
          <p:cNvSpPr/>
          <p:nvPr/>
        </p:nvSpPr>
        <p:spPr bwMode="auto">
          <a:xfrm>
            <a:off x="4410396" y="1180465"/>
            <a:ext cx="3293176" cy="1633943"/>
          </a:xfrm>
          <a:prstGeom prst="triangle">
            <a:avLst/>
          </a:prstGeom>
          <a:noFill/>
          <a:ln w="28575" cap="flat" cmpd="sng" algn="ctr">
            <a:solidFill>
              <a:schemeClr val="accent1">
                <a:lumMod val="50000"/>
              </a:schemeClr>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Tree>
    <p:extLst>
      <p:ext uri="{BB962C8B-B14F-4D97-AF65-F5344CB8AC3E}">
        <p14:creationId xmlns:p14="http://schemas.microsoft.com/office/powerpoint/2010/main" val="34350083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 name="Imagen 64"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1352850" y="2154030"/>
            <a:ext cx="396386" cy="607701"/>
          </a:xfrm>
          <a:prstGeom prst="rect">
            <a:avLst/>
          </a:prstGeom>
        </p:spPr>
      </p:pic>
      <p:sp>
        <p:nvSpPr>
          <p:cNvPr id="66" name="Content Placeholder 2">
            <a:extLst>
              <a:ext uri="{FF2B5EF4-FFF2-40B4-BE49-F238E27FC236}">
                <a16:creationId xmlns:a16="http://schemas.microsoft.com/office/drawing/2014/main" id="{354E91E5-B8CB-4A13-B9B7-7E70D725F2F2}"/>
              </a:ext>
            </a:extLst>
          </p:cNvPr>
          <p:cNvSpPr txBox="1">
            <a:spLocks/>
          </p:cNvSpPr>
          <p:nvPr/>
        </p:nvSpPr>
        <p:spPr bwMode="auto">
          <a:xfrm>
            <a:off x="1362027" y="2239765"/>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a:t>
            </a:r>
            <a:endParaRPr lang="en-GB" sz="1800" dirty="0"/>
          </a:p>
        </p:txBody>
      </p:sp>
      <p:pic>
        <p:nvPicPr>
          <p:cNvPr id="68" name="Imagen 67"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259047" y="1328803"/>
            <a:ext cx="396386" cy="607701"/>
          </a:xfrm>
          <a:prstGeom prst="rect">
            <a:avLst/>
          </a:prstGeom>
        </p:spPr>
      </p:pic>
      <p:sp>
        <p:nvSpPr>
          <p:cNvPr id="69" name="Content Placeholder 2">
            <a:extLst>
              <a:ext uri="{FF2B5EF4-FFF2-40B4-BE49-F238E27FC236}">
                <a16:creationId xmlns:a16="http://schemas.microsoft.com/office/drawing/2014/main" id="{354E91E5-B8CB-4A13-B9B7-7E70D725F2F2}"/>
              </a:ext>
            </a:extLst>
          </p:cNvPr>
          <p:cNvSpPr txBox="1">
            <a:spLocks/>
          </p:cNvSpPr>
          <p:nvPr/>
        </p:nvSpPr>
        <p:spPr bwMode="auto">
          <a:xfrm>
            <a:off x="2268224" y="1414538"/>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3</a:t>
            </a:r>
            <a:endParaRPr lang="en-GB" sz="1800" dirty="0"/>
          </a:p>
        </p:txBody>
      </p:sp>
      <p:pic>
        <p:nvPicPr>
          <p:cNvPr id="71" name="Imagen 70"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178735" y="2154030"/>
            <a:ext cx="396386" cy="607701"/>
          </a:xfrm>
          <a:prstGeom prst="rect">
            <a:avLst/>
          </a:prstGeom>
        </p:spPr>
      </p:pic>
      <p:sp>
        <p:nvSpPr>
          <p:cNvPr id="72" name="Content Placeholder 2">
            <a:extLst>
              <a:ext uri="{FF2B5EF4-FFF2-40B4-BE49-F238E27FC236}">
                <a16:creationId xmlns:a16="http://schemas.microsoft.com/office/drawing/2014/main" id="{354E91E5-B8CB-4A13-B9B7-7E70D725F2F2}"/>
              </a:ext>
            </a:extLst>
          </p:cNvPr>
          <p:cNvSpPr txBox="1">
            <a:spLocks/>
          </p:cNvSpPr>
          <p:nvPr/>
        </p:nvSpPr>
        <p:spPr bwMode="auto">
          <a:xfrm>
            <a:off x="3187912" y="2239765"/>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7</a:t>
            </a:r>
            <a:endParaRPr lang="en-GB" sz="1800" dirty="0"/>
          </a:p>
        </p:txBody>
      </p:sp>
      <p:pic>
        <p:nvPicPr>
          <p:cNvPr id="73" name="Imagen 72"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055268" y="885559"/>
            <a:ext cx="396386" cy="607701"/>
          </a:xfrm>
          <a:prstGeom prst="rect">
            <a:avLst/>
          </a:prstGeom>
        </p:spPr>
      </p:pic>
      <p:sp>
        <p:nvSpPr>
          <p:cNvPr id="74" name="Content Placeholder 2">
            <a:extLst>
              <a:ext uri="{FF2B5EF4-FFF2-40B4-BE49-F238E27FC236}">
                <a16:creationId xmlns:a16="http://schemas.microsoft.com/office/drawing/2014/main" id="{354E91E5-B8CB-4A13-B9B7-7E70D725F2F2}"/>
              </a:ext>
            </a:extLst>
          </p:cNvPr>
          <p:cNvSpPr txBox="1">
            <a:spLocks/>
          </p:cNvSpPr>
          <p:nvPr/>
        </p:nvSpPr>
        <p:spPr bwMode="auto">
          <a:xfrm>
            <a:off x="4064445" y="971294"/>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8</a:t>
            </a:r>
            <a:endParaRPr lang="en-GB" sz="1800" dirty="0"/>
          </a:p>
        </p:txBody>
      </p:sp>
      <p:pic>
        <p:nvPicPr>
          <p:cNvPr id="77" name="Imagen 76"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986929" y="2181376"/>
            <a:ext cx="396386" cy="607701"/>
          </a:xfrm>
          <a:prstGeom prst="rect">
            <a:avLst/>
          </a:prstGeom>
        </p:spPr>
      </p:pic>
      <p:sp>
        <p:nvSpPr>
          <p:cNvPr id="78" name="Content Placeholder 2">
            <a:extLst>
              <a:ext uri="{FF2B5EF4-FFF2-40B4-BE49-F238E27FC236}">
                <a16:creationId xmlns:a16="http://schemas.microsoft.com/office/drawing/2014/main" id="{354E91E5-B8CB-4A13-B9B7-7E70D725F2F2}"/>
              </a:ext>
            </a:extLst>
          </p:cNvPr>
          <p:cNvSpPr txBox="1">
            <a:spLocks/>
          </p:cNvSpPr>
          <p:nvPr/>
        </p:nvSpPr>
        <p:spPr bwMode="auto">
          <a:xfrm>
            <a:off x="4996106" y="2267111"/>
            <a:ext cx="432618"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13</a:t>
            </a:r>
            <a:endParaRPr lang="en-GB" sz="1800" dirty="0"/>
          </a:p>
        </p:txBody>
      </p:sp>
      <p:pic>
        <p:nvPicPr>
          <p:cNvPr id="80" name="Imagen 79"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5862786" y="1400913"/>
            <a:ext cx="396386" cy="607701"/>
          </a:xfrm>
          <a:prstGeom prst="rect">
            <a:avLst/>
          </a:prstGeom>
        </p:spPr>
      </p:pic>
      <p:sp>
        <p:nvSpPr>
          <p:cNvPr id="81" name="Content Placeholder 2">
            <a:extLst>
              <a:ext uri="{FF2B5EF4-FFF2-40B4-BE49-F238E27FC236}">
                <a16:creationId xmlns:a16="http://schemas.microsoft.com/office/drawing/2014/main" id="{354E91E5-B8CB-4A13-B9B7-7E70D725F2F2}"/>
              </a:ext>
            </a:extLst>
          </p:cNvPr>
          <p:cNvSpPr txBox="1">
            <a:spLocks/>
          </p:cNvSpPr>
          <p:nvPr/>
        </p:nvSpPr>
        <p:spPr bwMode="auto">
          <a:xfrm>
            <a:off x="5871963" y="1486648"/>
            <a:ext cx="44475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17</a:t>
            </a:r>
            <a:endParaRPr lang="en-GB" sz="1800" dirty="0"/>
          </a:p>
        </p:txBody>
      </p:sp>
      <p:pic>
        <p:nvPicPr>
          <p:cNvPr id="82" name="Imagen 81"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6801855" y="2154441"/>
            <a:ext cx="396386" cy="607701"/>
          </a:xfrm>
          <a:prstGeom prst="rect">
            <a:avLst/>
          </a:prstGeom>
        </p:spPr>
      </p:pic>
      <p:sp>
        <p:nvSpPr>
          <p:cNvPr id="83" name="Content Placeholder 2">
            <a:extLst>
              <a:ext uri="{FF2B5EF4-FFF2-40B4-BE49-F238E27FC236}">
                <a16:creationId xmlns:a16="http://schemas.microsoft.com/office/drawing/2014/main" id="{354E91E5-B8CB-4A13-B9B7-7E70D725F2F2}"/>
              </a:ext>
            </a:extLst>
          </p:cNvPr>
          <p:cNvSpPr txBox="1">
            <a:spLocks/>
          </p:cNvSpPr>
          <p:nvPr/>
        </p:nvSpPr>
        <p:spPr bwMode="auto">
          <a:xfrm>
            <a:off x="6811032" y="2240176"/>
            <a:ext cx="45233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29</a:t>
            </a:r>
            <a:endParaRPr lang="en-GB" sz="1800" dirty="0"/>
          </a:p>
        </p:txBody>
      </p:sp>
      <p:sp>
        <p:nvSpPr>
          <p:cNvPr id="92" name="Content Placeholder 2">
            <a:extLst>
              <a:ext uri="{FF2B5EF4-FFF2-40B4-BE49-F238E27FC236}">
                <a16:creationId xmlns:a16="http://schemas.microsoft.com/office/drawing/2014/main" id="{354E91E5-B8CB-4A13-B9B7-7E70D725F2F2}"/>
              </a:ext>
            </a:extLst>
          </p:cNvPr>
          <p:cNvSpPr txBox="1">
            <a:spLocks/>
          </p:cNvSpPr>
          <p:nvPr/>
        </p:nvSpPr>
        <p:spPr bwMode="auto">
          <a:xfrm>
            <a:off x="3955235" y="398991"/>
            <a:ext cx="929613"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2000" dirty="0">
                <a:latin typeface="Roboto Slab" pitchFamily="2" charset="0"/>
                <a:ea typeface="Roboto Slab" pitchFamily="2" charset="0"/>
              </a:rPr>
              <a:t>root</a:t>
            </a:r>
            <a:endParaRPr lang="en-GB" sz="2000" dirty="0"/>
          </a:p>
        </p:txBody>
      </p:sp>
      <p:cxnSp>
        <p:nvCxnSpPr>
          <p:cNvPr id="93" name="Conector recto de flecha 92"/>
          <p:cNvCxnSpPr/>
          <p:nvPr/>
        </p:nvCxnSpPr>
        <p:spPr bwMode="auto">
          <a:xfrm rot="5400000" flipV="1">
            <a:off x="4127427" y="871744"/>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 name="Conector recto de flecha 8"/>
          <p:cNvCxnSpPr>
            <a:stCxn id="73" idx="0"/>
            <a:endCxn id="68" idx="2"/>
          </p:cNvCxnSpPr>
          <p:nvPr/>
        </p:nvCxnSpPr>
        <p:spPr bwMode="auto">
          <a:xfrm flipH="1">
            <a:off x="2761091" y="1189410"/>
            <a:ext cx="1188520" cy="443244"/>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2" name="Conector recto de flecha 11"/>
          <p:cNvCxnSpPr>
            <a:stCxn id="73" idx="2"/>
            <a:endCxn id="80" idx="0"/>
          </p:cNvCxnSpPr>
          <p:nvPr/>
        </p:nvCxnSpPr>
        <p:spPr bwMode="auto">
          <a:xfrm>
            <a:off x="4557312" y="1189410"/>
            <a:ext cx="1199817" cy="515354"/>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4" name="Conector recto de flecha 13"/>
          <p:cNvCxnSpPr>
            <a:stCxn id="69" idx="2"/>
            <a:endCxn id="66" idx="0"/>
          </p:cNvCxnSpPr>
          <p:nvPr/>
        </p:nvCxnSpPr>
        <p:spPr bwMode="auto">
          <a:xfrm flipH="1">
            <a:off x="1511768" y="1857782"/>
            <a:ext cx="906197" cy="381983"/>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7" name="Conector recto de flecha 16"/>
          <p:cNvCxnSpPr>
            <a:stCxn id="69" idx="2"/>
            <a:endCxn id="72" idx="0"/>
          </p:cNvCxnSpPr>
          <p:nvPr/>
        </p:nvCxnSpPr>
        <p:spPr bwMode="auto">
          <a:xfrm>
            <a:off x="2417965" y="1857782"/>
            <a:ext cx="919688" cy="381983"/>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 name="Conector recto de flecha 18"/>
          <p:cNvCxnSpPr>
            <a:stCxn id="81" idx="2"/>
            <a:endCxn id="78" idx="0"/>
          </p:cNvCxnSpPr>
          <p:nvPr/>
        </p:nvCxnSpPr>
        <p:spPr bwMode="auto">
          <a:xfrm flipH="1">
            <a:off x="5212415" y="1929892"/>
            <a:ext cx="881924" cy="337219"/>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1" name="Conector recto de flecha 20"/>
          <p:cNvCxnSpPr>
            <a:endCxn id="83" idx="0"/>
          </p:cNvCxnSpPr>
          <p:nvPr/>
        </p:nvCxnSpPr>
        <p:spPr bwMode="auto">
          <a:xfrm>
            <a:off x="6271913" y="1929892"/>
            <a:ext cx="765285" cy="310284"/>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 name="Triángulo isósceles 2"/>
          <p:cNvSpPr/>
          <p:nvPr/>
        </p:nvSpPr>
        <p:spPr bwMode="auto">
          <a:xfrm>
            <a:off x="798401" y="2026329"/>
            <a:ext cx="1496847" cy="688952"/>
          </a:xfrm>
          <a:prstGeom prst="triangle">
            <a:avLst/>
          </a:prstGeom>
          <a:noFill/>
          <a:ln w="28575" cap="flat" cmpd="sng" algn="ctr">
            <a:solidFill>
              <a:schemeClr val="accent1">
                <a:lumMod val="50000"/>
              </a:schemeClr>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
        <p:nvSpPr>
          <p:cNvPr id="2" name="TextBox 1">
            <a:extLst>
              <a:ext uri="{FF2B5EF4-FFF2-40B4-BE49-F238E27FC236}">
                <a16:creationId xmlns:a16="http://schemas.microsoft.com/office/drawing/2014/main" id="{CE0B9C35-5EB5-5247-AB9F-5A5B7CF9BA05}"/>
              </a:ext>
            </a:extLst>
          </p:cNvPr>
          <p:cNvSpPr txBox="1"/>
          <p:nvPr/>
        </p:nvSpPr>
        <p:spPr>
          <a:xfrm>
            <a:off x="1291664" y="3465794"/>
            <a:ext cx="6755260" cy="646331"/>
          </a:xfrm>
          <a:prstGeom prst="rect">
            <a:avLst/>
          </a:prstGeom>
          <a:noFill/>
        </p:spPr>
        <p:txBody>
          <a:bodyPr wrap="square" rtlCol="0">
            <a:spAutoFit/>
          </a:bodyPr>
          <a:lstStyle/>
          <a:p>
            <a:r>
              <a:rPr lang="en-US" dirty="0"/>
              <a:t>If you get to the leaf and the number you are searching for is not there, then you  return false</a:t>
            </a:r>
          </a:p>
        </p:txBody>
      </p:sp>
    </p:spTree>
    <p:extLst>
      <p:ext uri="{BB962C8B-B14F-4D97-AF65-F5344CB8AC3E}">
        <p14:creationId xmlns:p14="http://schemas.microsoft.com/office/powerpoint/2010/main" val="3057627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354E91E5-B8CB-4A13-B9B7-7E70D725F2F2}"/>
              </a:ext>
            </a:extLst>
          </p:cNvPr>
          <p:cNvSpPr>
            <a:spLocks noGrp="1"/>
          </p:cNvSpPr>
          <p:nvPr>
            <p:ph idx="1"/>
          </p:nvPr>
        </p:nvSpPr>
        <p:spPr>
          <a:xfrm>
            <a:off x="177810" y="812645"/>
            <a:ext cx="3745523" cy="3518210"/>
          </a:xfrm>
          <a:ln>
            <a:noFill/>
          </a:ln>
        </p:spPr>
        <p:txBody>
          <a:bodyPr anchor="t" anchorCtr="0"/>
          <a:lstStyle/>
          <a:p>
            <a:pPr marL="0" indent="0" algn="ctr">
              <a:buClrTx/>
              <a:buNone/>
            </a:pPr>
            <a:r>
              <a:rPr lang="en-GB" sz="2400" dirty="0">
                <a:latin typeface="Roboto Slab" pitchFamily="2" charset="0"/>
                <a:ea typeface="Roboto Slab" pitchFamily="2" charset="0"/>
              </a:rPr>
              <a:t>Outlines </a:t>
            </a:r>
            <a:endParaRPr lang="en-GB" sz="2400" b="1" dirty="0">
              <a:solidFill>
                <a:srgbClr val="D88A41"/>
              </a:solidFill>
              <a:latin typeface="Roboto Slab" pitchFamily="2" charset="0"/>
              <a:ea typeface="Roboto Slab" pitchFamily="2" charset="0"/>
            </a:endParaRPr>
          </a:p>
          <a:p>
            <a:pPr>
              <a:buClrTx/>
              <a:buFont typeface="Arial" panose="020B0604020202020204" pitchFamily="34" charset="0"/>
              <a:buChar char="•"/>
            </a:pPr>
            <a:endParaRPr lang="en-GB" sz="2000" dirty="0">
              <a:latin typeface="Roboto Slab" pitchFamily="2" charset="0"/>
              <a:ea typeface="Roboto Slab" pitchFamily="2" charset="0"/>
            </a:endParaRPr>
          </a:p>
          <a:p>
            <a:pPr marL="0" indent="0" algn="ctr">
              <a:buNone/>
            </a:pPr>
            <a:endParaRPr lang="en-GB" sz="2400" dirty="0"/>
          </a:p>
        </p:txBody>
      </p:sp>
      <p:sp>
        <p:nvSpPr>
          <p:cNvPr id="2" name="TextBox 1">
            <a:extLst>
              <a:ext uri="{FF2B5EF4-FFF2-40B4-BE49-F238E27FC236}">
                <a16:creationId xmlns:a16="http://schemas.microsoft.com/office/drawing/2014/main" id="{DB5046DD-B101-0F4C-9D14-23631FCC1A8D}"/>
              </a:ext>
            </a:extLst>
          </p:cNvPr>
          <p:cNvSpPr txBox="1"/>
          <p:nvPr/>
        </p:nvSpPr>
        <p:spPr>
          <a:xfrm>
            <a:off x="3517750" y="1648420"/>
            <a:ext cx="3762568" cy="1477328"/>
          </a:xfrm>
          <a:prstGeom prst="rect">
            <a:avLst/>
          </a:prstGeom>
          <a:noFill/>
        </p:spPr>
        <p:txBody>
          <a:bodyPr wrap="none" rtlCol="0">
            <a:spAutoFit/>
          </a:bodyPr>
          <a:lstStyle/>
          <a:p>
            <a:r>
              <a:rPr lang="en-US" dirty="0"/>
              <a:t>Definition of binary search tree (BST)</a:t>
            </a:r>
          </a:p>
          <a:p>
            <a:pPr marL="628650" lvl="1" indent="-285750">
              <a:buFont typeface="Arial" panose="020B0604020202020204" pitchFamily="34" charset="0"/>
              <a:buChar char="•"/>
            </a:pPr>
            <a:r>
              <a:rPr lang="en-US" dirty="0"/>
              <a:t>binary search on BST</a:t>
            </a:r>
          </a:p>
          <a:p>
            <a:pPr marL="628650" lvl="1" indent="-285750">
              <a:buFont typeface="Arial" panose="020B0604020202020204" pitchFamily="34" charset="0"/>
              <a:buChar char="•"/>
            </a:pPr>
            <a:r>
              <a:rPr lang="en-US" dirty="0"/>
              <a:t>Inserting data into a BST</a:t>
            </a:r>
          </a:p>
          <a:p>
            <a:pPr marL="628650" lvl="1" indent="-285750">
              <a:buFont typeface="Arial" panose="020B0604020202020204" pitchFamily="34" charset="0"/>
              <a:buChar char="•"/>
            </a:pPr>
            <a:r>
              <a:rPr lang="en-US" dirty="0"/>
              <a:t>Deleting data from a BST</a:t>
            </a:r>
          </a:p>
          <a:p>
            <a:pPr marL="6286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28909728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 name="Imagen 64"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1352850" y="2154030"/>
            <a:ext cx="396386" cy="607701"/>
          </a:xfrm>
          <a:prstGeom prst="rect">
            <a:avLst/>
          </a:prstGeom>
        </p:spPr>
      </p:pic>
      <p:sp>
        <p:nvSpPr>
          <p:cNvPr id="66" name="Content Placeholder 2">
            <a:extLst>
              <a:ext uri="{FF2B5EF4-FFF2-40B4-BE49-F238E27FC236}">
                <a16:creationId xmlns:a16="http://schemas.microsoft.com/office/drawing/2014/main" id="{354E91E5-B8CB-4A13-B9B7-7E70D725F2F2}"/>
              </a:ext>
            </a:extLst>
          </p:cNvPr>
          <p:cNvSpPr txBox="1">
            <a:spLocks/>
          </p:cNvSpPr>
          <p:nvPr/>
        </p:nvSpPr>
        <p:spPr bwMode="auto">
          <a:xfrm>
            <a:off x="1362027" y="2239765"/>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a:t>
            </a:r>
            <a:endParaRPr lang="en-GB" sz="1800" dirty="0"/>
          </a:p>
        </p:txBody>
      </p:sp>
      <p:pic>
        <p:nvPicPr>
          <p:cNvPr id="68" name="Imagen 67"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259047" y="1328803"/>
            <a:ext cx="396386" cy="607701"/>
          </a:xfrm>
          <a:prstGeom prst="rect">
            <a:avLst/>
          </a:prstGeom>
        </p:spPr>
      </p:pic>
      <p:sp>
        <p:nvSpPr>
          <p:cNvPr id="69" name="Content Placeholder 2">
            <a:extLst>
              <a:ext uri="{FF2B5EF4-FFF2-40B4-BE49-F238E27FC236}">
                <a16:creationId xmlns:a16="http://schemas.microsoft.com/office/drawing/2014/main" id="{354E91E5-B8CB-4A13-B9B7-7E70D725F2F2}"/>
              </a:ext>
            </a:extLst>
          </p:cNvPr>
          <p:cNvSpPr txBox="1">
            <a:spLocks/>
          </p:cNvSpPr>
          <p:nvPr/>
        </p:nvSpPr>
        <p:spPr bwMode="auto">
          <a:xfrm>
            <a:off x="2268224" y="1414538"/>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3</a:t>
            </a:r>
            <a:endParaRPr lang="en-GB" sz="1800" dirty="0"/>
          </a:p>
        </p:txBody>
      </p:sp>
      <p:pic>
        <p:nvPicPr>
          <p:cNvPr id="71" name="Imagen 70"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178735" y="2154030"/>
            <a:ext cx="396386" cy="607701"/>
          </a:xfrm>
          <a:prstGeom prst="rect">
            <a:avLst/>
          </a:prstGeom>
        </p:spPr>
      </p:pic>
      <p:sp>
        <p:nvSpPr>
          <p:cNvPr id="72" name="Content Placeholder 2">
            <a:extLst>
              <a:ext uri="{FF2B5EF4-FFF2-40B4-BE49-F238E27FC236}">
                <a16:creationId xmlns:a16="http://schemas.microsoft.com/office/drawing/2014/main" id="{354E91E5-B8CB-4A13-B9B7-7E70D725F2F2}"/>
              </a:ext>
            </a:extLst>
          </p:cNvPr>
          <p:cNvSpPr txBox="1">
            <a:spLocks/>
          </p:cNvSpPr>
          <p:nvPr/>
        </p:nvSpPr>
        <p:spPr bwMode="auto">
          <a:xfrm>
            <a:off x="3187912" y="2239765"/>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7</a:t>
            </a:r>
            <a:endParaRPr lang="en-GB" sz="1800" dirty="0"/>
          </a:p>
        </p:txBody>
      </p:sp>
      <p:pic>
        <p:nvPicPr>
          <p:cNvPr id="73" name="Imagen 72"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055268" y="885559"/>
            <a:ext cx="396386" cy="607701"/>
          </a:xfrm>
          <a:prstGeom prst="rect">
            <a:avLst/>
          </a:prstGeom>
        </p:spPr>
      </p:pic>
      <p:sp>
        <p:nvSpPr>
          <p:cNvPr id="74" name="Content Placeholder 2">
            <a:extLst>
              <a:ext uri="{FF2B5EF4-FFF2-40B4-BE49-F238E27FC236}">
                <a16:creationId xmlns:a16="http://schemas.microsoft.com/office/drawing/2014/main" id="{354E91E5-B8CB-4A13-B9B7-7E70D725F2F2}"/>
              </a:ext>
            </a:extLst>
          </p:cNvPr>
          <p:cNvSpPr txBox="1">
            <a:spLocks/>
          </p:cNvSpPr>
          <p:nvPr/>
        </p:nvSpPr>
        <p:spPr bwMode="auto">
          <a:xfrm>
            <a:off x="4064445" y="971294"/>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8</a:t>
            </a:r>
            <a:endParaRPr lang="en-GB" sz="1800" dirty="0"/>
          </a:p>
        </p:txBody>
      </p:sp>
      <p:pic>
        <p:nvPicPr>
          <p:cNvPr id="77" name="Imagen 76"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986929" y="2181376"/>
            <a:ext cx="396386" cy="607701"/>
          </a:xfrm>
          <a:prstGeom prst="rect">
            <a:avLst/>
          </a:prstGeom>
        </p:spPr>
      </p:pic>
      <p:sp>
        <p:nvSpPr>
          <p:cNvPr id="78" name="Content Placeholder 2">
            <a:extLst>
              <a:ext uri="{FF2B5EF4-FFF2-40B4-BE49-F238E27FC236}">
                <a16:creationId xmlns:a16="http://schemas.microsoft.com/office/drawing/2014/main" id="{354E91E5-B8CB-4A13-B9B7-7E70D725F2F2}"/>
              </a:ext>
            </a:extLst>
          </p:cNvPr>
          <p:cNvSpPr txBox="1">
            <a:spLocks/>
          </p:cNvSpPr>
          <p:nvPr/>
        </p:nvSpPr>
        <p:spPr bwMode="auto">
          <a:xfrm>
            <a:off x="4996106" y="2267111"/>
            <a:ext cx="432618"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13</a:t>
            </a:r>
            <a:endParaRPr lang="en-GB" sz="1800" dirty="0"/>
          </a:p>
        </p:txBody>
      </p:sp>
      <p:pic>
        <p:nvPicPr>
          <p:cNvPr id="80" name="Imagen 79"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5862786" y="1400913"/>
            <a:ext cx="396386" cy="607701"/>
          </a:xfrm>
          <a:prstGeom prst="rect">
            <a:avLst/>
          </a:prstGeom>
        </p:spPr>
      </p:pic>
      <p:sp>
        <p:nvSpPr>
          <p:cNvPr id="81" name="Content Placeholder 2">
            <a:extLst>
              <a:ext uri="{FF2B5EF4-FFF2-40B4-BE49-F238E27FC236}">
                <a16:creationId xmlns:a16="http://schemas.microsoft.com/office/drawing/2014/main" id="{354E91E5-B8CB-4A13-B9B7-7E70D725F2F2}"/>
              </a:ext>
            </a:extLst>
          </p:cNvPr>
          <p:cNvSpPr txBox="1">
            <a:spLocks/>
          </p:cNvSpPr>
          <p:nvPr/>
        </p:nvSpPr>
        <p:spPr bwMode="auto">
          <a:xfrm>
            <a:off x="5871963" y="1486648"/>
            <a:ext cx="44475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17</a:t>
            </a:r>
            <a:endParaRPr lang="en-GB" sz="1800" dirty="0"/>
          </a:p>
        </p:txBody>
      </p:sp>
      <p:pic>
        <p:nvPicPr>
          <p:cNvPr id="82" name="Imagen 81"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6801855" y="2154441"/>
            <a:ext cx="396386" cy="607701"/>
          </a:xfrm>
          <a:prstGeom prst="rect">
            <a:avLst/>
          </a:prstGeom>
        </p:spPr>
      </p:pic>
      <p:sp>
        <p:nvSpPr>
          <p:cNvPr id="83" name="Content Placeholder 2">
            <a:extLst>
              <a:ext uri="{FF2B5EF4-FFF2-40B4-BE49-F238E27FC236}">
                <a16:creationId xmlns:a16="http://schemas.microsoft.com/office/drawing/2014/main" id="{354E91E5-B8CB-4A13-B9B7-7E70D725F2F2}"/>
              </a:ext>
            </a:extLst>
          </p:cNvPr>
          <p:cNvSpPr txBox="1">
            <a:spLocks/>
          </p:cNvSpPr>
          <p:nvPr/>
        </p:nvSpPr>
        <p:spPr bwMode="auto">
          <a:xfrm>
            <a:off x="6811032" y="2240176"/>
            <a:ext cx="45233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29</a:t>
            </a:r>
            <a:endParaRPr lang="en-GB" sz="1800" dirty="0"/>
          </a:p>
        </p:txBody>
      </p:sp>
      <p:sp>
        <p:nvSpPr>
          <p:cNvPr id="92" name="Content Placeholder 2">
            <a:extLst>
              <a:ext uri="{FF2B5EF4-FFF2-40B4-BE49-F238E27FC236}">
                <a16:creationId xmlns:a16="http://schemas.microsoft.com/office/drawing/2014/main" id="{354E91E5-B8CB-4A13-B9B7-7E70D725F2F2}"/>
              </a:ext>
            </a:extLst>
          </p:cNvPr>
          <p:cNvSpPr txBox="1">
            <a:spLocks/>
          </p:cNvSpPr>
          <p:nvPr/>
        </p:nvSpPr>
        <p:spPr bwMode="auto">
          <a:xfrm>
            <a:off x="3955235" y="398991"/>
            <a:ext cx="929613"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2000" dirty="0">
                <a:latin typeface="Roboto Slab" pitchFamily="2" charset="0"/>
                <a:ea typeface="Roboto Slab" pitchFamily="2" charset="0"/>
              </a:rPr>
              <a:t>root</a:t>
            </a:r>
            <a:endParaRPr lang="en-GB" sz="2000" dirty="0"/>
          </a:p>
        </p:txBody>
      </p:sp>
      <p:cxnSp>
        <p:nvCxnSpPr>
          <p:cNvPr id="93" name="Conector recto de flecha 92"/>
          <p:cNvCxnSpPr/>
          <p:nvPr/>
        </p:nvCxnSpPr>
        <p:spPr bwMode="auto">
          <a:xfrm rot="5400000" flipV="1">
            <a:off x="4127427" y="871744"/>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 name="Conector recto de flecha 8"/>
          <p:cNvCxnSpPr>
            <a:stCxn id="73" idx="0"/>
            <a:endCxn id="68" idx="2"/>
          </p:cNvCxnSpPr>
          <p:nvPr/>
        </p:nvCxnSpPr>
        <p:spPr bwMode="auto">
          <a:xfrm flipH="1">
            <a:off x="2761091" y="1189410"/>
            <a:ext cx="1188520" cy="443244"/>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2" name="Conector recto de flecha 11"/>
          <p:cNvCxnSpPr>
            <a:stCxn id="73" idx="2"/>
            <a:endCxn id="80" idx="0"/>
          </p:cNvCxnSpPr>
          <p:nvPr/>
        </p:nvCxnSpPr>
        <p:spPr bwMode="auto">
          <a:xfrm>
            <a:off x="4557312" y="1189410"/>
            <a:ext cx="1199817" cy="515354"/>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4" name="Conector recto de flecha 13"/>
          <p:cNvCxnSpPr>
            <a:stCxn id="69" idx="2"/>
            <a:endCxn id="66" idx="0"/>
          </p:cNvCxnSpPr>
          <p:nvPr/>
        </p:nvCxnSpPr>
        <p:spPr bwMode="auto">
          <a:xfrm flipH="1">
            <a:off x="1511768" y="1857782"/>
            <a:ext cx="906197" cy="381983"/>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7" name="Conector recto de flecha 16"/>
          <p:cNvCxnSpPr>
            <a:stCxn id="69" idx="2"/>
            <a:endCxn id="72" idx="0"/>
          </p:cNvCxnSpPr>
          <p:nvPr/>
        </p:nvCxnSpPr>
        <p:spPr bwMode="auto">
          <a:xfrm>
            <a:off x="2417965" y="1857782"/>
            <a:ext cx="919688" cy="381983"/>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 name="Conector recto de flecha 18"/>
          <p:cNvCxnSpPr>
            <a:stCxn id="81" idx="2"/>
            <a:endCxn id="78" idx="0"/>
          </p:cNvCxnSpPr>
          <p:nvPr/>
        </p:nvCxnSpPr>
        <p:spPr bwMode="auto">
          <a:xfrm flipH="1">
            <a:off x="5212415" y="1929892"/>
            <a:ext cx="881924" cy="337219"/>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1" name="Conector recto de flecha 20"/>
          <p:cNvCxnSpPr>
            <a:endCxn id="83" idx="0"/>
          </p:cNvCxnSpPr>
          <p:nvPr/>
        </p:nvCxnSpPr>
        <p:spPr bwMode="auto">
          <a:xfrm>
            <a:off x="6271913" y="1929892"/>
            <a:ext cx="765285" cy="310284"/>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5" name="Content Placeholder 2">
            <a:extLst>
              <a:ext uri="{FF2B5EF4-FFF2-40B4-BE49-F238E27FC236}">
                <a16:creationId xmlns:a16="http://schemas.microsoft.com/office/drawing/2014/main" id="{354E91E5-B8CB-4A13-B9B7-7E70D725F2F2}"/>
              </a:ext>
            </a:extLst>
          </p:cNvPr>
          <p:cNvSpPr txBox="1">
            <a:spLocks/>
          </p:cNvSpPr>
          <p:nvPr/>
        </p:nvSpPr>
        <p:spPr bwMode="auto">
          <a:xfrm>
            <a:off x="5435217" y="424665"/>
            <a:ext cx="929613"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2000" dirty="0">
                <a:latin typeface="Roboto Slab" pitchFamily="2" charset="0"/>
                <a:ea typeface="Roboto Slab" pitchFamily="2" charset="0"/>
              </a:rPr>
              <a:t>27?</a:t>
            </a:r>
            <a:endParaRPr lang="en-GB" sz="2000" dirty="0"/>
          </a:p>
        </p:txBody>
      </p:sp>
      <p:sp>
        <p:nvSpPr>
          <p:cNvPr id="2" name="TextBox 1">
            <a:extLst>
              <a:ext uri="{FF2B5EF4-FFF2-40B4-BE49-F238E27FC236}">
                <a16:creationId xmlns:a16="http://schemas.microsoft.com/office/drawing/2014/main" id="{89EDA78C-3CC1-274C-B152-6CBB41C0638B}"/>
              </a:ext>
            </a:extLst>
          </p:cNvPr>
          <p:cNvSpPr txBox="1"/>
          <p:nvPr/>
        </p:nvSpPr>
        <p:spPr>
          <a:xfrm>
            <a:off x="591671" y="301214"/>
            <a:ext cx="1069524" cy="369332"/>
          </a:xfrm>
          <a:prstGeom prst="rect">
            <a:avLst/>
          </a:prstGeom>
          <a:noFill/>
        </p:spPr>
        <p:txBody>
          <a:bodyPr wrap="none" rtlCol="0">
            <a:spAutoFit/>
          </a:bodyPr>
          <a:lstStyle/>
          <a:p>
            <a:r>
              <a:rPr lang="en-US" dirty="0"/>
              <a:t>Example:</a:t>
            </a:r>
          </a:p>
        </p:txBody>
      </p:sp>
    </p:spTree>
    <p:extLst>
      <p:ext uri="{BB962C8B-B14F-4D97-AF65-F5344CB8AC3E}">
        <p14:creationId xmlns:p14="http://schemas.microsoft.com/office/powerpoint/2010/main" val="5292803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 name="Imagen 64"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1352850" y="2154030"/>
            <a:ext cx="396386" cy="607701"/>
          </a:xfrm>
          <a:prstGeom prst="rect">
            <a:avLst/>
          </a:prstGeom>
        </p:spPr>
      </p:pic>
      <p:sp>
        <p:nvSpPr>
          <p:cNvPr id="66" name="Content Placeholder 2">
            <a:extLst>
              <a:ext uri="{FF2B5EF4-FFF2-40B4-BE49-F238E27FC236}">
                <a16:creationId xmlns:a16="http://schemas.microsoft.com/office/drawing/2014/main" id="{354E91E5-B8CB-4A13-B9B7-7E70D725F2F2}"/>
              </a:ext>
            </a:extLst>
          </p:cNvPr>
          <p:cNvSpPr txBox="1">
            <a:spLocks/>
          </p:cNvSpPr>
          <p:nvPr/>
        </p:nvSpPr>
        <p:spPr bwMode="auto">
          <a:xfrm>
            <a:off x="1362027" y="2239765"/>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a:t>
            </a:r>
            <a:endParaRPr lang="en-GB" sz="1800" dirty="0"/>
          </a:p>
        </p:txBody>
      </p:sp>
      <p:pic>
        <p:nvPicPr>
          <p:cNvPr id="68" name="Imagen 67"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259047" y="1328803"/>
            <a:ext cx="396386" cy="607701"/>
          </a:xfrm>
          <a:prstGeom prst="rect">
            <a:avLst/>
          </a:prstGeom>
        </p:spPr>
      </p:pic>
      <p:sp>
        <p:nvSpPr>
          <p:cNvPr id="69" name="Content Placeholder 2">
            <a:extLst>
              <a:ext uri="{FF2B5EF4-FFF2-40B4-BE49-F238E27FC236}">
                <a16:creationId xmlns:a16="http://schemas.microsoft.com/office/drawing/2014/main" id="{354E91E5-B8CB-4A13-B9B7-7E70D725F2F2}"/>
              </a:ext>
            </a:extLst>
          </p:cNvPr>
          <p:cNvSpPr txBox="1">
            <a:spLocks/>
          </p:cNvSpPr>
          <p:nvPr/>
        </p:nvSpPr>
        <p:spPr bwMode="auto">
          <a:xfrm>
            <a:off x="2268224" y="1414538"/>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3</a:t>
            </a:r>
            <a:endParaRPr lang="en-GB" sz="1800" dirty="0"/>
          </a:p>
        </p:txBody>
      </p:sp>
      <p:pic>
        <p:nvPicPr>
          <p:cNvPr id="71" name="Imagen 70"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178735" y="2154030"/>
            <a:ext cx="396386" cy="607701"/>
          </a:xfrm>
          <a:prstGeom prst="rect">
            <a:avLst/>
          </a:prstGeom>
        </p:spPr>
      </p:pic>
      <p:sp>
        <p:nvSpPr>
          <p:cNvPr id="72" name="Content Placeholder 2">
            <a:extLst>
              <a:ext uri="{FF2B5EF4-FFF2-40B4-BE49-F238E27FC236}">
                <a16:creationId xmlns:a16="http://schemas.microsoft.com/office/drawing/2014/main" id="{354E91E5-B8CB-4A13-B9B7-7E70D725F2F2}"/>
              </a:ext>
            </a:extLst>
          </p:cNvPr>
          <p:cNvSpPr txBox="1">
            <a:spLocks/>
          </p:cNvSpPr>
          <p:nvPr/>
        </p:nvSpPr>
        <p:spPr bwMode="auto">
          <a:xfrm>
            <a:off x="3187912" y="2239765"/>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7</a:t>
            </a:r>
            <a:endParaRPr lang="en-GB" sz="1800" dirty="0"/>
          </a:p>
        </p:txBody>
      </p:sp>
      <p:pic>
        <p:nvPicPr>
          <p:cNvPr id="73" name="Imagen 72"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055268" y="885559"/>
            <a:ext cx="396386" cy="607701"/>
          </a:xfrm>
          <a:prstGeom prst="rect">
            <a:avLst/>
          </a:prstGeom>
        </p:spPr>
      </p:pic>
      <p:sp>
        <p:nvSpPr>
          <p:cNvPr id="74" name="Content Placeholder 2">
            <a:extLst>
              <a:ext uri="{FF2B5EF4-FFF2-40B4-BE49-F238E27FC236}">
                <a16:creationId xmlns:a16="http://schemas.microsoft.com/office/drawing/2014/main" id="{354E91E5-B8CB-4A13-B9B7-7E70D725F2F2}"/>
              </a:ext>
            </a:extLst>
          </p:cNvPr>
          <p:cNvSpPr txBox="1">
            <a:spLocks/>
          </p:cNvSpPr>
          <p:nvPr/>
        </p:nvSpPr>
        <p:spPr bwMode="auto">
          <a:xfrm>
            <a:off x="4064445" y="971294"/>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8</a:t>
            </a:r>
            <a:endParaRPr lang="en-GB" sz="1800" dirty="0"/>
          </a:p>
        </p:txBody>
      </p:sp>
      <p:pic>
        <p:nvPicPr>
          <p:cNvPr id="77" name="Imagen 76"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986929" y="2181376"/>
            <a:ext cx="396386" cy="607701"/>
          </a:xfrm>
          <a:prstGeom prst="rect">
            <a:avLst/>
          </a:prstGeom>
        </p:spPr>
      </p:pic>
      <p:sp>
        <p:nvSpPr>
          <p:cNvPr id="78" name="Content Placeholder 2">
            <a:extLst>
              <a:ext uri="{FF2B5EF4-FFF2-40B4-BE49-F238E27FC236}">
                <a16:creationId xmlns:a16="http://schemas.microsoft.com/office/drawing/2014/main" id="{354E91E5-B8CB-4A13-B9B7-7E70D725F2F2}"/>
              </a:ext>
            </a:extLst>
          </p:cNvPr>
          <p:cNvSpPr txBox="1">
            <a:spLocks/>
          </p:cNvSpPr>
          <p:nvPr/>
        </p:nvSpPr>
        <p:spPr bwMode="auto">
          <a:xfrm>
            <a:off x="4996106" y="2267111"/>
            <a:ext cx="432618"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13</a:t>
            </a:r>
            <a:endParaRPr lang="en-GB" sz="1800" dirty="0"/>
          </a:p>
        </p:txBody>
      </p:sp>
      <p:pic>
        <p:nvPicPr>
          <p:cNvPr id="80" name="Imagen 79"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5862786" y="1400913"/>
            <a:ext cx="396386" cy="607701"/>
          </a:xfrm>
          <a:prstGeom prst="rect">
            <a:avLst/>
          </a:prstGeom>
        </p:spPr>
      </p:pic>
      <p:sp>
        <p:nvSpPr>
          <p:cNvPr id="81" name="Content Placeholder 2">
            <a:extLst>
              <a:ext uri="{FF2B5EF4-FFF2-40B4-BE49-F238E27FC236}">
                <a16:creationId xmlns:a16="http://schemas.microsoft.com/office/drawing/2014/main" id="{354E91E5-B8CB-4A13-B9B7-7E70D725F2F2}"/>
              </a:ext>
            </a:extLst>
          </p:cNvPr>
          <p:cNvSpPr txBox="1">
            <a:spLocks/>
          </p:cNvSpPr>
          <p:nvPr/>
        </p:nvSpPr>
        <p:spPr bwMode="auto">
          <a:xfrm>
            <a:off x="5871963" y="1486648"/>
            <a:ext cx="44475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17</a:t>
            </a:r>
            <a:endParaRPr lang="en-GB" sz="1800" dirty="0"/>
          </a:p>
        </p:txBody>
      </p:sp>
      <p:pic>
        <p:nvPicPr>
          <p:cNvPr id="82" name="Imagen 81"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6801855" y="2154441"/>
            <a:ext cx="396386" cy="607701"/>
          </a:xfrm>
          <a:prstGeom prst="rect">
            <a:avLst/>
          </a:prstGeom>
        </p:spPr>
      </p:pic>
      <p:sp>
        <p:nvSpPr>
          <p:cNvPr id="83" name="Content Placeholder 2">
            <a:extLst>
              <a:ext uri="{FF2B5EF4-FFF2-40B4-BE49-F238E27FC236}">
                <a16:creationId xmlns:a16="http://schemas.microsoft.com/office/drawing/2014/main" id="{354E91E5-B8CB-4A13-B9B7-7E70D725F2F2}"/>
              </a:ext>
            </a:extLst>
          </p:cNvPr>
          <p:cNvSpPr txBox="1">
            <a:spLocks/>
          </p:cNvSpPr>
          <p:nvPr/>
        </p:nvSpPr>
        <p:spPr bwMode="auto">
          <a:xfrm>
            <a:off x="6811032" y="2240176"/>
            <a:ext cx="45233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29</a:t>
            </a:r>
            <a:endParaRPr lang="en-GB" sz="1800" dirty="0"/>
          </a:p>
        </p:txBody>
      </p:sp>
      <p:sp>
        <p:nvSpPr>
          <p:cNvPr id="92" name="Content Placeholder 2">
            <a:extLst>
              <a:ext uri="{FF2B5EF4-FFF2-40B4-BE49-F238E27FC236}">
                <a16:creationId xmlns:a16="http://schemas.microsoft.com/office/drawing/2014/main" id="{354E91E5-B8CB-4A13-B9B7-7E70D725F2F2}"/>
              </a:ext>
            </a:extLst>
          </p:cNvPr>
          <p:cNvSpPr txBox="1">
            <a:spLocks/>
          </p:cNvSpPr>
          <p:nvPr/>
        </p:nvSpPr>
        <p:spPr bwMode="auto">
          <a:xfrm>
            <a:off x="3955235" y="398991"/>
            <a:ext cx="929613"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2000" dirty="0">
                <a:latin typeface="Roboto Slab" pitchFamily="2" charset="0"/>
                <a:ea typeface="Roboto Slab" pitchFamily="2" charset="0"/>
              </a:rPr>
              <a:t>root</a:t>
            </a:r>
            <a:endParaRPr lang="en-GB" sz="2000" dirty="0"/>
          </a:p>
        </p:txBody>
      </p:sp>
      <p:cxnSp>
        <p:nvCxnSpPr>
          <p:cNvPr id="93" name="Conector recto de flecha 92"/>
          <p:cNvCxnSpPr/>
          <p:nvPr/>
        </p:nvCxnSpPr>
        <p:spPr bwMode="auto">
          <a:xfrm rot="5400000" flipV="1">
            <a:off x="4127427" y="871744"/>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 name="Conector recto de flecha 8"/>
          <p:cNvCxnSpPr>
            <a:stCxn id="73" idx="0"/>
            <a:endCxn id="68" idx="2"/>
          </p:cNvCxnSpPr>
          <p:nvPr/>
        </p:nvCxnSpPr>
        <p:spPr bwMode="auto">
          <a:xfrm flipH="1">
            <a:off x="2761091" y="1189410"/>
            <a:ext cx="1188520" cy="443244"/>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2" name="Conector recto de flecha 11"/>
          <p:cNvCxnSpPr>
            <a:stCxn id="73" idx="2"/>
            <a:endCxn id="80" idx="0"/>
          </p:cNvCxnSpPr>
          <p:nvPr/>
        </p:nvCxnSpPr>
        <p:spPr bwMode="auto">
          <a:xfrm>
            <a:off x="4557312" y="1189410"/>
            <a:ext cx="1199817" cy="515354"/>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4" name="Conector recto de flecha 13"/>
          <p:cNvCxnSpPr>
            <a:stCxn id="69" idx="2"/>
            <a:endCxn id="66" idx="0"/>
          </p:cNvCxnSpPr>
          <p:nvPr/>
        </p:nvCxnSpPr>
        <p:spPr bwMode="auto">
          <a:xfrm flipH="1">
            <a:off x="1511768" y="1857782"/>
            <a:ext cx="906197" cy="381983"/>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7" name="Conector recto de flecha 16"/>
          <p:cNvCxnSpPr>
            <a:stCxn id="69" idx="2"/>
            <a:endCxn id="72" idx="0"/>
          </p:cNvCxnSpPr>
          <p:nvPr/>
        </p:nvCxnSpPr>
        <p:spPr bwMode="auto">
          <a:xfrm>
            <a:off x="2417965" y="1857782"/>
            <a:ext cx="919688" cy="381983"/>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 name="Conector recto de flecha 18"/>
          <p:cNvCxnSpPr>
            <a:stCxn id="81" idx="2"/>
            <a:endCxn id="78" idx="0"/>
          </p:cNvCxnSpPr>
          <p:nvPr/>
        </p:nvCxnSpPr>
        <p:spPr bwMode="auto">
          <a:xfrm flipH="1">
            <a:off x="5212415" y="1929892"/>
            <a:ext cx="881924" cy="337219"/>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1" name="Conector recto de flecha 20"/>
          <p:cNvCxnSpPr>
            <a:endCxn id="83" idx="0"/>
          </p:cNvCxnSpPr>
          <p:nvPr/>
        </p:nvCxnSpPr>
        <p:spPr bwMode="auto">
          <a:xfrm>
            <a:off x="6271913" y="1929892"/>
            <a:ext cx="765285" cy="310284"/>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5" name="Content Placeholder 2">
            <a:extLst>
              <a:ext uri="{FF2B5EF4-FFF2-40B4-BE49-F238E27FC236}">
                <a16:creationId xmlns:a16="http://schemas.microsoft.com/office/drawing/2014/main" id="{354E91E5-B8CB-4A13-B9B7-7E70D725F2F2}"/>
              </a:ext>
            </a:extLst>
          </p:cNvPr>
          <p:cNvSpPr txBox="1">
            <a:spLocks/>
          </p:cNvSpPr>
          <p:nvPr/>
        </p:nvSpPr>
        <p:spPr bwMode="auto">
          <a:xfrm>
            <a:off x="5435217" y="424665"/>
            <a:ext cx="929613"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2000" dirty="0">
                <a:latin typeface="Roboto Slab" pitchFamily="2" charset="0"/>
                <a:ea typeface="Roboto Slab" pitchFamily="2" charset="0"/>
              </a:rPr>
              <a:t>27?</a:t>
            </a:r>
            <a:endParaRPr lang="en-GB" sz="2000" dirty="0"/>
          </a:p>
        </p:txBody>
      </p:sp>
      <p:sp>
        <p:nvSpPr>
          <p:cNvPr id="27" name="Rectángulo 26"/>
          <p:cNvSpPr/>
          <p:nvPr/>
        </p:nvSpPr>
        <p:spPr bwMode="auto">
          <a:xfrm>
            <a:off x="3970703" y="991299"/>
            <a:ext cx="559585" cy="396304"/>
          </a:xfrm>
          <a:prstGeom prst="rect">
            <a:avLst/>
          </a:prstGeom>
          <a:noFill/>
          <a:ln w="38100"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Tree>
    <p:extLst>
      <p:ext uri="{BB962C8B-B14F-4D97-AF65-F5344CB8AC3E}">
        <p14:creationId xmlns:p14="http://schemas.microsoft.com/office/powerpoint/2010/main" val="17969540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 name="Imagen 64"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1352850" y="2154030"/>
            <a:ext cx="396386" cy="607701"/>
          </a:xfrm>
          <a:prstGeom prst="rect">
            <a:avLst/>
          </a:prstGeom>
        </p:spPr>
      </p:pic>
      <p:sp>
        <p:nvSpPr>
          <p:cNvPr id="66" name="Content Placeholder 2">
            <a:extLst>
              <a:ext uri="{FF2B5EF4-FFF2-40B4-BE49-F238E27FC236}">
                <a16:creationId xmlns:a16="http://schemas.microsoft.com/office/drawing/2014/main" id="{354E91E5-B8CB-4A13-B9B7-7E70D725F2F2}"/>
              </a:ext>
            </a:extLst>
          </p:cNvPr>
          <p:cNvSpPr txBox="1">
            <a:spLocks/>
          </p:cNvSpPr>
          <p:nvPr/>
        </p:nvSpPr>
        <p:spPr bwMode="auto">
          <a:xfrm>
            <a:off x="1362027" y="2239765"/>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a:t>
            </a:r>
            <a:endParaRPr lang="en-GB" sz="1800" dirty="0"/>
          </a:p>
        </p:txBody>
      </p:sp>
      <p:pic>
        <p:nvPicPr>
          <p:cNvPr id="68" name="Imagen 67"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259047" y="1328803"/>
            <a:ext cx="396386" cy="607701"/>
          </a:xfrm>
          <a:prstGeom prst="rect">
            <a:avLst/>
          </a:prstGeom>
        </p:spPr>
      </p:pic>
      <p:sp>
        <p:nvSpPr>
          <p:cNvPr id="69" name="Content Placeholder 2">
            <a:extLst>
              <a:ext uri="{FF2B5EF4-FFF2-40B4-BE49-F238E27FC236}">
                <a16:creationId xmlns:a16="http://schemas.microsoft.com/office/drawing/2014/main" id="{354E91E5-B8CB-4A13-B9B7-7E70D725F2F2}"/>
              </a:ext>
            </a:extLst>
          </p:cNvPr>
          <p:cNvSpPr txBox="1">
            <a:spLocks/>
          </p:cNvSpPr>
          <p:nvPr/>
        </p:nvSpPr>
        <p:spPr bwMode="auto">
          <a:xfrm>
            <a:off x="2268224" y="1414538"/>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3</a:t>
            </a:r>
            <a:endParaRPr lang="en-GB" sz="1800" dirty="0"/>
          </a:p>
        </p:txBody>
      </p:sp>
      <p:pic>
        <p:nvPicPr>
          <p:cNvPr id="71" name="Imagen 70"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178735" y="2154030"/>
            <a:ext cx="396386" cy="607701"/>
          </a:xfrm>
          <a:prstGeom prst="rect">
            <a:avLst/>
          </a:prstGeom>
        </p:spPr>
      </p:pic>
      <p:sp>
        <p:nvSpPr>
          <p:cNvPr id="72" name="Content Placeholder 2">
            <a:extLst>
              <a:ext uri="{FF2B5EF4-FFF2-40B4-BE49-F238E27FC236}">
                <a16:creationId xmlns:a16="http://schemas.microsoft.com/office/drawing/2014/main" id="{354E91E5-B8CB-4A13-B9B7-7E70D725F2F2}"/>
              </a:ext>
            </a:extLst>
          </p:cNvPr>
          <p:cNvSpPr txBox="1">
            <a:spLocks/>
          </p:cNvSpPr>
          <p:nvPr/>
        </p:nvSpPr>
        <p:spPr bwMode="auto">
          <a:xfrm>
            <a:off x="3187912" y="2239765"/>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7</a:t>
            </a:r>
            <a:endParaRPr lang="en-GB" sz="1800" dirty="0"/>
          </a:p>
        </p:txBody>
      </p:sp>
      <p:pic>
        <p:nvPicPr>
          <p:cNvPr id="73" name="Imagen 72"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055268" y="885559"/>
            <a:ext cx="396386" cy="607701"/>
          </a:xfrm>
          <a:prstGeom prst="rect">
            <a:avLst/>
          </a:prstGeom>
        </p:spPr>
      </p:pic>
      <p:sp>
        <p:nvSpPr>
          <p:cNvPr id="74" name="Content Placeholder 2">
            <a:extLst>
              <a:ext uri="{FF2B5EF4-FFF2-40B4-BE49-F238E27FC236}">
                <a16:creationId xmlns:a16="http://schemas.microsoft.com/office/drawing/2014/main" id="{354E91E5-B8CB-4A13-B9B7-7E70D725F2F2}"/>
              </a:ext>
            </a:extLst>
          </p:cNvPr>
          <p:cNvSpPr txBox="1">
            <a:spLocks/>
          </p:cNvSpPr>
          <p:nvPr/>
        </p:nvSpPr>
        <p:spPr bwMode="auto">
          <a:xfrm>
            <a:off x="4064445" y="971294"/>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8</a:t>
            </a:r>
            <a:endParaRPr lang="en-GB" sz="1800" dirty="0"/>
          </a:p>
        </p:txBody>
      </p:sp>
      <p:pic>
        <p:nvPicPr>
          <p:cNvPr id="77" name="Imagen 76"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986929" y="2181376"/>
            <a:ext cx="396386" cy="607701"/>
          </a:xfrm>
          <a:prstGeom prst="rect">
            <a:avLst/>
          </a:prstGeom>
        </p:spPr>
      </p:pic>
      <p:sp>
        <p:nvSpPr>
          <p:cNvPr id="78" name="Content Placeholder 2">
            <a:extLst>
              <a:ext uri="{FF2B5EF4-FFF2-40B4-BE49-F238E27FC236}">
                <a16:creationId xmlns:a16="http://schemas.microsoft.com/office/drawing/2014/main" id="{354E91E5-B8CB-4A13-B9B7-7E70D725F2F2}"/>
              </a:ext>
            </a:extLst>
          </p:cNvPr>
          <p:cNvSpPr txBox="1">
            <a:spLocks/>
          </p:cNvSpPr>
          <p:nvPr/>
        </p:nvSpPr>
        <p:spPr bwMode="auto">
          <a:xfrm>
            <a:off x="4996106" y="2267111"/>
            <a:ext cx="432618"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13</a:t>
            </a:r>
            <a:endParaRPr lang="en-GB" sz="1800" dirty="0"/>
          </a:p>
        </p:txBody>
      </p:sp>
      <p:pic>
        <p:nvPicPr>
          <p:cNvPr id="80" name="Imagen 79"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5862786" y="1400913"/>
            <a:ext cx="396386" cy="607701"/>
          </a:xfrm>
          <a:prstGeom prst="rect">
            <a:avLst/>
          </a:prstGeom>
        </p:spPr>
      </p:pic>
      <p:sp>
        <p:nvSpPr>
          <p:cNvPr id="81" name="Content Placeholder 2">
            <a:extLst>
              <a:ext uri="{FF2B5EF4-FFF2-40B4-BE49-F238E27FC236}">
                <a16:creationId xmlns:a16="http://schemas.microsoft.com/office/drawing/2014/main" id="{354E91E5-B8CB-4A13-B9B7-7E70D725F2F2}"/>
              </a:ext>
            </a:extLst>
          </p:cNvPr>
          <p:cNvSpPr txBox="1">
            <a:spLocks/>
          </p:cNvSpPr>
          <p:nvPr/>
        </p:nvSpPr>
        <p:spPr bwMode="auto">
          <a:xfrm>
            <a:off x="5871963" y="1486648"/>
            <a:ext cx="44475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17</a:t>
            </a:r>
            <a:endParaRPr lang="en-GB" sz="1800" dirty="0"/>
          </a:p>
        </p:txBody>
      </p:sp>
      <p:pic>
        <p:nvPicPr>
          <p:cNvPr id="82" name="Imagen 81"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6801855" y="2154441"/>
            <a:ext cx="396386" cy="607701"/>
          </a:xfrm>
          <a:prstGeom prst="rect">
            <a:avLst/>
          </a:prstGeom>
        </p:spPr>
      </p:pic>
      <p:sp>
        <p:nvSpPr>
          <p:cNvPr id="83" name="Content Placeholder 2">
            <a:extLst>
              <a:ext uri="{FF2B5EF4-FFF2-40B4-BE49-F238E27FC236}">
                <a16:creationId xmlns:a16="http://schemas.microsoft.com/office/drawing/2014/main" id="{354E91E5-B8CB-4A13-B9B7-7E70D725F2F2}"/>
              </a:ext>
            </a:extLst>
          </p:cNvPr>
          <p:cNvSpPr txBox="1">
            <a:spLocks/>
          </p:cNvSpPr>
          <p:nvPr/>
        </p:nvSpPr>
        <p:spPr bwMode="auto">
          <a:xfrm>
            <a:off x="6811032" y="2240176"/>
            <a:ext cx="45233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29</a:t>
            </a:r>
            <a:endParaRPr lang="en-GB" sz="1800" dirty="0"/>
          </a:p>
        </p:txBody>
      </p:sp>
      <p:sp>
        <p:nvSpPr>
          <p:cNvPr id="92" name="Content Placeholder 2">
            <a:extLst>
              <a:ext uri="{FF2B5EF4-FFF2-40B4-BE49-F238E27FC236}">
                <a16:creationId xmlns:a16="http://schemas.microsoft.com/office/drawing/2014/main" id="{354E91E5-B8CB-4A13-B9B7-7E70D725F2F2}"/>
              </a:ext>
            </a:extLst>
          </p:cNvPr>
          <p:cNvSpPr txBox="1">
            <a:spLocks/>
          </p:cNvSpPr>
          <p:nvPr/>
        </p:nvSpPr>
        <p:spPr bwMode="auto">
          <a:xfrm>
            <a:off x="3955235" y="398991"/>
            <a:ext cx="929613"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2000" dirty="0">
                <a:latin typeface="Roboto Slab" pitchFamily="2" charset="0"/>
                <a:ea typeface="Roboto Slab" pitchFamily="2" charset="0"/>
              </a:rPr>
              <a:t>root</a:t>
            </a:r>
            <a:endParaRPr lang="en-GB" sz="2000" dirty="0"/>
          </a:p>
        </p:txBody>
      </p:sp>
      <p:cxnSp>
        <p:nvCxnSpPr>
          <p:cNvPr id="93" name="Conector recto de flecha 92"/>
          <p:cNvCxnSpPr/>
          <p:nvPr/>
        </p:nvCxnSpPr>
        <p:spPr bwMode="auto">
          <a:xfrm rot="5400000" flipV="1">
            <a:off x="4127427" y="871744"/>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 name="Conector recto de flecha 8"/>
          <p:cNvCxnSpPr>
            <a:stCxn id="73" idx="0"/>
            <a:endCxn id="68" idx="2"/>
          </p:cNvCxnSpPr>
          <p:nvPr/>
        </p:nvCxnSpPr>
        <p:spPr bwMode="auto">
          <a:xfrm flipH="1">
            <a:off x="2761091" y="1189410"/>
            <a:ext cx="1188520" cy="443244"/>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2" name="Conector recto de flecha 11"/>
          <p:cNvCxnSpPr>
            <a:stCxn id="73" idx="2"/>
            <a:endCxn id="80" idx="0"/>
          </p:cNvCxnSpPr>
          <p:nvPr/>
        </p:nvCxnSpPr>
        <p:spPr bwMode="auto">
          <a:xfrm>
            <a:off x="4557312" y="1189410"/>
            <a:ext cx="1199817" cy="515354"/>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4" name="Conector recto de flecha 13"/>
          <p:cNvCxnSpPr>
            <a:stCxn id="69" idx="2"/>
            <a:endCxn id="66" idx="0"/>
          </p:cNvCxnSpPr>
          <p:nvPr/>
        </p:nvCxnSpPr>
        <p:spPr bwMode="auto">
          <a:xfrm flipH="1">
            <a:off x="1511768" y="1857782"/>
            <a:ext cx="906197" cy="381983"/>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7" name="Conector recto de flecha 16"/>
          <p:cNvCxnSpPr>
            <a:stCxn id="69" idx="2"/>
            <a:endCxn id="72" idx="0"/>
          </p:cNvCxnSpPr>
          <p:nvPr/>
        </p:nvCxnSpPr>
        <p:spPr bwMode="auto">
          <a:xfrm>
            <a:off x="2417965" y="1857782"/>
            <a:ext cx="919688" cy="381983"/>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 name="Conector recto de flecha 18"/>
          <p:cNvCxnSpPr>
            <a:stCxn id="81" idx="2"/>
            <a:endCxn id="78" idx="0"/>
          </p:cNvCxnSpPr>
          <p:nvPr/>
        </p:nvCxnSpPr>
        <p:spPr bwMode="auto">
          <a:xfrm flipH="1">
            <a:off x="5212415" y="1929892"/>
            <a:ext cx="881924" cy="337219"/>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1" name="Conector recto de flecha 20"/>
          <p:cNvCxnSpPr>
            <a:endCxn id="83" idx="0"/>
          </p:cNvCxnSpPr>
          <p:nvPr/>
        </p:nvCxnSpPr>
        <p:spPr bwMode="auto">
          <a:xfrm>
            <a:off x="6271913" y="1929892"/>
            <a:ext cx="765285" cy="310284"/>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5" name="Content Placeholder 2">
            <a:extLst>
              <a:ext uri="{FF2B5EF4-FFF2-40B4-BE49-F238E27FC236}">
                <a16:creationId xmlns:a16="http://schemas.microsoft.com/office/drawing/2014/main" id="{354E91E5-B8CB-4A13-B9B7-7E70D725F2F2}"/>
              </a:ext>
            </a:extLst>
          </p:cNvPr>
          <p:cNvSpPr txBox="1">
            <a:spLocks/>
          </p:cNvSpPr>
          <p:nvPr/>
        </p:nvSpPr>
        <p:spPr bwMode="auto">
          <a:xfrm>
            <a:off x="5435217" y="424665"/>
            <a:ext cx="929613"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2000" dirty="0">
                <a:latin typeface="Roboto Slab" pitchFamily="2" charset="0"/>
                <a:ea typeface="Roboto Slab" pitchFamily="2" charset="0"/>
              </a:rPr>
              <a:t>27?</a:t>
            </a:r>
            <a:endParaRPr lang="en-GB" sz="2000" dirty="0"/>
          </a:p>
        </p:txBody>
      </p:sp>
      <p:sp>
        <p:nvSpPr>
          <p:cNvPr id="27" name="Triángulo isósceles 26"/>
          <p:cNvSpPr/>
          <p:nvPr/>
        </p:nvSpPr>
        <p:spPr bwMode="auto">
          <a:xfrm>
            <a:off x="4410396" y="1180465"/>
            <a:ext cx="3293176" cy="1633943"/>
          </a:xfrm>
          <a:prstGeom prst="triangle">
            <a:avLst/>
          </a:prstGeom>
          <a:noFill/>
          <a:ln w="28575" cap="flat" cmpd="sng" algn="ctr">
            <a:solidFill>
              <a:schemeClr val="accent1">
                <a:lumMod val="50000"/>
              </a:schemeClr>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Tree>
    <p:extLst>
      <p:ext uri="{BB962C8B-B14F-4D97-AF65-F5344CB8AC3E}">
        <p14:creationId xmlns:p14="http://schemas.microsoft.com/office/powerpoint/2010/main" val="32511421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 name="Imagen 64"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1352850" y="2154030"/>
            <a:ext cx="396386" cy="607701"/>
          </a:xfrm>
          <a:prstGeom prst="rect">
            <a:avLst/>
          </a:prstGeom>
        </p:spPr>
      </p:pic>
      <p:sp>
        <p:nvSpPr>
          <p:cNvPr id="66" name="Content Placeholder 2">
            <a:extLst>
              <a:ext uri="{FF2B5EF4-FFF2-40B4-BE49-F238E27FC236}">
                <a16:creationId xmlns:a16="http://schemas.microsoft.com/office/drawing/2014/main" id="{354E91E5-B8CB-4A13-B9B7-7E70D725F2F2}"/>
              </a:ext>
            </a:extLst>
          </p:cNvPr>
          <p:cNvSpPr txBox="1">
            <a:spLocks/>
          </p:cNvSpPr>
          <p:nvPr/>
        </p:nvSpPr>
        <p:spPr bwMode="auto">
          <a:xfrm>
            <a:off x="1362027" y="2239765"/>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a:t>
            </a:r>
            <a:endParaRPr lang="en-GB" sz="1800" dirty="0"/>
          </a:p>
        </p:txBody>
      </p:sp>
      <p:pic>
        <p:nvPicPr>
          <p:cNvPr id="68" name="Imagen 67"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259047" y="1328803"/>
            <a:ext cx="396386" cy="607701"/>
          </a:xfrm>
          <a:prstGeom prst="rect">
            <a:avLst/>
          </a:prstGeom>
        </p:spPr>
      </p:pic>
      <p:sp>
        <p:nvSpPr>
          <p:cNvPr id="69" name="Content Placeholder 2">
            <a:extLst>
              <a:ext uri="{FF2B5EF4-FFF2-40B4-BE49-F238E27FC236}">
                <a16:creationId xmlns:a16="http://schemas.microsoft.com/office/drawing/2014/main" id="{354E91E5-B8CB-4A13-B9B7-7E70D725F2F2}"/>
              </a:ext>
            </a:extLst>
          </p:cNvPr>
          <p:cNvSpPr txBox="1">
            <a:spLocks/>
          </p:cNvSpPr>
          <p:nvPr/>
        </p:nvSpPr>
        <p:spPr bwMode="auto">
          <a:xfrm>
            <a:off x="2268224" y="1414538"/>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3</a:t>
            </a:r>
            <a:endParaRPr lang="en-GB" sz="1800" dirty="0"/>
          </a:p>
        </p:txBody>
      </p:sp>
      <p:pic>
        <p:nvPicPr>
          <p:cNvPr id="71" name="Imagen 70"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178735" y="2154030"/>
            <a:ext cx="396386" cy="607701"/>
          </a:xfrm>
          <a:prstGeom prst="rect">
            <a:avLst/>
          </a:prstGeom>
        </p:spPr>
      </p:pic>
      <p:sp>
        <p:nvSpPr>
          <p:cNvPr id="72" name="Content Placeholder 2">
            <a:extLst>
              <a:ext uri="{FF2B5EF4-FFF2-40B4-BE49-F238E27FC236}">
                <a16:creationId xmlns:a16="http://schemas.microsoft.com/office/drawing/2014/main" id="{354E91E5-B8CB-4A13-B9B7-7E70D725F2F2}"/>
              </a:ext>
            </a:extLst>
          </p:cNvPr>
          <p:cNvSpPr txBox="1">
            <a:spLocks/>
          </p:cNvSpPr>
          <p:nvPr/>
        </p:nvSpPr>
        <p:spPr bwMode="auto">
          <a:xfrm>
            <a:off x="3187912" y="2239765"/>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7</a:t>
            </a:r>
            <a:endParaRPr lang="en-GB" sz="1800" dirty="0"/>
          </a:p>
        </p:txBody>
      </p:sp>
      <p:pic>
        <p:nvPicPr>
          <p:cNvPr id="73" name="Imagen 72"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055268" y="885559"/>
            <a:ext cx="396386" cy="607701"/>
          </a:xfrm>
          <a:prstGeom prst="rect">
            <a:avLst/>
          </a:prstGeom>
        </p:spPr>
      </p:pic>
      <p:sp>
        <p:nvSpPr>
          <p:cNvPr id="74" name="Content Placeholder 2">
            <a:extLst>
              <a:ext uri="{FF2B5EF4-FFF2-40B4-BE49-F238E27FC236}">
                <a16:creationId xmlns:a16="http://schemas.microsoft.com/office/drawing/2014/main" id="{354E91E5-B8CB-4A13-B9B7-7E70D725F2F2}"/>
              </a:ext>
            </a:extLst>
          </p:cNvPr>
          <p:cNvSpPr txBox="1">
            <a:spLocks/>
          </p:cNvSpPr>
          <p:nvPr/>
        </p:nvSpPr>
        <p:spPr bwMode="auto">
          <a:xfrm>
            <a:off x="4064445" y="971294"/>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8</a:t>
            </a:r>
            <a:endParaRPr lang="en-GB" sz="1800" dirty="0"/>
          </a:p>
        </p:txBody>
      </p:sp>
      <p:pic>
        <p:nvPicPr>
          <p:cNvPr id="77" name="Imagen 76"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986929" y="2181376"/>
            <a:ext cx="396386" cy="607701"/>
          </a:xfrm>
          <a:prstGeom prst="rect">
            <a:avLst/>
          </a:prstGeom>
        </p:spPr>
      </p:pic>
      <p:sp>
        <p:nvSpPr>
          <p:cNvPr id="78" name="Content Placeholder 2">
            <a:extLst>
              <a:ext uri="{FF2B5EF4-FFF2-40B4-BE49-F238E27FC236}">
                <a16:creationId xmlns:a16="http://schemas.microsoft.com/office/drawing/2014/main" id="{354E91E5-B8CB-4A13-B9B7-7E70D725F2F2}"/>
              </a:ext>
            </a:extLst>
          </p:cNvPr>
          <p:cNvSpPr txBox="1">
            <a:spLocks/>
          </p:cNvSpPr>
          <p:nvPr/>
        </p:nvSpPr>
        <p:spPr bwMode="auto">
          <a:xfrm>
            <a:off x="4996106" y="2267111"/>
            <a:ext cx="432618"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13</a:t>
            </a:r>
            <a:endParaRPr lang="en-GB" sz="1800" dirty="0"/>
          </a:p>
        </p:txBody>
      </p:sp>
      <p:pic>
        <p:nvPicPr>
          <p:cNvPr id="80" name="Imagen 79"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5862786" y="1400913"/>
            <a:ext cx="396386" cy="607701"/>
          </a:xfrm>
          <a:prstGeom prst="rect">
            <a:avLst/>
          </a:prstGeom>
        </p:spPr>
      </p:pic>
      <p:sp>
        <p:nvSpPr>
          <p:cNvPr id="81" name="Content Placeholder 2">
            <a:extLst>
              <a:ext uri="{FF2B5EF4-FFF2-40B4-BE49-F238E27FC236}">
                <a16:creationId xmlns:a16="http://schemas.microsoft.com/office/drawing/2014/main" id="{354E91E5-B8CB-4A13-B9B7-7E70D725F2F2}"/>
              </a:ext>
            </a:extLst>
          </p:cNvPr>
          <p:cNvSpPr txBox="1">
            <a:spLocks/>
          </p:cNvSpPr>
          <p:nvPr/>
        </p:nvSpPr>
        <p:spPr bwMode="auto">
          <a:xfrm>
            <a:off x="5871963" y="1486648"/>
            <a:ext cx="44475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17</a:t>
            </a:r>
            <a:endParaRPr lang="en-GB" sz="1800" dirty="0"/>
          </a:p>
        </p:txBody>
      </p:sp>
      <p:pic>
        <p:nvPicPr>
          <p:cNvPr id="82" name="Imagen 81"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6801855" y="2154441"/>
            <a:ext cx="396386" cy="607701"/>
          </a:xfrm>
          <a:prstGeom prst="rect">
            <a:avLst/>
          </a:prstGeom>
        </p:spPr>
      </p:pic>
      <p:sp>
        <p:nvSpPr>
          <p:cNvPr id="83" name="Content Placeholder 2">
            <a:extLst>
              <a:ext uri="{FF2B5EF4-FFF2-40B4-BE49-F238E27FC236}">
                <a16:creationId xmlns:a16="http://schemas.microsoft.com/office/drawing/2014/main" id="{354E91E5-B8CB-4A13-B9B7-7E70D725F2F2}"/>
              </a:ext>
            </a:extLst>
          </p:cNvPr>
          <p:cNvSpPr txBox="1">
            <a:spLocks/>
          </p:cNvSpPr>
          <p:nvPr/>
        </p:nvSpPr>
        <p:spPr bwMode="auto">
          <a:xfrm>
            <a:off x="6811032" y="2240176"/>
            <a:ext cx="45233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29</a:t>
            </a:r>
            <a:endParaRPr lang="en-GB" sz="1800" dirty="0"/>
          </a:p>
        </p:txBody>
      </p:sp>
      <p:sp>
        <p:nvSpPr>
          <p:cNvPr id="92" name="Content Placeholder 2">
            <a:extLst>
              <a:ext uri="{FF2B5EF4-FFF2-40B4-BE49-F238E27FC236}">
                <a16:creationId xmlns:a16="http://schemas.microsoft.com/office/drawing/2014/main" id="{354E91E5-B8CB-4A13-B9B7-7E70D725F2F2}"/>
              </a:ext>
            </a:extLst>
          </p:cNvPr>
          <p:cNvSpPr txBox="1">
            <a:spLocks/>
          </p:cNvSpPr>
          <p:nvPr/>
        </p:nvSpPr>
        <p:spPr bwMode="auto">
          <a:xfrm>
            <a:off x="3955235" y="398991"/>
            <a:ext cx="929613"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2000" dirty="0">
                <a:latin typeface="Roboto Slab" pitchFamily="2" charset="0"/>
                <a:ea typeface="Roboto Slab" pitchFamily="2" charset="0"/>
              </a:rPr>
              <a:t>root</a:t>
            </a:r>
            <a:endParaRPr lang="en-GB" sz="2000" dirty="0"/>
          </a:p>
        </p:txBody>
      </p:sp>
      <p:cxnSp>
        <p:nvCxnSpPr>
          <p:cNvPr id="93" name="Conector recto de flecha 92"/>
          <p:cNvCxnSpPr/>
          <p:nvPr/>
        </p:nvCxnSpPr>
        <p:spPr bwMode="auto">
          <a:xfrm rot="5400000" flipV="1">
            <a:off x="4127427" y="871744"/>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 name="Conector recto de flecha 8"/>
          <p:cNvCxnSpPr>
            <a:stCxn id="73" idx="0"/>
            <a:endCxn id="68" idx="2"/>
          </p:cNvCxnSpPr>
          <p:nvPr/>
        </p:nvCxnSpPr>
        <p:spPr bwMode="auto">
          <a:xfrm flipH="1">
            <a:off x="2761091" y="1189410"/>
            <a:ext cx="1188520" cy="443244"/>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2" name="Conector recto de flecha 11"/>
          <p:cNvCxnSpPr>
            <a:stCxn id="73" idx="2"/>
            <a:endCxn id="80" idx="0"/>
          </p:cNvCxnSpPr>
          <p:nvPr/>
        </p:nvCxnSpPr>
        <p:spPr bwMode="auto">
          <a:xfrm>
            <a:off x="4557312" y="1189410"/>
            <a:ext cx="1199817" cy="515354"/>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4" name="Conector recto de flecha 13"/>
          <p:cNvCxnSpPr>
            <a:stCxn id="69" idx="2"/>
            <a:endCxn id="66" idx="0"/>
          </p:cNvCxnSpPr>
          <p:nvPr/>
        </p:nvCxnSpPr>
        <p:spPr bwMode="auto">
          <a:xfrm flipH="1">
            <a:off x="1511768" y="1857782"/>
            <a:ext cx="906197" cy="381983"/>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7" name="Conector recto de flecha 16"/>
          <p:cNvCxnSpPr>
            <a:stCxn id="69" idx="2"/>
            <a:endCxn id="72" idx="0"/>
          </p:cNvCxnSpPr>
          <p:nvPr/>
        </p:nvCxnSpPr>
        <p:spPr bwMode="auto">
          <a:xfrm>
            <a:off x="2417965" y="1857782"/>
            <a:ext cx="919688" cy="381983"/>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 name="Conector recto de flecha 18"/>
          <p:cNvCxnSpPr>
            <a:stCxn id="81" idx="2"/>
            <a:endCxn id="78" idx="0"/>
          </p:cNvCxnSpPr>
          <p:nvPr/>
        </p:nvCxnSpPr>
        <p:spPr bwMode="auto">
          <a:xfrm flipH="1">
            <a:off x="5212415" y="1929892"/>
            <a:ext cx="881924" cy="337219"/>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1" name="Conector recto de flecha 20"/>
          <p:cNvCxnSpPr>
            <a:endCxn id="83" idx="0"/>
          </p:cNvCxnSpPr>
          <p:nvPr/>
        </p:nvCxnSpPr>
        <p:spPr bwMode="auto">
          <a:xfrm>
            <a:off x="6271913" y="1929892"/>
            <a:ext cx="765285" cy="310284"/>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5" name="Content Placeholder 2">
            <a:extLst>
              <a:ext uri="{FF2B5EF4-FFF2-40B4-BE49-F238E27FC236}">
                <a16:creationId xmlns:a16="http://schemas.microsoft.com/office/drawing/2014/main" id="{354E91E5-B8CB-4A13-B9B7-7E70D725F2F2}"/>
              </a:ext>
            </a:extLst>
          </p:cNvPr>
          <p:cNvSpPr txBox="1">
            <a:spLocks/>
          </p:cNvSpPr>
          <p:nvPr/>
        </p:nvSpPr>
        <p:spPr bwMode="auto">
          <a:xfrm>
            <a:off x="5435217" y="424665"/>
            <a:ext cx="929613"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2000" dirty="0">
                <a:latin typeface="Roboto Slab" pitchFamily="2" charset="0"/>
                <a:ea typeface="Roboto Slab" pitchFamily="2" charset="0"/>
              </a:rPr>
              <a:t>27?</a:t>
            </a:r>
            <a:endParaRPr lang="en-GB" sz="2000" dirty="0"/>
          </a:p>
        </p:txBody>
      </p:sp>
      <p:sp>
        <p:nvSpPr>
          <p:cNvPr id="27" name="Triángulo isósceles 26"/>
          <p:cNvSpPr/>
          <p:nvPr/>
        </p:nvSpPr>
        <p:spPr bwMode="auto">
          <a:xfrm>
            <a:off x="4410396" y="1180465"/>
            <a:ext cx="3293176" cy="1633943"/>
          </a:xfrm>
          <a:prstGeom prst="triangle">
            <a:avLst/>
          </a:prstGeom>
          <a:noFill/>
          <a:ln w="28575" cap="flat" cmpd="sng" algn="ctr">
            <a:solidFill>
              <a:schemeClr val="accent1">
                <a:lumMod val="50000"/>
              </a:schemeClr>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
        <p:nvSpPr>
          <p:cNvPr id="26" name="Rectángulo 25"/>
          <p:cNvSpPr/>
          <p:nvPr/>
        </p:nvSpPr>
        <p:spPr bwMode="auto">
          <a:xfrm>
            <a:off x="5784153" y="1506570"/>
            <a:ext cx="559585" cy="396304"/>
          </a:xfrm>
          <a:prstGeom prst="rect">
            <a:avLst/>
          </a:prstGeom>
          <a:noFill/>
          <a:ln w="38100"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Tree>
    <p:extLst>
      <p:ext uri="{BB962C8B-B14F-4D97-AF65-F5344CB8AC3E}">
        <p14:creationId xmlns:p14="http://schemas.microsoft.com/office/powerpoint/2010/main" val="39866101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 name="Imagen 64"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1352850" y="2154030"/>
            <a:ext cx="396386" cy="607701"/>
          </a:xfrm>
          <a:prstGeom prst="rect">
            <a:avLst/>
          </a:prstGeom>
        </p:spPr>
      </p:pic>
      <p:sp>
        <p:nvSpPr>
          <p:cNvPr id="66" name="Content Placeholder 2">
            <a:extLst>
              <a:ext uri="{FF2B5EF4-FFF2-40B4-BE49-F238E27FC236}">
                <a16:creationId xmlns:a16="http://schemas.microsoft.com/office/drawing/2014/main" id="{354E91E5-B8CB-4A13-B9B7-7E70D725F2F2}"/>
              </a:ext>
            </a:extLst>
          </p:cNvPr>
          <p:cNvSpPr txBox="1">
            <a:spLocks/>
          </p:cNvSpPr>
          <p:nvPr/>
        </p:nvSpPr>
        <p:spPr bwMode="auto">
          <a:xfrm>
            <a:off x="1362027" y="2239765"/>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a:t>
            </a:r>
            <a:endParaRPr lang="en-GB" sz="1800" dirty="0"/>
          </a:p>
        </p:txBody>
      </p:sp>
      <p:pic>
        <p:nvPicPr>
          <p:cNvPr id="68" name="Imagen 67"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259047" y="1328803"/>
            <a:ext cx="396386" cy="607701"/>
          </a:xfrm>
          <a:prstGeom prst="rect">
            <a:avLst/>
          </a:prstGeom>
        </p:spPr>
      </p:pic>
      <p:sp>
        <p:nvSpPr>
          <p:cNvPr id="69" name="Content Placeholder 2">
            <a:extLst>
              <a:ext uri="{FF2B5EF4-FFF2-40B4-BE49-F238E27FC236}">
                <a16:creationId xmlns:a16="http://schemas.microsoft.com/office/drawing/2014/main" id="{354E91E5-B8CB-4A13-B9B7-7E70D725F2F2}"/>
              </a:ext>
            </a:extLst>
          </p:cNvPr>
          <p:cNvSpPr txBox="1">
            <a:spLocks/>
          </p:cNvSpPr>
          <p:nvPr/>
        </p:nvSpPr>
        <p:spPr bwMode="auto">
          <a:xfrm>
            <a:off x="2268224" y="1414538"/>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3</a:t>
            </a:r>
            <a:endParaRPr lang="en-GB" sz="1800" dirty="0"/>
          </a:p>
        </p:txBody>
      </p:sp>
      <p:pic>
        <p:nvPicPr>
          <p:cNvPr id="71" name="Imagen 70"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178735" y="2154030"/>
            <a:ext cx="396386" cy="607701"/>
          </a:xfrm>
          <a:prstGeom prst="rect">
            <a:avLst/>
          </a:prstGeom>
        </p:spPr>
      </p:pic>
      <p:sp>
        <p:nvSpPr>
          <p:cNvPr id="72" name="Content Placeholder 2">
            <a:extLst>
              <a:ext uri="{FF2B5EF4-FFF2-40B4-BE49-F238E27FC236}">
                <a16:creationId xmlns:a16="http://schemas.microsoft.com/office/drawing/2014/main" id="{354E91E5-B8CB-4A13-B9B7-7E70D725F2F2}"/>
              </a:ext>
            </a:extLst>
          </p:cNvPr>
          <p:cNvSpPr txBox="1">
            <a:spLocks/>
          </p:cNvSpPr>
          <p:nvPr/>
        </p:nvSpPr>
        <p:spPr bwMode="auto">
          <a:xfrm>
            <a:off x="3187912" y="2239765"/>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7</a:t>
            </a:r>
            <a:endParaRPr lang="en-GB" sz="1800" dirty="0"/>
          </a:p>
        </p:txBody>
      </p:sp>
      <p:pic>
        <p:nvPicPr>
          <p:cNvPr id="73" name="Imagen 72"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055268" y="885559"/>
            <a:ext cx="396386" cy="607701"/>
          </a:xfrm>
          <a:prstGeom prst="rect">
            <a:avLst/>
          </a:prstGeom>
        </p:spPr>
      </p:pic>
      <p:sp>
        <p:nvSpPr>
          <p:cNvPr id="74" name="Content Placeholder 2">
            <a:extLst>
              <a:ext uri="{FF2B5EF4-FFF2-40B4-BE49-F238E27FC236}">
                <a16:creationId xmlns:a16="http://schemas.microsoft.com/office/drawing/2014/main" id="{354E91E5-B8CB-4A13-B9B7-7E70D725F2F2}"/>
              </a:ext>
            </a:extLst>
          </p:cNvPr>
          <p:cNvSpPr txBox="1">
            <a:spLocks/>
          </p:cNvSpPr>
          <p:nvPr/>
        </p:nvSpPr>
        <p:spPr bwMode="auto">
          <a:xfrm>
            <a:off x="4064445" y="971294"/>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8</a:t>
            </a:r>
            <a:endParaRPr lang="en-GB" sz="1800" dirty="0"/>
          </a:p>
        </p:txBody>
      </p:sp>
      <p:pic>
        <p:nvPicPr>
          <p:cNvPr id="77" name="Imagen 76"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986929" y="2181376"/>
            <a:ext cx="396386" cy="607701"/>
          </a:xfrm>
          <a:prstGeom prst="rect">
            <a:avLst/>
          </a:prstGeom>
        </p:spPr>
      </p:pic>
      <p:sp>
        <p:nvSpPr>
          <p:cNvPr id="78" name="Content Placeholder 2">
            <a:extLst>
              <a:ext uri="{FF2B5EF4-FFF2-40B4-BE49-F238E27FC236}">
                <a16:creationId xmlns:a16="http://schemas.microsoft.com/office/drawing/2014/main" id="{354E91E5-B8CB-4A13-B9B7-7E70D725F2F2}"/>
              </a:ext>
            </a:extLst>
          </p:cNvPr>
          <p:cNvSpPr txBox="1">
            <a:spLocks/>
          </p:cNvSpPr>
          <p:nvPr/>
        </p:nvSpPr>
        <p:spPr bwMode="auto">
          <a:xfrm>
            <a:off x="4996106" y="2267111"/>
            <a:ext cx="432618"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13</a:t>
            </a:r>
            <a:endParaRPr lang="en-GB" sz="1800" dirty="0"/>
          </a:p>
        </p:txBody>
      </p:sp>
      <p:pic>
        <p:nvPicPr>
          <p:cNvPr id="80" name="Imagen 79"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5862786" y="1400913"/>
            <a:ext cx="396386" cy="607701"/>
          </a:xfrm>
          <a:prstGeom prst="rect">
            <a:avLst/>
          </a:prstGeom>
        </p:spPr>
      </p:pic>
      <p:sp>
        <p:nvSpPr>
          <p:cNvPr id="81" name="Content Placeholder 2">
            <a:extLst>
              <a:ext uri="{FF2B5EF4-FFF2-40B4-BE49-F238E27FC236}">
                <a16:creationId xmlns:a16="http://schemas.microsoft.com/office/drawing/2014/main" id="{354E91E5-B8CB-4A13-B9B7-7E70D725F2F2}"/>
              </a:ext>
            </a:extLst>
          </p:cNvPr>
          <p:cNvSpPr txBox="1">
            <a:spLocks/>
          </p:cNvSpPr>
          <p:nvPr/>
        </p:nvSpPr>
        <p:spPr bwMode="auto">
          <a:xfrm>
            <a:off x="5871963" y="1486648"/>
            <a:ext cx="44475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17</a:t>
            </a:r>
            <a:endParaRPr lang="en-GB" sz="1800" dirty="0"/>
          </a:p>
        </p:txBody>
      </p:sp>
      <p:pic>
        <p:nvPicPr>
          <p:cNvPr id="82" name="Imagen 81"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6801855" y="2154441"/>
            <a:ext cx="396386" cy="607701"/>
          </a:xfrm>
          <a:prstGeom prst="rect">
            <a:avLst/>
          </a:prstGeom>
        </p:spPr>
      </p:pic>
      <p:sp>
        <p:nvSpPr>
          <p:cNvPr id="83" name="Content Placeholder 2">
            <a:extLst>
              <a:ext uri="{FF2B5EF4-FFF2-40B4-BE49-F238E27FC236}">
                <a16:creationId xmlns:a16="http://schemas.microsoft.com/office/drawing/2014/main" id="{354E91E5-B8CB-4A13-B9B7-7E70D725F2F2}"/>
              </a:ext>
            </a:extLst>
          </p:cNvPr>
          <p:cNvSpPr txBox="1">
            <a:spLocks/>
          </p:cNvSpPr>
          <p:nvPr/>
        </p:nvSpPr>
        <p:spPr bwMode="auto">
          <a:xfrm>
            <a:off x="6811032" y="2240176"/>
            <a:ext cx="45233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29</a:t>
            </a:r>
            <a:endParaRPr lang="en-GB" sz="1800" dirty="0"/>
          </a:p>
        </p:txBody>
      </p:sp>
      <p:sp>
        <p:nvSpPr>
          <p:cNvPr id="92" name="Content Placeholder 2">
            <a:extLst>
              <a:ext uri="{FF2B5EF4-FFF2-40B4-BE49-F238E27FC236}">
                <a16:creationId xmlns:a16="http://schemas.microsoft.com/office/drawing/2014/main" id="{354E91E5-B8CB-4A13-B9B7-7E70D725F2F2}"/>
              </a:ext>
            </a:extLst>
          </p:cNvPr>
          <p:cNvSpPr txBox="1">
            <a:spLocks/>
          </p:cNvSpPr>
          <p:nvPr/>
        </p:nvSpPr>
        <p:spPr bwMode="auto">
          <a:xfrm>
            <a:off x="3955235" y="398991"/>
            <a:ext cx="929613"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2000" dirty="0">
                <a:latin typeface="Roboto Slab" pitchFamily="2" charset="0"/>
                <a:ea typeface="Roboto Slab" pitchFamily="2" charset="0"/>
              </a:rPr>
              <a:t>root</a:t>
            </a:r>
            <a:endParaRPr lang="en-GB" sz="2000" dirty="0"/>
          </a:p>
        </p:txBody>
      </p:sp>
      <p:cxnSp>
        <p:nvCxnSpPr>
          <p:cNvPr id="93" name="Conector recto de flecha 92"/>
          <p:cNvCxnSpPr/>
          <p:nvPr/>
        </p:nvCxnSpPr>
        <p:spPr bwMode="auto">
          <a:xfrm rot="5400000" flipV="1">
            <a:off x="4127427" y="871744"/>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 name="Conector recto de flecha 8"/>
          <p:cNvCxnSpPr>
            <a:stCxn id="73" idx="0"/>
            <a:endCxn id="68" idx="2"/>
          </p:cNvCxnSpPr>
          <p:nvPr/>
        </p:nvCxnSpPr>
        <p:spPr bwMode="auto">
          <a:xfrm flipH="1">
            <a:off x="2761091" y="1189410"/>
            <a:ext cx="1188520" cy="443244"/>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2" name="Conector recto de flecha 11"/>
          <p:cNvCxnSpPr>
            <a:stCxn id="73" idx="2"/>
            <a:endCxn id="80" idx="0"/>
          </p:cNvCxnSpPr>
          <p:nvPr/>
        </p:nvCxnSpPr>
        <p:spPr bwMode="auto">
          <a:xfrm>
            <a:off x="4557312" y="1189410"/>
            <a:ext cx="1199817" cy="515354"/>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4" name="Conector recto de flecha 13"/>
          <p:cNvCxnSpPr>
            <a:stCxn id="69" idx="2"/>
            <a:endCxn id="66" idx="0"/>
          </p:cNvCxnSpPr>
          <p:nvPr/>
        </p:nvCxnSpPr>
        <p:spPr bwMode="auto">
          <a:xfrm flipH="1">
            <a:off x="1511768" y="1857782"/>
            <a:ext cx="906197" cy="381983"/>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7" name="Conector recto de flecha 16"/>
          <p:cNvCxnSpPr>
            <a:stCxn id="69" idx="2"/>
            <a:endCxn id="72" idx="0"/>
          </p:cNvCxnSpPr>
          <p:nvPr/>
        </p:nvCxnSpPr>
        <p:spPr bwMode="auto">
          <a:xfrm>
            <a:off x="2417965" y="1857782"/>
            <a:ext cx="919688" cy="381983"/>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 name="Conector recto de flecha 18"/>
          <p:cNvCxnSpPr>
            <a:stCxn id="81" idx="2"/>
            <a:endCxn id="78" idx="0"/>
          </p:cNvCxnSpPr>
          <p:nvPr/>
        </p:nvCxnSpPr>
        <p:spPr bwMode="auto">
          <a:xfrm flipH="1">
            <a:off x="5212415" y="1929892"/>
            <a:ext cx="881924" cy="337219"/>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1" name="Conector recto de flecha 20"/>
          <p:cNvCxnSpPr>
            <a:endCxn id="83" idx="0"/>
          </p:cNvCxnSpPr>
          <p:nvPr/>
        </p:nvCxnSpPr>
        <p:spPr bwMode="auto">
          <a:xfrm>
            <a:off x="6271913" y="1929892"/>
            <a:ext cx="765285" cy="310284"/>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5" name="Content Placeholder 2">
            <a:extLst>
              <a:ext uri="{FF2B5EF4-FFF2-40B4-BE49-F238E27FC236}">
                <a16:creationId xmlns:a16="http://schemas.microsoft.com/office/drawing/2014/main" id="{354E91E5-B8CB-4A13-B9B7-7E70D725F2F2}"/>
              </a:ext>
            </a:extLst>
          </p:cNvPr>
          <p:cNvSpPr txBox="1">
            <a:spLocks/>
          </p:cNvSpPr>
          <p:nvPr/>
        </p:nvSpPr>
        <p:spPr bwMode="auto">
          <a:xfrm>
            <a:off x="5435217" y="424665"/>
            <a:ext cx="929613"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2000" dirty="0">
                <a:latin typeface="Roboto Slab" pitchFamily="2" charset="0"/>
                <a:ea typeface="Roboto Slab" pitchFamily="2" charset="0"/>
              </a:rPr>
              <a:t>27?</a:t>
            </a:r>
            <a:endParaRPr lang="en-GB" sz="2000" dirty="0"/>
          </a:p>
        </p:txBody>
      </p:sp>
      <p:sp>
        <p:nvSpPr>
          <p:cNvPr id="27" name="Triángulo isósceles 26"/>
          <p:cNvSpPr/>
          <p:nvPr/>
        </p:nvSpPr>
        <p:spPr bwMode="auto">
          <a:xfrm>
            <a:off x="6343738" y="1929892"/>
            <a:ext cx="1359834" cy="884516"/>
          </a:xfrm>
          <a:prstGeom prst="triangle">
            <a:avLst/>
          </a:prstGeom>
          <a:noFill/>
          <a:ln w="28575" cap="flat" cmpd="sng" algn="ctr">
            <a:solidFill>
              <a:schemeClr val="accent1">
                <a:lumMod val="50000"/>
              </a:schemeClr>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
        <p:nvSpPr>
          <p:cNvPr id="28" name="Rectángulo 27"/>
          <p:cNvSpPr/>
          <p:nvPr/>
        </p:nvSpPr>
        <p:spPr bwMode="auto">
          <a:xfrm>
            <a:off x="6717290" y="2251481"/>
            <a:ext cx="559585" cy="396304"/>
          </a:xfrm>
          <a:prstGeom prst="rect">
            <a:avLst/>
          </a:prstGeom>
          <a:noFill/>
          <a:ln w="38100"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Tree>
    <p:extLst>
      <p:ext uri="{BB962C8B-B14F-4D97-AF65-F5344CB8AC3E}">
        <p14:creationId xmlns:p14="http://schemas.microsoft.com/office/powerpoint/2010/main" val="23187046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 name="Imagen 64"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1352850" y="2154030"/>
            <a:ext cx="396386" cy="607701"/>
          </a:xfrm>
          <a:prstGeom prst="rect">
            <a:avLst/>
          </a:prstGeom>
        </p:spPr>
      </p:pic>
      <p:sp>
        <p:nvSpPr>
          <p:cNvPr id="66" name="Content Placeholder 2">
            <a:extLst>
              <a:ext uri="{FF2B5EF4-FFF2-40B4-BE49-F238E27FC236}">
                <a16:creationId xmlns:a16="http://schemas.microsoft.com/office/drawing/2014/main" id="{354E91E5-B8CB-4A13-B9B7-7E70D725F2F2}"/>
              </a:ext>
            </a:extLst>
          </p:cNvPr>
          <p:cNvSpPr txBox="1">
            <a:spLocks/>
          </p:cNvSpPr>
          <p:nvPr/>
        </p:nvSpPr>
        <p:spPr bwMode="auto">
          <a:xfrm>
            <a:off x="1362027" y="2239765"/>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a:t>
            </a:r>
            <a:endParaRPr lang="en-GB" sz="1800" dirty="0"/>
          </a:p>
        </p:txBody>
      </p:sp>
      <p:pic>
        <p:nvPicPr>
          <p:cNvPr id="68" name="Imagen 67"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259047" y="1328803"/>
            <a:ext cx="396386" cy="607701"/>
          </a:xfrm>
          <a:prstGeom prst="rect">
            <a:avLst/>
          </a:prstGeom>
        </p:spPr>
      </p:pic>
      <p:sp>
        <p:nvSpPr>
          <p:cNvPr id="69" name="Content Placeholder 2">
            <a:extLst>
              <a:ext uri="{FF2B5EF4-FFF2-40B4-BE49-F238E27FC236}">
                <a16:creationId xmlns:a16="http://schemas.microsoft.com/office/drawing/2014/main" id="{354E91E5-B8CB-4A13-B9B7-7E70D725F2F2}"/>
              </a:ext>
            </a:extLst>
          </p:cNvPr>
          <p:cNvSpPr txBox="1">
            <a:spLocks/>
          </p:cNvSpPr>
          <p:nvPr/>
        </p:nvSpPr>
        <p:spPr bwMode="auto">
          <a:xfrm>
            <a:off x="2268224" y="1414538"/>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3</a:t>
            </a:r>
            <a:endParaRPr lang="en-GB" sz="1800" dirty="0"/>
          </a:p>
        </p:txBody>
      </p:sp>
      <p:pic>
        <p:nvPicPr>
          <p:cNvPr id="71" name="Imagen 70"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178735" y="2154030"/>
            <a:ext cx="396386" cy="607701"/>
          </a:xfrm>
          <a:prstGeom prst="rect">
            <a:avLst/>
          </a:prstGeom>
        </p:spPr>
      </p:pic>
      <p:sp>
        <p:nvSpPr>
          <p:cNvPr id="72" name="Content Placeholder 2">
            <a:extLst>
              <a:ext uri="{FF2B5EF4-FFF2-40B4-BE49-F238E27FC236}">
                <a16:creationId xmlns:a16="http://schemas.microsoft.com/office/drawing/2014/main" id="{354E91E5-B8CB-4A13-B9B7-7E70D725F2F2}"/>
              </a:ext>
            </a:extLst>
          </p:cNvPr>
          <p:cNvSpPr txBox="1">
            <a:spLocks/>
          </p:cNvSpPr>
          <p:nvPr/>
        </p:nvSpPr>
        <p:spPr bwMode="auto">
          <a:xfrm>
            <a:off x="3187912" y="2239765"/>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7</a:t>
            </a:r>
            <a:endParaRPr lang="en-GB" sz="1800" dirty="0"/>
          </a:p>
        </p:txBody>
      </p:sp>
      <p:pic>
        <p:nvPicPr>
          <p:cNvPr id="73" name="Imagen 72"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055268" y="885559"/>
            <a:ext cx="396386" cy="607701"/>
          </a:xfrm>
          <a:prstGeom prst="rect">
            <a:avLst/>
          </a:prstGeom>
        </p:spPr>
      </p:pic>
      <p:sp>
        <p:nvSpPr>
          <p:cNvPr id="74" name="Content Placeholder 2">
            <a:extLst>
              <a:ext uri="{FF2B5EF4-FFF2-40B4-BE49-F238E27FC236}">
                <a16:creationId xmlns:a16="http://schemas.microsoft.com/office/drawing/2014/main" id="{354E91E5-B8CB-4A13-B9B7-7E70D725F2F2}"/>
              </a:ext>
            </a:extLst>
          </p:cNvPr>
          <p:cNvSpPr txBox="1">
            <a:spLocks/>
          </p:cNvSpPr>
          <p:nvPr/>
        </p:nvSpPr>
        <p:spPr bwMode="auto">
          <a:xfrm>
            <a:off x="4064445" y="971294"/>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8</a:t>
            </a:r>
            <a:endParaRPr lang="en-GB" sz="1800" dirty="0"/>
          </a:p>
        </p:txBody>
      </p:sp>
      <p:pic>
        <p:nvPicPr>
          <p:cNvPr id="77" name="Imagen 76"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986929" y="2181376"/>
            <a:ext cx="396386" cy="607701"/>
          </a:xfrm>
          <a:prstGeom prst="rect">
            <a:avLst/>
          </a:prstGeom>
        </p:spPr>
      </p:pic>
      <p:sp>
        <p:nvSpPr>
          <p:cNvPr id="78" name="Content Placeholder 2">
            <a:extLst>
              <a:ext uri="{FF2B5EF4-FFF2-40B4-BE49-F238E27FC236}">
                <a16:creationId xmlns:a16="http://schemas.microsoft.com/office/drawing/2014/main" id="{354E91E5-B8CB-4A13-B9B7-7E70D725F2F2}"/>
              </a:ext>
            </a:extLst>
          </p:cNvPr>
          <p:cNvSpPr txBox="1">
            <a:spLocks/>
          </p:cNvSpPr>
          <p:nvPr/>
        </p:nvSpPr>
        <p:spPr bwMode="auto">
          <a:xfrm>
            <a:off x="4996106" y="2267111"/>
            <a:ext cx="432618"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13</a:t>
            </a:r>
            <a:endParaRPr lang="en-GB" sz="1800" dirty="0"/>
          </a:p>
        </p:txBody>
      </p:sp>
      <p:pic>
        <p:nvPicPr>
          <p:cNvPr id="80" name="Imagen 79"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5862786" y="1400913"/>
            <a:ext cx="396386" cy="607701"/>
          </a:xfrm>
          <a:prstGeom prst="rect">
            <a:avLst/>
          </a:prstGeom>
        </p:spPr>
      </p:pic>
      <p:sp>
        <p:nvSpPr>
          <p:cNvPr id="81" name="Content Placeholder 2">
            <a:extLst>
              <a:ext uri="{FF2B5EF4-FFF2-40B4-BE49-F238E27FC236}">
                <a16:creationId xmlns:a16="http://schemas.microsoft.com/office/drawing/2014/main" id="{354E91E5-B8CB-4A13-B9B7-7E70D725F2F2}"/>
              </a:ext>
            </a:extLst>
          </p:cNvPr>
          <p:cNvSpPr txBox="1">
            <a:spLocks/>
          </p:cNvSpPr>
          <p:nvPr/>
        </p:nvSpPr>
        <p:spPr bwMode="auto">
          <a:xfrm>
            <a:off x="5871963" y="1486648"/>
            <a:ext cx="44475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17</a:t>
            </a:r>
            <a:endParaRPr lang="en-GB" sz="1800" dirty="0"/>
          </a:p>
        </p:txBody>
      </p:sp>
      <p:pic>
        <p:nvPicPr>
          <p:cNvPr id="82" name="Imagen 81"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6801855" y="2154441"/>
            <a:ext cx="396386" cy="607701"/>
          </a:xfrm>
          <a:prstGeom prst="rect">
            <a:avLst/>
          </a:prstGeom>
        </p:spPr>
      </p:pic>
      <p:sp>
        <p:nvSpPr>
          <p:cNvPr id="83" name="Content Placeholder 2">
            <a:extLst>
              <a:ext uri="{FF2B5EF4-FFF2-40B4-BE49-F238E27FC236}">
                <a16:creationId xmlns:a16="http://schemas.microsoft.com/office/drawing/2014/main" id="{354E91E5-B8CB-4A13-B9B7-7E70D725F2F2}"/>
              </a:ext>
            </a:extLst>
          </p:cNvPr>
          <p:cNvSpPr txBox="1">
            <a:spLocks/>
          </p:cNvSpPr>
          <p:nvPr/>
        </p:nvSpPr>
        <p:spPr bwMode="auto">
          <a:xfrm>
            <a:off x="6811032" y="2240176"/>
            <a:ext cx="45233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29</a:t>
            </a:r>
            <a:endParaRPr lang="en-GB" sz="1800" dirty="0"/>
          </a:p>
        </p:txBody>
      </p:sp>
      <p:sp>
        <p:nvSpPr>
          <p:cNvPr id="92" name="Content Placeholder 2">
            <a:extLst>
              <a:ext uri="{FF2B5EF4-FFF2-40B4-BE49-F238E27FC236}">
                <a16:creationId xmlns:a16="http://schemas.microsoft.com/office/drawing/2014/main" id="{354E91E5-B8CB-4A13-B9B7-7E70D725F2F2}"/>
              </a:ext>
            </a:extLst>
          </p:cNvPr>
          <p:cNvSpPr txBox="1">
            <a:spLocks/>
          </p:cNvSpPr>
          <p:nvPr/>
        </p:nvSpPr>
        <p:spPr bwMode="auto">
          <a:xfrm>
            <a:off x="3955235" y="398991"/>
            <a:ext cx="929613"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2000" dirty="0">
                <a:latin typeface="Roboto Slab" pitchFamily="2" charset="0"/>
                <a:ea typeface="Roboto Slab" pitchFamily="2" charset="0"/>
              </a:rPr>
              <a:t>root</a:t>
            </a:r>
            <a:endParaRPr lang="en-GB" sz="2000" dirty="0"/>
          </a:p>
        </p:txBody>
      </p:sp>
      <p:cxnSp>
        <p:nvCxnSpPr>
          <p:cNvPr id="93" name="Conector recto de flecha 92"/>
          <p:cNvCxnSpPr/>
          <p:nvPr/>
        </p:nvCxnSpPr>
        <p:spPr bwMode="auto">
          <a:xfrm rot="5400000" flipV="1">
            <a:off x="4127427" y="871744"/>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 name="Conector recto de flecha 8"/>
          <p:cNvCxnSpPr>
            <a:stCxn id="73" idx="0"/>
            <a:endCxn id="68" idx="2"/>
          </p:cNvCxnSpPr>
          <p:nvPr/>
        </p:nvCxnSpPr>
        <p:spPr bwMode="auto">
          <a:xfrm flipH="1">
            <a:off x="2761091" y="1189410"/>
            <a:ext cx="1188520" cy="443244"/>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2" name="Conector recto de flecha 11"/>
          <p:cNvCxnSpPr>
            <a:stCxn id="73" idx="2"/>
            <a:endCxn id="80" idx="0"/>
          </p:cNvCxnSpPr>
          <p:nvPr/>
        </p:nvCxnSpPr>
        <p:spPr bwMode="auto">
          <a:xfrm>
            <a:off x="4557312" y="1189410"/>
            <a:ext cx="1199817" cy="515354"/>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4" name="Conector recto de flecha 13"/>
          <p:cNvCxnSpPr>
            <a:stCxn id="69" idx="2"/>
            <a:endCxn id="66" idx="0"/>
          </p:cNvCxnSpPr>
          <p:nvPr/>
        </p:nvCxnSpPr>
        <p:spPr bwMode="auto">
          <a:xfrm flipH="1">
            <a:off x="1511768" y="1857782"/>
            <a:ext cx="906197" cy="381983"/>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7" name="Conector recto de flecha 16"/>
          <p:cNvCxnSpPr>
            <a:stCxn id="69" idx="2"/>
            <a:endCxn id="72" idx="0"/>
          </p:cNvCxnSpPr>
          <p:nvPr/>
        </p:nvCxnSpPr>
        <p:spPr bwMode="auto">
          <a:xfrm>
            <a:off x="2417965" y="1857782"/>
            <a:ext cx="919688" cy="381983"/>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 name="Conector recto de flecha 18"/>
          <p:cNvCxnSpPr>
            <a:stCxn id="81" idx="2"/>
            <a:endCxn id="78" idx="0"/>
          </p:cNvCxnSpPr>
          <p:nvPr/>
        </p:nvCxnSpPr>
        <p:spPr bwMode="auto">
          <a:xfrm flipH="1">
            <a:off x="5212415" y="1929892"/>
            <a:ext cx="881924" cy="337219"/>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1" name="Conector recto de flecha 20"/>
          <p:cNvCxnSpPr>
            <a:endCxn id="83" idx="0"/>
          </p:cNvCxnSpPr>
          <p:nvPr/>
        </p:nvCxnSpPr>
        <p:spPr bwMode="auto">
          <a:xfrm>
            <a:off x="6271913" y="1929892"/>
            <a:ext cx="765285" cy="310284"/>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5" name="Content Placeholder 2">
            <a:extLst>
              <a:ext uri="{FF2B5EF4-FFF2-40B4-BE49-F238E27FC236}">
                <a16:creationId xmlns:a16="http://schemas.microsoft.com/office/drawing/2014/main" id="{354E91E5-B8CB-4A13-B9B7-7E70D725F2F2}"/>
              </a:ext>
            </a:extLst>
          </p:cNvPr>
          <p:cNvSpPr txBox="1">
            <a:spLocks/>
          </p:cNvSpPr>
          <p:nvPr/>
        </p:nvSpPr>
        <p:spPr bwMode="auto">
          <a:xfrm>
            <a:off x="5435217" y="424665"/>
            <a:ext cx="929613"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2000" dirty="0">
                <a:latin typeface="Roboto Slab" pitchFamily="2" charset="0"/>
                <a:ea typeface="Roboto Slab" pitchFamily="2" charset="0"/>
              </a:rPr>
              <a:t>27?</a:t>
            </a:r>
            <a:endParaRPr lang="en-GB" sz="2000" dirty="0"/>
          </a:p>
        </p:txBody>
      </p:sp>
      <p:sp>
        <p:nvSpPr>
          <p:cNvPr id="27" name="Triángulo isósceles 26"/>
          <p:cNvSpPr/>
          <p:nvPr/>
        </p:nvSpPr>
        <p:spPr bwMode="auto">
          <a:xfrm>
            <a:off x="6343738" y="1929892"/>
            <a:ext cx="1359834" cy="884516"/>
          </a:xfrm>
          <a:prstGeom prst="triangle">
            <a:avLst/>
          </a:prstGeom>
          <a:noFill/>
          <a:ln w="28575" cap="flat" cmpd="sng" algn="ctr">
            <a:solidFill>
              <a:schemeClr val="accent1">
                <a:lumMod val="50000"/>
              </a:schemeClr>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
        <p:nvSpPr>
          <p:cNvPr id="26" name="Content Placeholder 2">
            <a:extLst>
              <a:ext uri="{FF2B5EF4-FFF2-40B4-BE49-F238E27FC236}">
                <a16:creationId xmlns:a16="http://schemas.microsoft.com/office/drawing/2014/main" id="{354E91E5-B8CB-4A13-B9B7-7E70D725F2F2}"/>
              </a:ext>
            </a:extLst>
          </p:cNvPr>
          <p:cNvSpPr txBox="1">
            <a:spLocks/>
          </p:cNvSpPr>
          <p:nvPr/>
        </p:nvSpPr>
        <p:spPr bwMode="auto">
          <a:xfrm>
            <a:off x="6506230" y="2821552"/>
            <a:ext cx="1116270"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2000" dirty="0">
                <a:latin typeface="Roboto Slab" pitchFamily="2" charset="0"/>
                <a:ea typeface="Roboto Slab" pitchFamily="2" charset="0"/>
              </a:rPr>
              <a:t>FALSE</a:t>
            </a:r>
            <a:endParaRPr lang="en-GB" sz="2000" dirty="0"/>
          </a:p>
        </p:txBody>
      </p:sp>
    </p:spTree>
    <p:extLst>
      <p:ext uri="{BB962C8B-B14F-4D97-AF65-F5344CB8AC3E}">
        <p14:creationId xmlns:p14="http://schemas.microsoft.com/office/powerpoint/2010/main" val="21730730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 name="Imagen 64"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1352850" y="2154030"/>
            <a:ext cx="396386" cy="607701"/>
          </a:xfrm>
          <a:prstGeom prst="rect">
            <a:avLst/>
          </a:prstGeom>
        </p:spPr>
      </p:pic>
      <p:sp>
        <p:nvSpPr>
          <p:cNvPr id="66" name="Content Placeholder 2">
            <a:extLst>
              <a:ext uri="{FF2B5EF4-FFF2-40B4-BE49-F238E27FC236}">
                <a16:creationId xmlns:a16="http://schemas.microsoft.com/office/drawing/2014/main" id="{354E91E5-B8CB-4A13-B9B7-7E70D725F2F2}"/>
              </a:ext>
            </a:extLst>
          </p:cNvPr>
          <p:cNvSpPr txBox="1">
            <a:spLocks/>
          </p:cNvSpPr>
          <p:nvPr/>
        </p:nvSpPr>
        <p:spPr bwMode="auto">
          <a:xfrm>
            <a:off x="1362027" y="2239765"/>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a:t>
            </a:r>
            <a:endParaRPr lang="en-GB" sz="1800" dirty="0"/>
          </a:p>
        </p:txBody>
      </p:sp>
      <p:pic>
        <p:nvPicPr>
          <p:cNvPr id="68" name="Imagen 67"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259047" y="1328803"/>
            <a:ext cx="396386" cy="607701"/>
          </a:xfrm>
          <a:prstGeom prst="rect">
            <a:avLst/>
          </a:prstGeom>
        </p:spPr>
      </p:pic>
      <p:sp>
        <p:nvSpPr>
          <p:cNvPr id="69" name="Content Placeholder 2">
            <a:extLst>
              <a:ext uri="{FF2B5EF4-FFF2-40B4-BE49-F238E27FC236}">
                <a16:creationId xmlns:a16="http://schemas.microsoft.com/office/drawing/2014/main" id="{354E91E5-B8CB-4A13-B9B7-7E70D725F2F2}"/>
              </a:ext>
            </a:extLst>
          </p:cNvPr>
          <p:cNvSpPr txBox="1">
            <a:spLocks/>
          </p:cNvSpPr>
          <p:nvPr/>
        </p:nvSpPr>
        <p:spPr bwMode="auto">
          <a:xfrm>
            <a:off x="2268224" y="1414538"/>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3</a:t>
            </a:r>
            <a:endParaRPr lang="en-GB" sz="1800" dirty="0"/>
          </a:p>
        </p:txBody>
      </p:sp>
      <p:pic>
        <p:nvPicPr>
          <p:cNvPr id="71" name="Imagen 70"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178735" y="2154030"/>
            <a:ext cx="396386" cy="607701"/>
          </a:xfrm>
          <a:prstGeom prst="rect">
            <a:avLst/>
          </a:prstGeom>
        </p:spPr>
      </p:pic>
      <p:sp>
        <p:nvSpPr>
          <p:cNvPr id="72" name="Content Placeholder 2">
            <a:extLst>
              <a:ext uri="{FF2B5EF4-FFF2-40B4-BE49-F238E27FC236}">
                <a16:creationId xmlns:a16="http://schemas.microsoft.com/office/drawing/2014/main" id="{354E91E5-B8CB-4A13-B9B7-7E70D725F2F2}"/>
              </a:ext>
            </a:extLst>
          </p:cNvPr>
          <p:cNvSpPr txBox="1">
            <a:spLocks/>
          </p:cNvSpPr>
          <p:nvPr/>
        </p:nvSpPr>
        <p:spPr bwMode="auto">
          <a:xfrm>
            <a:off x="3187912" y="2239765"/>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7</a:t>
            </a:r>
            <a:endParaRPr lang="en-GB" sz="1800" dirty="0"/>
          </a:p>
        </p:txBody>
      </p:sp>
      <p:pic>
        <p:nvPicPr>
          <p:cNvPr id="73" name="Imagen 72"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055268" y="885559"/>
            <a:ext cx="396386" cy="607701"/>
          </a:xfrm>
          <a:prstGeom prst="rect">
            <a:avLst/>
          </a:prstGeom>
        </p:spPr>
      </p:pic>
      <p:sp>
        <p:nvSpPr>
          <p:cNvPr id="74" name="Content Placeholder 2">
            <a:extLst>
              <a:ext uri="{FF2B5EF4-FFF2-40B4-BE49-F238E27FC236}">
                <a16:creationId xmlns:a16="http://schemas.microsoft.com/office/drawing/2014/main" id="{354E91E5-B8CB-4A13-B9B7-7E70D725F2F2}"/>
              </a:ext>
            </a:extLst>
          </p:cNvPr>
          <p:cNvSpPr txBox="1">
            <a:spLocks/>
          </p:cNvSpPr>
          <p:nvPr/>
        </p:nvSpPr>
        <p:spPr bwMode="auto">
          <a:xfrm>
            <a:off x="4064445" y="971294"/>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8</a:t>
            </a:r>
            <a:endParaRPr lang="en-GB" sz="1800" dirty="0"/>
          </a:p>
        </p:txBody>
      </p:sp>
      <p:pic>
        <p:nvPicPr>
          <p:cNvPr id="77" name="Imagen 76"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986929" y="2181376"/>
            <a:ext cx="396386" cy="607701"/>
          </a:xfrm>
          <a:prstGeom prst="rect">
            <a:avLst/>
          </a:prstGeom>
        </p:spPr>
      </p:pic>
      <p:sp>
        <p:nvSpPr>
          <p:cNvPr id="78" name="Content Placeholder 2">
            <a:extLst>
              <a:ext uri="{FF2B5EF4-FFF2-40B4-BE49-F238E27FC236}">
                <a16:creationId xmlns:a16="http://schemas.microsoft.com/office/drawing/2014/main" id="{354E91E5-B8CB-4A13-B9B7-7E70D725F2F2}"/>
              </a:ext>
            </a:extLst>
          </p:cNvPr>
          <p:cNvSpPr txBox="1">
            <a:spLocks/>
          </p:cNvSpPr>
          <p:nvPr/>
        </p:nvSpPr>
        <p:spPr bwMode="auto">
          <a:xfrm>
            <a:off x="4996106" y="2267111"/>
            <a:ext cx="432618"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13</a:t>
            </a:r>
            <a:endParaRPr lang="en-GB" sz="1800" dirty="0"/>
          </a:p>
        </p:txBody>
      </p:sp>
      <p:pic>
        <p:nvPicPr>
          <p:cNvPr id="80" name="Imagen 79"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5862786" y="1400913"/>
            <a:ext cx="396386" cy="607701"/>
          </a:xfrm>
          <a:prstGeom prst="rect">
            <a:avLst/>
          </a:prstGeom>
        </p:spPr>
      </p:pic>
      <p:sp>
        <p:nvSpPr>
          <p:cNvPr id="81" name="Content Placeholder 2">
            <a:extLst>
              <a:ext uri="{FF2B5EF4-FFF2-40B4-BE49-F238E27FC236}">
                <a16:creationId xmlns:a16="http://schemas.microsoft.com/office/drawing/2014/main" id="{354E91E5-B8CB-4A13-B9B7-7E70D725F2F2}"/>
              </a:ext>
            </a:extLst>
          </p:cNvPr>
          <p:cNvSpPr txBox="1">
            <a:spLocks/>
          </p:cNvSpPr>
          <p:nvPr/>
        </p:nvSpPr>
        <p:spPr bwMode="auto">
          <a:xfrm>
            <a:off x="5871963" y="1486648"/>
            <a:ext cx="44475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17</a:t>
            </a:r>
            <a:endParaRPr lang="en-GB" sz="1800" dirty="0"/>
          </a:p>
        </p:txBody>
      </p:sp>
      <p:pic>
        <p:nvPicPr>
          <p:cNvPr id="82" name="Imagen 81"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6801855" y="2154441"/>
            <a:ext cx="396386" cy="607701"/>
          </a:xfrm>
          <a:prstGeom prst="rect">
            <a:avLst/>
          </a:prstGeom>
        </p:spPr>
      </p:pic>
      <p:sp>
        <p:nvSpPr>
          <p:cNvPr id="83" name="Content Placeholder 2">
            <a:extLst>
              <a:ext uri="{FF2B5EF4-FFF2-40B4-BE49-F238E27FC236}">
                <a16:creationId xmlns:a16="http://schemas.microsoft.com/office/drawing/2014/main" id="{354E91E5-B8CB-4A13-B9B7-7E70D725F2F2}"/>
              </a:ext>
            </a:extLst>
          </p:cNvPr>
          <p:cNvSpPr txBox="1">
            <a:spLocks/>
          </p:cNvSpPr>
          <p:nvPr/>
        </p:nvSpPr>
        <p:spPr bwMode="auto">
          <a:xfrm>
            <a:off x="6811032" y="2240176"/>
            <a:ext cx="45233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29</a:t>
            </a:r>
            <a:endParaRPr lang="en-GB" sz="1800" dirty="0"/>
          </a:p>
        </p:txBody>
      </p:sp>
      <p:sp>
        <p:nvSpPr>
          <p:cNvPr id="92" name="Content Placeholder 2">
            <a:extLst>
              <a:ext uri="{FF2B5EF4-FFF2-40B4-BE49-F238E27FC236}">
                <a16:creationId xmlns:a16="http://schemas.microsoft.com/office/drawing/2014/main" id="{354E91E5-B8CB-4A13-B9B7-7E70D725F2F2}"/>
              </a:ext>
            </a:extLst>
          </p:cNvPr>
          <p:cNvSpPr txBox="1">
            <a:spLocks/>
          </p:cNvSpPr>
          <p:nvPr/>
        </p:nvSpPr>
        <p:spPr bwMode="auto">
          <a:xfrm>
            <a:off x="3955235" y="398991"/>
            <a:ext cx="929613"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2000" dirty="0">
                <a:latin typeface="Roboto Slab" pitchFamily="2" charset="0"/>
                <a:ea typeface="Roboto Slab" pitchFamily="2" charset="0"/>
              </a:rPr>
              <a:t>root</a:t>
            </a:r>
            <a:endParaRPr lang="en-GB" sz="2000" dirty="0"/>
          </a:p>
        </p:txBody>
      </p:sp>
      <p:cxnSp>
        <p:nvCxnSpPr>
          <p:cNvPr id="93" name="Conector recto de flecha 92"/>
          <p:cNvCxnSpPr/>
          <p:nvPr/>
        </p:nvCxnSpPr>
        <p:spPr bwMode="auto">
          <a:xfrm rot="5400000" flipV="1">
            <a:off x="4127427" y="871744"/>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 name="Conector recto de flecha 8"/>
          <p:cNvCxnSpPr>
            <a:stCxn id="73" idx="0"/>
            <a:endCxn id="68" idx="2"/>
          </p:cNvCxnSpPr>
          <p:nvPr/>
        </p:nvCxnSpPr>
        <p:spPr bwMode="auto">
          <a:xfrm flipH="1">
            <a:off x="2761091" y="1189410"/>
            <a:ext cx="1188520" cy="443244"/>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2" name="Conector recto de flecha 11"/>
          <p:cNvCxnSpPr>
            <a:stCxn id="73" idx="2"/>
            <a:endCxn id="80" idx="0"/>
          </p:cNvCxnSpPr>
          <p:nvPr/>
        </p:nvCxnSpPr>
        <p:spPr bwMode="auto">
          <a:xfrm>
            <a:off x="4557312" y="1189410"/>
            <a:ext cx="1199817" cy="515354"/>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4" name="Conector recto de flecha 13"/>
          <p:cNvCxnSpPr>
            <a:stCxn id="69" idx="2"/>
            <a:endCxn id="66" idx="0"/>
          </p:cNvCxnSpPr>
          <p:nvPr/>
        </p:nvCxnSpPr>
        <p:spPr bwMode="auto">
          <a:xfrm flipH="1">
            <a:off x="1511768" y="1857782"/>
            <a:ext cx="906197" cy="381983"/>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7" name="Conector recto de flecha 16"/>
          <p:cNvCxnSpPr>
            <a:stCxn id="69" idx="2"/>
            <a:endCxn id="72" idx="0"/>
          </p:cNvCxnSpPr>
          <p:nvPr/>
        </p:nvCxnSpPr>
        <p:spPr bwMode="auto">
          <a:xfrm>
            <a:off x="2417965" y="1857782"/>
            <a:ext cx="919688" cy="381983"/>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 name="Conector recto de flecha 18"/>
          <p:cNvCxnSpPr>
            <a:stCxn id="81" idx="2"/>
            <a:endCxn id="78" idx="0"/>
          </p:cNvCxnSpPr>
          <p:nvPr/>
        </p:nvCxnSpPr>
        <p:spPr bwMode="auto">
          <a:xfrm flipH="1">
            <a:off x="5212415" y="1929892"/>
            <a:ext cx="881924" cy="337219"/>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1" name="Conector recto de flecha 20"/>
          <p:cNvCxnSpPr>
            <a:endCxn id="83" idx="0"/>
          </p:cNvCxnSpPr>
          <p:nvPr/>
        </p:nvCxnSpPr>
        <p:spPr bwMode="auto">
          <a:xfrm>
            <a:off x="6271913" y="1929892"/>
            <a:ext cx="765285" cy="310284"/>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6" name="Content Placeholder 2">
            <a:extLst>
              <a:ext uri="{FF2B5EF4-FFF2-40B4-BE49-F238E27FC236}">
                <a16:creationId xmlns:a16="http://schemas.microsoft.com/office/drawing/2014/main" id="{354E91E5-B8CB-4A13-B9B7-7E70D725F2F2}"/>
              </a:ext>
            </a:extLst>
          </p:cNvPr>
          <p:cNvSpPr txBox="1">
            <a:spLocks/>
          </p:cNvSpPr>
          <p:nvPr/>
        </p:nvSpPr>
        <p:spPr bwMode="auto">
          <a:xfrm>
            <a:off x="130921" y="177368"/>
            <a:ext cx="3549857" cy="786913"/>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2000" dirty="0">
                <a:latin typeface="Roboto Slab" pitchFamily="2" charset="0"/>
                <a:ea typeface="Roboto Slab" pitchFamily="2" charset="0"/>
              </a:rPr>
              <a:t>BINARY SEARCH TREE (BST) </a:t>
            </a:r>
            <a:endParaRPr lang="en-GB" sz="2000" dirty="0"/>
          </a:p>
        </p:txBody>
      </p:sp>
      <p:sp>
        <p:nvSpPr>
          <p:cNvPr id="2" name="TextBox 1">
            <a:extLst>
              <a:ext uri="{FF2B5EF4-FFF2-40B4-BE49-F238E27FC236}">
                <a16:creationId xmlns:a16="http://schemas.microsoft.com/office/drawing/2014/main" id="{6269497B-4B85-254C-BA02-C4844B56212B}"/>
              </a:ext>
            </a:extLst>
          </p:cNvPr>
          <p:cNvSpPr txBox="1"/>
          <p:nvPr/>
        </p:nvSpPr>
        <p:spPr>
          <a:xfrm>
            <a:off x="302053" y="3510847"/>
            <a:ext cx="8238346" cy="369332"/>
          </a:xfrm>
          <a:prstGeom prst="rect">
            <a:avLst/>
          </a:prstGeom>
          <a:noFill/>
        </p:spPr>
        <p:txBody>
          <a:bodyPr wrap="none" rtlCol="0">
            <a:spAutoFit/>
          </a:bodyPr>
          <a:lstStyle/>
          <a:p>
            <a:r>
              <a:rPr lang="en-US" dirty="0"/>
              <a:t>A tree like this is known as binary search tree as it allows us to perform a binary search </a:t>
            </a:r>
          </a:p>
        </p:txBody>
      </p:sp>
    </p:spTree>
    <p:extLst>
      <p:ext uri="{BB962C8B-B14F-4D97-AF65-F5344CB8AC3E}">
        <p14:creationId xmlns:p14="http://schemas.microsoft.com/office/powerpoint/2010/main" val="40876895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 name="Imagen 64"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1352850" y="2154030"/>
            <a:ext cx="396386" cy="607701"/>
          </a:xfrm>
          <a:prstGeom prst="rect">
            <a:avLst/>
          </a:prstGeom>
        </p:spPr>
      </p:pic>
      <p:sp>
        <p:nvSpPr>
          <p:cNvPr id="66" name="Content Placeholder 2">
            <a:extLst>
              <a:ext uri="{FF2B5EF4-FFF2-40B4-BE49-F238E27FC236}">
                <a16:creationId xmlns:a16="http://schemas.microsoft.com/office/drawing/2014/main" id="{354E91E5-B8CB-4A13-B9B7-7E70D725F2F2}"/>
              </a:ext>
            </a:extLst>
          </p:cNvPr>
          <p:cNvSpPr txBox="1">
            <a:spLocks/>
          </p:cNvSpPr>
          <p:nvPr/>
        </p:nvSpPr>
        <p:spPr bwMode="auto">
          <a:xfrm>
            <a:off x="1362027" y="2239765"/>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a:t>
            </a:r>
            <a:endParaRPr lang="en-GB" sz="1800" dirty="0"/>
          </a:p>
        </p:txBody>
      </p:sp>
      <p:pic>
        <p:nvPicPr>
          <p:cNvPr id="68" name="Imagen 67"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259047" y="1328803"/>
            <a:ext cx="396386" cy="607701"/>
          </a:xfrm>
          <a:prstGeom prst="rect">
            <a:avLst/>
          </a:prstGeom>
        </p:spPr>
      </p:pic>
      <p:sp>
        <p:nvSpPr>
          <p:cNvPr id="69" name="Content Placeholder 2">
            <a:extLst>
              <a:ext uri="{FF2B5EF4-FFF2-40B4-BE49-F238E27FC236}">
                <a16:creationId xmlns:a16="http://schemas.microsoft.com/office/drawing/2014/main" id="{354E91E5-B8CB-4A13-B9B7-7E70D725F2F2}"/>
              </a:ext>
            </a:extLst>
          </p:cNvPr>
          <p:cNvSpPr txBox="1">
            <a:spLocks/>
          </p:cNvSpPr>
          <p:nvPr/>
        </p:nvSpPr>
        <p:spPr bwMode="auto">
          <a:xfrm>
            <a:off x="2268224" y="1414538"/>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3</a:t>
            </a:r>
            <a:endParaRPr lang="en-GB" sz="1800" dirty="0"/>
          </a:p>
        </p:txBody>
      </p:sp>
      <p:pic>
        <p:nvPicPr>
          <p:cNvPr id="71" name="Imagen 70"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178735" y="2154030"/>
            <a:ext cx="396386" cy="607701"/>
          </a:xfrm>
          <a:prstGeom prst="rect">
            <a:avLst/>
          </a:prstGeom>
        </p:spPr>
      </p:pic>
      <p:sp>
        <p:nvSpPr>
          <p:cNvPr id="72" name="Content Placeholder 2">
            <a:extLst>
              <a:ext uri="{FF2B5EF4-FFF2-40B4-BE49-F238E27FC236}">
                <a16:creationId xmlns:a16="http://schemas.microsoft.com/office/drawing/2014/main" id="{354E91E5-B8CB-4A13-B9B7-7E70D725F2F2}"/>
              </a:ext>
            </a:extLst>
          </p:cNvPr>
          <p:cNvSpPr txBox="1">
            <a:spLocks/>
          </p:cNvSpPr>
          <p:nvPr/>
        </p:nvSpPr>
        <p:spPr bwMode="auto">
          <a:xfrm>
            <a:off x="3187912" y="2239765"/>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7</a:t>
            </a:r>
            <a:endParaRPr lang="en-GB" sz="1800" dirty="0"/>
          </a:p>
        </p:txBody>
      </p:sp>
      <p:pic>
        <p:nvPicPr>
          <p:cNvPr id="73" name="Imagen 72"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055268" y="885559"/>
            <a:ext cx="396386" cy="607701"/>
          </a:xfrm>
          <a:prstGeom prst="rect">
            <a:avLst/>
          </a:prstGeom>
        </p:spPr>
      </p:pic>
      <p:sp>
        <p:nvSpPr>
          <p:cNvPr id="74" name="Content Placeholder 2">
            <a:extLst>
              <a:ext uri="{FF2B5EF4-FFF2-40B4-BE49-F238E27FC236}">
                <a16:creationId xmlns:a16="http://schemas.microsoft.com/office/drawing/2014/main" id="{354E91E5-B8CB-4A13-B9B7-7E70D725F2F2}"/>
              </a:ext>
            </a:extLst>
          </p:cNvPr>
          <p:cNvSpPr txBox="1">
            <a:spLocks/>
          </p:cNvSpPr>
          <p:nvPr/>
        </p:nvSpPr>
        <p:spPr bwMode="auto">
          <a:xfrm>
            <a:off x="4064445" y="971294"/>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8</a:t>
            </a:r>
            <a:endParaRPr lang="en-GB" sz="1800" dirty="0"/>
          </a:p>
        </p:txBody>
      </p:sp>
      <p:pic>
        <p:nvPicPr>
          <p:cNvPr id="77" name="Imagen 76"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986929" y="2181376"/>
            <a:ext cx="396386" cy="607701"/>
          </a:xfrm>
          <a:prstGeom prst="rect">
            <a:avLst/>
          </a:prstGeom>
        </p:spPr>
      </p:pic>
      <p:sp>
        <p:nvSpPr>
          <p:cNvPr id="78" name="Content Placeholder 2">
            <a:extLst>
              <a:ext uri="{FF2B5EF4-FFF2-40B4-BE49-F238E27FC236}">
                <a16:creationId xmlns:a16="http://schemas.microsoft.com/office/drawing/2014/main" id="{354E91E5-B8CB-4A13-B9B7-7E70D725F2F2}"/>
              </a:ext>
            </a:extLst>
          </p:cNvPr>
          <p:cNvSpPr txBox="1">
            <a:spLocks/>
          </p:cNvSpPr>
          <p:nvPr/>
        </p:nvSpPr>
        <p:spPr bwMode="auto">
          <a:xfrm>
            <a:off x="4996106" y="2267111"/>
            <a:ext cx="432618"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13</a:t>
            </a:r>
            <a:endParaRPr lang="en-GB" sz="1800" dirty="0"/>
          </a:p>
        </p:txBody>
      </p:sp>
      <p:pic>
        <p:nvPicPr>
          <p:cNvPr id="80" name="Imagen 79"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5862786" y="1400913"/>
            <a:ext cx="396386" cy="607701"/>
          </a:xfrm>
          <a:prstGeom prst="rect">
            <a:avLst/>
          </a:prstGeom>
        </p:spPr>
      </p:pic>
      <p:sp>
        <p:nvSpPr>
          <p:cNvPr id="81" name="Content Placeholder 2">
            <a:extLst>
              <a:ext uri="{FF2B5EF4-FFF2-40B4-BE49-F238E27FC236}">
                <a16:creationId xmlns:a16="http://schemas.microsoft.com/office/drawing/2014/main" id="{354E91E5-B8CB-4A13-B9B7-7E70D725F2F2}"/>
              </a:ext>
            </a:extLst>
          </p:cNvPr>
          <p:cNvSpPr txBox="1">
            <a:spLocks/>
          </p:cNvSpPr>
          <p:nvPr/>
        </p:nvSpPr>
        <p:spPr bwMode="auto">
          <a:xfrm>
            <a:off x="5871963" y="1486648"/>
            <a:ext cx="44475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17</a:t>
            </a:r>
            <a:endParaRPr lang="en-GB" sz="1800" dirty="0"/>
          </a:p>
        </p:txBody>
      </p:sp>
      <p:pic>
        <p:nvPicPr>
          <p:cNvPr id="82" name="Imagen 81"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6801855" y="2154441"/>
            <a:ext cx="396386" cy="607701"/>
          </a:xfrm>
          <a:prstGeom prst="rect">
            <a:avLst/>
          </a:prstGeom>
        </p:spPr>
      </p:pic>
      <p:sp>
        <p:nvSpPr>
          <p:cNvPr id="83" name="Content Placeholder 2">
            <a:extLst>
              <a:ext uri="{FF2B5EF4-FFF2-40B4-BE49-F238E27FC236}">
                <a16:creationId xmlns:a16="http://schemas.microsoft.com/office/drawing/2014/main" id="{354E91E5-B8CB-4A13-B9B7-7E70D725F2F2}"/>
              </a:ext>
            </a:extLst>
          </p:cNvPr>
          <p:cNvSpPr txBox="1">
            <a:spLocks/>
          </p:cNvSpPr>
          <p:nvPr/>
        </p:nvSpPr>
        <p:spPr bwMode="auto">
          <a:xfrm>
            <a:off x="6811032" y="2240176"/>
            <a:ext cx="45233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29</a:t>
            </a:r>
            <a:endParaRPr lang="en-GB" sz="1800" dirty="0"/>
          </a:p>
        </p:txBody>
      </p:sp>
      <p:sp>
        <p:nvSpPr>
          <p:cNvPr id="92" name="Content Placeholder 2">
            <a:extLst>
              <a:ext uri="{FF2B5EF4-FFF2-40B4-BE49-F238E27FC236}">
                <a16:creationId xmlns:a16="http://schemas.microsoft.com/office/drawing/2014/main" id="{354E91E5-B8CB-4A13-B9B7-7E70D725F2F2}"/>
              </a:ext>
            </a:extLst>
          </p:cNvPr>
          <p:cNvSpPr txBox="1">
            <a:spLocks/>
          </p:cNvSpPr>
          <p:nvPr/>
        </p:nvSpPr>
        <p:spPr bwMode="auto">
          <a:xfrm>
            <a:off x="3955235" y="398991"/>
            <a:ext cx="929613"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2000" dirty="0">
                <a:latin typeface="Roboto Slab" pitchFamily="2" charset="0"/>
                <a:ea typeface="Roboto Slab" pitchFamily="2" charset="0"/>
              </a:rPr>
              <a:t>root</a:t>
            </a:r>
            <a:endParaRPr lang="en-GB" sz="2000" dirty="0"/>
          </a:p>
        </p:txBody>
      </p:sp>
      <p:cxnSp>
        <p:nvCxnSpPr>
          <p:cNvPr id="93" name="Conector recto de flecha 92"/>
          <p:cNvCxnSpPr/>
          <p:nvPr/>
        </p:nvCxnSpPr>
        <p:spPr bwMode="auto">
          <a:xfrm rot="5400000" flipV="1">
            <a:off x="4127427" y="871744"/>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 name="Conector recto de flecha 8"/>
          <p:cNvCxnSpPr>
            <a:stCxn id="73" idx="0"/>
            <a:endCxn id="68" idx="2"/>
          </p:cNvCxnSpPr>
          <p:nvPr/>
        </p:nvCxnSpPr>
        <p:spPr bwMode="auto">
          <a:xfrm flipH="1">
            <a:off x="2761091" y="1189410"/>
            <a:ext cx="1188520" cy="443244"/>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2" name="Conector recto de flecha 11"/>
          <p:cNvCxnSpPr>
            <a:stCxn id="73" idx="2"/>
            <a:endCxn id="80" idx="0"/>
          </p:cNvCxnSpPr>
          <p:nvPr/>
        </p:nvCxnSpPr>
        <p:spPr bwMode="auto">
          <a:xfrm>
            <a:off x="4557312" y="1189410"/>
            <a:ext cx="1199817" cy="515354"/>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4" name="Conector recto de flecha 13"/>
          <p:cNvCxnSpPr>
            <a:stCxn id="69" idx="2"/>
            <a:endCxn id="66" idx="0"/>
          </p:cNvCxnSpPr>
          <p:nvPr/>
        </p:nvCxnSpPr>
        <p:spPr bwMode="auto">
          <a:xfrm flipH="1">
            <a:off x="1511768" y="1857782"/>
            <a:ext cx="906197" cy="381983"/>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7" name="Conector recto de flecha 16"/>
          <p:cNvCxnSpPr>
            <a:stCxn id="69" idx="2"/>
            <a:endCxn id="72" idx="0"/>
          </p:cNvCxnSpPr>
          <p:nvPr/>
        </p:nvCxnSpPr>
        <p:spPr bwMode="auto">
          <a:xfrm>
            <a:off x="2417965" y="1857782"/>
            <a:ext cx="919688" cy="381983"/>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 name="Conector recto de flecha 18"/>
          <p:cNvCxnSpPr>
            <a:stCxn id="81" idx="2"/>
            <a:endCxn id="78" idx="0"/>
          </p:cNvCxnSpPr>
          <p:nvPr/>
        </p:nvCxnSpPr>
        <p:spPr bwMode="auto">
          <a:xfrm flipH="1">
            <a:off x="5212415" y="1929892"/>
            <a:ext cx="881924" cy="337219"/>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1" name="Conector recto de flecha 20"/>
          <p:cNvCxnSpPr>
            <a:endCxn id="83" idx="0"/>
          </p:cNvCxnSpPr>
          <p:nvPr/>
        </p:nvCxnSpPr>
        <p:spPr bwMode="auto">
          <a:xfrm>
            <a:off x="6271913" y="1929892"/>
            <a:ext cx="765285" cy="310284"/>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6" name="Content Placeholder 2">
            <a:extLst>
              <a:ext uri="{FF2B5EF4-FFF2-40B4-BE49-F238E27FC236}">
                <a16:creationId xmlns:a16="http://schemas.microsoft.com/office/drawing/2014/main" id="{354E91E5-B8CB-4A13-B9B7-7E70D725F2F2}"/>
              </a:ext>
            </a:extLst>
          </p:cNvPr>
          <p:cNvSpPr txBox="1">
            <a:spLocks/>
          </p:cNvSpPr>
          <p:nvPr/>
        </p:nvSpPr>
        <p:spPr bwMode="auto">
          <a:xfrm>
            <a:off x="130921" y="177369"/>
            <a:ext cx="3549857"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2000" dirty="0">
                <a:latin typeface="Roboto Slab" pitchFamily="2" charset="0"/>
                <a:ea typeface="Roboto Slab" pitchFamily="2" charset="0"/>
              </a:rPr>
              <a:t>BINARY SEARCH TREE (BST) </a:t>
            </a:r>
            <a:endParaRPr lang="en-GB" sz="2000" dirty="0"/>
          </a:p>
        </p:txBody>
      </p:sp>
      <p:sp>
        <p:nvSpPr>
          <p:cNvPr id="27" name="Content Placeholder 2">
            <a:extLst>
              <a:ext uri="{FF2B5EF4-FFF2-40B4-BE49-F238E27FC236}">
                <a16:creationId xmlns:a16="http://schemas.microsoft.com/office/drawing/2014/main" id="{354E91E5-B8CB-4A13-B9B7-7E70D725F2F2}"/>
              </a:ext>
            </a:extLst>
          </p:cNvPr>
          <p:cNvSpPr txBox="1">
            <a:spLocks/>
          </p:cNvSpPr>
          <p:nvPr/>
        </p:nvSpPr>
        <p:spPr bwMode="auto">
          <a:xfrm>
            <a:off x="229769" y="3369264"/>
            <a:ext cx="613506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457200" indent="-457200">
              <a:buClrTx/>
              <a:buFontTx/>
              <a:buAutoNum type="arabicParenR"/>
            </a:pPr>
            <a:r>
              <a:rPr lang="en-GB" sz="2000" dirty="0">
                <a:latin typeface="Roboto Slab" pitchFamily="2" charset="0"/>
                <a:ea typeface="Roboto Slab" pitchFamily="2" charset="0"/>
              </a:rPr>
              <a:t>Nodes in left sub-tree less than root</a:t>
            </a:r>
          </a:p>
        </p:txBody>
      </p:sp>
    </p:spTree>
    <p:extLst>
      <p:ext uri="{BB962C8B-B14F-4D97-AF65-F5344CB8AC3E}">
        <p14:creationId xmlns:p14="http://schemas.microsoft.com/office/powerpoint/2010/main" val="36231430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 name="Imagen 64"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1352850" y="2154030"/>
            <a:ext cx="396386" cy="607701"/>
          </a:xfrm>
          <a:prstGeom prst="rect">
            <a:avLst/>
          </a:prstGeom>
        </p:spPr>
      </p:pic>
      <p:sp>
        <p:nvSpPr>
          <p:cNvPr id="66" name="Content Placeholder 2">
            <a:extLst>
              <a:ext uri="{FF2B5EF4-FFF2-40B4-BE49-F238E27FC236}">
                <a16:creationId xmlns:a16="http://schemas.microsoft.com/office/drawing/2014/main" id="{354E91E5-B8CB-4A13-B9B7-7E70D725F2F2}"/>
              </a:ext>
            </a:extLst>
          </p:cNvPr>
          <p:cNvSpPr txBox="1">
            <a:spLocks/>
          </p:cNvSpPr>
          <p:nvPr/>
        </p:nvSpPr>
        <p:spPr bwMode="auto">
          <a:xfrm>
            <a:off x="1362027" y="2239765"/>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a:t>
            </a:r>
            <a:endParaRPr lang="en-GB" sz="1800" dirty="0"/>
          </a:p>
        </p:txBody>
      </p:sp>
      <p:pic>
        <p:nvPicPr>
          <p:cNvPr id="68" name="Imagen 67"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259047" y="1328803"/>
            <a:ext cx="396386" cy="607701"/>
          </a:xfrm>
          <a:prstGeom prst="rect">
            <a:avLst/>
          </a:prstGeom>
        </p:spPr>
      </p:pic>
      <p:sp>
        <p:nvSpPr>
          <p:cNvPr id="69" name="Content Placeholder 2">
            <a:extLst>
              <a:ext uri="{FF2B5EF4-FFF2-40B4-BE49-F238E27FC236}">
                <a16:creationId xmlns:a16="http://schemas.microsoft.com/office/drawing/2014/main" id="{354E91E5-B8CB-4A13-B9B7-7E70D725F2F2}"/>
              </a:ext>
            </a:extLst>
          </p:cNvPr>
          <p:cNvSpPr txBox="1">
            <a:spLocks/>
          </p:cNvSpPr>
          <p:nvPr/>
        </p:nvSpPr>
        <p:spPr bwMode="auto">
          <a:xfrm>
            <a:off x="2268224" y="1414538"/>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3</a:t>
            </a:r>
            <a:endParaRPr lang="en-GB" sz="1800" dirty="0"/>
          </a:p>
        </p:txBody>
      </p:sp>
      <p:pic>
        <p:nvPicPr>
          <p:cNvPr id="71" name="Imagen 70"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178735" y="2154030"/>
            <a:ext cx="396386" cy="607701"/>
          </a:xfrm>
          <a:prstGeom prst="rect">
            <a:avLst/>
          </a:prstGeom>
        </p:spPr>
      </p:pic>
      <p:sp>
        <p:nvSpPr>
          <p:cNvPr id="72" name="Content Placeholder 2">
            <a:extLst>
              <a:ext uri="{FF2B5EF4-FFF2-40B4-BE49-F238E27FC236}">
                <a16:creationId xmlns:a16="http://schemas.microsoft.com/office/drawing/2014/main" id="{354E91E5-B8CB-4A13-B9B7-7E70D725F2F2}"/>
              </a:ext>
            </a:extLst>
          </p:cNvPr>
          <p:cNvSpPr txBox="1">
            <a:spLocks/>
          </p:cNvSpPr>
          <p:nvPr/>
        </p:nvSpPr>
        <p:spPr bwMode="auto">
          <a:xfrm>
            <a:off x="3187912" y="2239765"/>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7</a:t>
            </a:r>
            <a:endParaRPr lang="en-GB" sz="1800" dirty="0"/>
          </a:p>
        </p:txBody>
      </p:sp>
      <p:pic>
        <p:nvPicPr>
          <p:cNvPr id="73" name="Imagen 72"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055268" y="885559"/>
            <a:ext cx="396386" cy="607701"/>
          </a:xfrm>
          <a:prstGeom prst="rect">
            <a:avLst/>
          </a:prstGeom>
        </p:spPr>
      </p:pic>
      <p:sp>
        <p:nvSpPr>
          <p:cNvPr id="74" name="Content Placeholder 2">
            <a:extLst>
              <a:ext uri="{FF2B5EF4-FFF2-40B4-BE49-F238E27FC236}">
                <a16:creationId xmlns:a16="http://schemas.microsoft.com/office/drawing/2014/main" id="{354E91E5-B8CB-4A13-B9B7-7E70D725F2F2}"/>
              </a:ext>
            </a:extLst>
          </p:cNvPr>
          <p:cNvSpPr txBox="1">
            <a:spLocks/>
          </p:cNvSpPr>
          <p:nvPr/>
        </p:nvSpPr>
        <p:spPr bwMode="auto">
          <a:xfrm>
            <a:off x="4064445" y="971294"/>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8</a:t>
            </a:r>
            <a:endParaRPr lang="en-GB" sz="1800" dirty="0"/>
          </a:p>
        </p:txBody>
      </p:sp>
      <p:pic>
        <p:nvPicPr>
          <p:cNvPr id="77" name="Imagen 76"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986929" y="2181376"/>
            <a:ext cx="396386" cy="607701"/>
          </a:xfrm>
          <a:prstGeom prst="rect">
            <a:avLst/>
          </a:prstGeom>
        </p:spPr>
      </p:pic>
      <p:sp>
        <p:nvSpPr>
          <p:cNvPr id="78" name="Content Placeholder 2">
            <a:extLst>
              <a:ext uri="{FF2B5EF4-FFF2-40B4-BE49-F238E27FC236}">
                <a16:creationId xmlns:a16="http://schemas.microsoft.com/office/drawing/2014/main" id="{354E91E5-B8CB-4A13-B9B7-7E70D725F2F2}"/>
              </a:ext>
            </a:extLst>
          </p:cNvPr>
          <p:cNvSpPr txBox="1">
            <a:spLocks/>
          </p:cNvSpPr>
          <p:nvPr/>
        </p:nvSpPr>
        <p:spPr bwMode="auto">
          <a:xfrm>
            <a:off x="4996106" y="2267111"/>
            <a:ext cx="432618"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13</a:t>
            </a:r>
            <a:endParaRPr lang="en-GB" sz="1800" dirty="0"/>
          </a:p>
        </p:txBody>
      </p:sp>
      <p:pic>
        <p:nvPicPr>
          <p:cNvPr id="80" name="Imagen 79"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5862786" y="1400913"/>
            <a:ext cx="396386" cy="607701"/>
          </a:xfrm>
          <a:prstGeom prst="rect">
            <a:avLst/>
          </a:prstGeom>
        </p:spPr>
      </p:pic>
      <p:sp>
        <p:nvSpPr>
          <p:cNvPr id="81" name="Content Placeholder 2">
            <a:extLst>
              <a:ext uri="{FF2B5EF4-FFF2-40B4-BE49-F238E27FC236}">
                <a16:creationId xmlns:a16="http://schemas.microsoft.com/office/drawing/2014/main" id="{354E91E5-B8CB-4A13-B9B7-7E70D725F2F2}"/>
              </a:ext>
            </a:extLst>
          </p:cNvPr>
          <p:cNvSpPr txBox="1">
            <a:spLocks/>
          </p:cNvSpPr>
          <p:nvPr/>
        </p:nvSpPr>
        <p:spPr bwMode="auto">
          <a:xfrm>
            <a:off x="5871963" y="1486648"/>
            <a:ext cx="44475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17</a:t>
            </a:r>
            <a:endParaRPr lang="en-GB" sz="1800" dirty="0"/>
          </a:p>
        </p:txBody>
      </p:sp>
      <p:pic>
        <p:nvPicPr>
          <p:cNvPr id="82" name="Imagen 81"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6801855" y="2154441"/>
            <a:ext cx="396386" cy="607701"/>
          </a:xfrm>
          <a:prstGeom prst="rect">
            <a:avLst/>
          </a:prstGeom>
        </p:spPr>
      </p:pic>
      <p:sp>
        <p:nvSpPr>
          <p:cNvPr id="83" name="Content Placeholder 2">
            <a:extLst>
              <a:ext uri="{FF2B5EF4-FFF2-40B4-BE49-F238E27FC236}">
                <a16:creationId xmlns:a16="http://schemas.microsoft.com/office/drawing/2014/main" id="{354E91E5-B8CB-4A13-B9B7-7E70D725F2F2}"/>
              </a:ext>
            </a:extLst>
          </p:cNvPr>
          <p:cNvSpPr txBox="1">
            <a:spLocks/>
          </p:cNvSpPr>
          <p:nvPr/>
        </p:nvSpPr>
        <p:spPr bwMode="auto">
          <a:xfrm>
            <a:off x="6811032" y="2240176"/>
            <a:ext cx="45233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29</a:t>
            </a:r>
            <a:endParaRPr lang="en-GB" sz="1800" dirty="0"/>
          </a:p>
        </p:txBody>
      </p:sp>
      <p:sp>
        <p:nvSpPr>
          <p:cNvPr id="92" name="Content Placeholder 2">
            <a:extLst>
              <a:ext uri="{FF2B5EF4-FFF2-40B4-BE49-F238E27FC236}">
                <a16:creationId xmlns:a16="http://schemas.microsoft.com/office/drawing/2014/main" id="{354E91E5-B8CB-4A13-B9B7-7E70D725F2F2}"/>
              </a:ext>
            </a:extLst>
          </p:cNvPr>
          <p:cNvSpPr txBox="1">
            <a:spLocks/>
          </p:cNvSpPr>
          <p:nvPr/>
        </p:nvSpPr>
        <p:spPr bwMode="auto">
          <a:xfrm>
            <a:off x="3955235" y="398991"/>
            <a:ext cx="929613"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2000" dirty="0">
                <a:latin typeface="Roboto Slab" pitchFamily="2" charset="0"/>
                <a:ea typeface="Roboto Slab" pitchFamily="2" charset="0"/>
              </a:rPr>
              <a:t>root</a:t>
            </a:r>
            <a:endParaRPr lang="en-GB" sz="2000" dirty="0"/>
          </a:p>
        </p:txBody>
      </p:sp>
      <p:cxnSp>
        <p:nvCxnSpPr>
          <p:cNvPr id="93" name="Conector recto de flecha 92"/>
          <p:cNvCxnSpPr/>
          <p:nvPr/>
        </p:nvCxnSpPr>
        <p:spPr bwMode="auto">
          <a:xfrm rot="5400000" flipV="1">
            <a:off x="4127427" y="871744"/>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 name="Conector recto de flecha 8"/>
          <p:cNvCxnSpPr>
            <a:stCxn id="73" idx="0"/>
            <a:endCxn id="68" idx="2"/>
          </p:cNvCxnSpPr>
          <p:nvPr/>
        </p:nvCxnSpPr>
        <p:spPr bwMode="auto">
          <a:xfrm flipH="1">
            <a:off x="2761091" y="1189410"/>
            <a:ext cx="1188520" cy="443244"/>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2" name="Conector recto de flecha 11"/>
          <p:cNvCxnSpPr>
            <a:stCxn id="73" idx="2"/>
            <a:endCxn id="80" idx="0"/>
          </p:cNvCxnSpPr>
          <p:nvPr/>
        </p:nvCxnSpPr>
        <p:spPr bwMode="auto">
          <a:xfrm>
            <a:off x="4557312" y="1189410"/>
            <a:ext cx="1199817" cy="515354"/>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4" name="Conector recto de flecha 13"/>
          <p:cNvCxnSpPr>
            <a:stCxn id="69" idx="2"/>
            <a:endCxn id="66" idx="0"/>
          </p:cNvCxnSpPr>
          <p:nvPr/>
        </p:nvCxnSpPr>
        <p:spPr bwMode="auto">
          <a:xfrm flipH="1">
            <a:off x="1511768" y="1857782"/>
            <a:ext cx="906197" cy="381983"/>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7" name="Conector recto de flecha 16"/>
          <p:cNvCxnSpPr>
            <a:stCxn id="69" idx="2"/>
            <a:endCxn id="72" idx="0"/>
          </p:cNvCxnSpPr>
          <p:nvPr/>
        </p:nvCxnSpPr>
        <p:spPr bwMode="auto">
          <a:xfrm>
            <a:off x="2417965" y="1857782"/>
            <a:ext cx="919688" cy="381983"/>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 name="Conector recto de flecha 18"/>
          <p:cNvCxnSpPr>
            <a:stCxn id="81" idx="2"/>
            <a:endCxn id="78" idx="0"/>
          </p:cNvCxnSpPr>
          <p:nvPr/>
        </p:nvCxnSpPr>
        <p:spPr bwMode="auto">
          <a:xfrm flipH="1">
            <a:off x="5212415" y="1929892"/>
            <a:ext cx="881924" cy="337219"/>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1" name="Conector recto de flecha 20"/>
          <p:cNvCxnSpPr>
            <a:endCxn id="83" idx="0"/>
          </p:cNvCxnSpPr>
          <p:nvPr/>
        </p:nvCxnSpPr>
        <p:spPr bwMode="auto">
          <a:xfrm>
            <a:off x="6271913" y="1929892"/>
            <a:ext cx="765285" cy="310284"/>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6" name="Content Placeholder 2">
            <a:extLst>
              <a:ext uri="{FF2B5EF4-FFF2-40B4-BE49-F238E27FC236}">
                <a16:creationId xmlns:a16="http://schemas.microsoft.com/office/drawing/2014/main" id="{354E91E5-B8CB-4A13-B9B7-7E70D725F2F2}"/>
              </a:ext>
            </a:extLst>
          </p:cNvPr>
          <p:cNvSpPr txBox="1">
            <a:spLocks/>
          </p:cNvSpPr>
          <p:nvPr/>
        </p:nvSpPr>
        <p:spPr bwMode="auto">
          <a:xfrm>
            <a:off x="130921" y="177369"/>
            <a:ext cx="3549857"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2000" dirty="0">
                <a:latin typeface="Roboto Slab" pitchFamily="2" charset="0"/>
                <a:ea typeface="Roboto Slab" pitchFamily="2" charset="0"/>
              </a:rPr>
              <a:t>BINARY SEARCH TREE (BST) </a:t>
            </a:r>
            <a:endParaRPr lang="en-GB" sz="2000" dirty="0"/>
          </a:p>
        </p:txBody>
      </p:sp>
      <p:sp>
        <p:nvSpPr>
          <p:cNvPr id="27" name="Triángulo isósceles 26"/>
          <p:cNvSpPr/>
          <p:nvPr/>
        </p:nvSpPr>
        <p:spPr bwMode="auto">
          <a:xfrm>
            <a:off x="771377" y="1189410"/>
            <a:ext cx="3293176" cy="1633943"/>
          </a:xfrm>
          <a:prstGeom prst="triangle">
            <a:avLst/>
          </a:prstGeom>
          <a:noFill/>
          <a:ln w="28575" cap="flat" cmpd="sng" algn="ctr">
            <a:solidFill>
              <a:schemeClr val="accent1">
                <a:lumMod val="50000"/>
              </a:schemeClr>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
        <p:nvSpPr>
          <p:cNvPr id="28" name="Rectángulo 27"/>
          <p:cNvSpPr/>
          <p:nvPr/>
        </p:nvSpPr>
        <p:spPr bwMode="auto">
          <a:xfrm>
            <a:off x="3960418" y="984803"/>
            <a:ext cx="559585" cy="396304"/>
          </a:xfrm>
          <a:prstGeom prst="rect">
            <a:avLst/>
          </a:prstGeom>
          <a:noFill/>
          <a:ln w="38100"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
        <p:nvSpPr>
          <p:cNvPr id="29" name="Content Placeholder 2">
            <a:extLst>
              <a:ext uri="{FF2B5EF4-FFF2-40B4-BE49-F238E27FC236}">
                <a16:creationId xmlns:a16="http://schemas.microsoft.com/office/drawing/2014/main" id="{354E91E5-B8CB-4A13-B9B7-7E70D725F2F2}"/>
              </a:ext>
            </a:extLst>
          </p:cNvPr>
          <p:cNvSpPr txBox="1">
            <a:spLocks/>
          </p:cNvSpPr>
          <p:nvPr/>
        </p:nvSpPr>
        <p:spPr bwMode="auto">
          <a:xfrm>
            <a:off x="229769" y="3369264"/>
            <a:ext cx="613506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457200" indent="-457200">
              <a:buClrTx/>
              <a:buFontTx/>
              <a:buAutoNum type="arabicParenR"/>
            </a:pPr>
            <a:r>
              <a:rPr lang="en-GB" sz="2000" dirty="0">
                <a:latin typeface="Roboto Slab" pitchFamily="2" charset="0"/>
                <a:ea typeface="Roboto Slab" pitchFamily="2" charset="0"/>
              </a:rPr>
              <a:t>Nodes in left sub-tree less than root</a:t>
            </a:r>
          </a:p>
        </p:txBody>
      </p:sp>
    </p:spTree>
    <p:extLst>
      <p:ext uri="{BB962C8B-B14F-4D97-AF65-F5344CB8AC3E}">
        <p14:creationId xmlns:p14="http://schemas.microsoft.com/office/powerpoint/2010/main" val="21957362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 name="Imagen 64"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1352850" y="2154030"/>
            <a:ext cx="396386" cy="607701"/>
          </a:xfrm>
          <a:prstGeom prst="rect">
            <a:avLst/>
          </a:prstGeom>
        </p:spPr>
      </p:pic>
      <p:sp>
        <p:nvSpPr>
          <p:cNvPr id="66" name="Content Placeholder 2">
            <a:extLst>
              <a:ext uri="{FF2B5EF4-FFF2-40B4-BE49-F238E27FC236}">
                <a16:creationId xmlns:a16="http://schemas.microsoft.com/office/drawing/2014/main" id="{354E91E5-B8CB-4A13-B9B7-7E70D725F2F2}"/>
              </a:ext>
            </a:extLst>
          </p:cNvPr>
          <p:cNvSpPr txBox="1">
            <a:spLocks/>
          </p:cNvSpPr>
          <p:nvPr/>
        </p:nvSpPr>
        <p:spPr bwMode="auto">
          <a:xfrm>
            <a:off x="1362027" y="2239765"/>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a:t>
            </a:r>
            <a:endParaRPr lang="en-GB" sz="1800" dirty="0"/>
          </a:p>
        </p:txBody>
      </p:sp>
      <p:pic>
        <p:nvPicPr>
          <p:cNvPr id="68" name="Imagen 67"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259047" y="1328803"/>
            <a:ext cx="396386" cy="607701"/>
          </a:xfrm>
          <a:prstGeom prst="rect">
            <a:avLst/>
          </a:prstGeom>
        </p:spPr>
      </p:pic>
      <p:sp>
        <p:nvSpPr>
          <p:cNvPr id="69" name="Content Placeholder 2">
            <a:extLst>
              <a:ext uri="{FF2B5EF4-FFF2-40B4-BE49-F238E27FC236}">
                <a16:creationId xmlns:a16="http://schemas.microsoft.com/office/drawing/2014/main" id="{354E91E5-B8CB-4A13-B9B7-7E70D725F2F2}"/>
              </a:ext>
            </a:extLst>
          </p:cNvPr>
          <p:cNvSpPr txBox="1">
            <a:spLocks/>
          </p:cNvSpPr>
          <p:nvPr/>
        </p:nvSpPr>
        <p:spPr bwMode="auto">
          <a:xfrm>
            <a:off x="2268224" y="1414538"/>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3</a:t>
            </a:r>
            <a:endParaRPr lang="en-GB" sz="1800" dirty="0"/>
          </a:p>
        </p:txBody>
      </p:sp>
      <p:pic>
        <p:nvPicPr>
          <p:cNvPr id="71" name="Imagen 70"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178735" y="2154030"/>
            <a:ext cx="396386" cy="607701"/>
          </a:xfrm>
          <a:prstGeom prst="rect">
            <a:avLst/>
          </a:prstGeom>
        </p:spPr>
      </p:pic>
      <p:sp>
        <p:nvSpPr>
          <p:cNvPr id="72" name="Content Placeholder 2">
            <a:extLst>
              <a:ext uri="{FF2B5EF4-FFF2-40B4-BE49-F238E27FC236}">
                <a16:creationId xmlns:a16="http://schemas.microsoft.com/office/drawing/2014/main" id="{354E91E5-B8CB-4A13-B9B7-7E70D725F2F2}"/>
              </a:ext>
            </a:extLst>
          </p:cNvPr>
          <p:cNvSpPr txBox="1">
            <a:spLocks/>
          </p:cNvSpPr>
          <p:nvPr/>
        </p:nvSpPr>
        <p:spPr bwMode="auto">
          <a:xfrm>
            <a:off x="3187912" y="2239765"/>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7</a:t>
            </a:r>
            <a:endParaRPr lang="en-GB" sz="1800" dirty="0"/>
          </a:p>
        </p:txBody>
      </p:sp>
      <p:pic>
        <p:nvPicPr>
          <p:cNvPr id="73" name="Imagen 72"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055268" y="885559"/>
            <a:ext cx="396386" cy="607701"/>
          </a:xfrm>
          <a:prstGeom prst="rect">
            <a:avLst/>
          </a:prstGeom>
        </p:spPr>
      </p:pic>
      <p:sp>
        <p:nvSpPr>
          <p:cNvPr id="74" name="Content Placeholder 2">
            <a:extLst>
              <a:ext uri="{FF2B5EF4-FFF2-40B4-BE49-F238E27FC236}">
                <a16:creationId xmlns:a16="http://schemas.microsoft.com/office/drawing/2014/main" id="{354E91E5-B8CB-4A13-B9B7-7E70D725F2F2}"/>
              </a:ext>
            </a:extLst>
          </p:cNvPr>
          <p:cNvSpPr txBox="1">
            <a:spLocks/>
          </p:cNvSpPr>
          <p:nvPr/>
        </p:nvSpPr>
        <p:spPr bwMode="auto">
          <a:xfrm>
            <a:off x="4064445" y="971294"/>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8</a:t>
            </a:r>
            <a:endParaRPr lang="en-GB" sz="1800" dirty="0"/>
          </a:p>
        </p:txBody>
      </p:sp>
      <p:pic>
        <p:nvPicPr>
          <p:cNvPr id="77" name="Imagen 76"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986929" y="2181376"/>
            <a:ext cx="396386" cy="607701"/>
          </a:xfrm>
          <a:prstGeom prst="rect">
            <a:avLst/>
          </a:prstGeom>
        </p:spPr>
      </p:pic>
      <p:sp>
        <p:nvSpPr>
          <p:cNvPr id="78" name="Content Placeholder 2">
            <a:extLst>
              <a:ext uri="{FF2B5EF4-FFF2-40B4-BE49-F238E27FC236}">
                <a16:creationId xmlns:a16="http://schemas.microsoft.com/office/drawing/2014/main" id="{354E91E5-B8CB-4A13-B9B7-7E70D725F2F2}"/>
              </a:ext>
            </a:extLst>
          </p:cNvPr>
          <p:cNvSpPr txBox="1">
            <a:spLocks/>
          </p:cNvSpPr>
          <p:nvPr/>
        </p:nvSpPr>
        <p:spPr bwMode="auto">
          <a:xfrm>
            <a:off x="4996106" y="2267111"/>
            <a:ext cx="432618"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13</a:t>
            </a:r>
            <a:endParaRPr lang="en-GB" sz="1800" dirty="0"/>
          </a:p>
        </p:txBody>
      </p:sp>
      <p:pic>
        <p:nvPicPr>
          <p:cNvPr id="80" name="Imagen 79"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5862786" y="1400913"/>
            <a:ext cx="396386" cy="607701"/>
          </a:xfrm>
          <a:prstGeom prst="rect">
            <a:avLst/>
          </a:prstGeom>
        </p:spPr>
      </p:pic>
      <p:sp>
        <p:nvSpPr>
          <p:cNvPr id="81" name="Content Placeholder 2">
            <a:extLst>
              <a:ext uri="{FF2B5EF4-FFF2-40B4-BE49-F238E27FC236}">
                <a16:creationId xmlns:a16="http://schemas.microsoft.com/office/drawing/2014/main" id="{354E91E5-B8CB-4A13-B9B7-7E70D725F2F2}"/>
              </a:ext>
            </a:extLst>
          </p:cNvPr>
          <p:cNvSpPr txBox="1">
            <a:spLocks/>
          </p:cNvSpPr>
          <p:nvPr/>
        </p:nvSpPr>
        <p:spPr bwMode="auto">
          <a:xfrm>
            <a:off x="5871963" y="1486648"/>
            <a:ext cx="44475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17</a:t>
            </a:r>
            <a:endParaRPr lang="en-GB" sz="1800" dirty="0"/>
          </a:p>
        </p:txBody>
      </p:sp>
      <p:pic>
        <p:nvPicPr>
          <p:cNvPr id="82" name="Imagen 81"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6801855" y="2154441"/>
            <a:ext cx="396386" cy="607701"/>
          </a:xfrm>
          <a:prstGeom prst="rect">
            <a:avLst/>
          </a:prstGeom>
        </p:spPr>
      </p:pic>
      <p:sp>
        <p:nvSpPr>
          <p:cNvPr id="83" name="Content Placeholder 2">
            <a:extLst>
              <a:ext uri="{FF2B5EF4-FFF2-40B4-BE49-F238E27FC236}">
                <a16:creationId xmlns:a16="http://schemas.microsoft.com/office/drawing/2014/main" id="{354E91E5-B8CB-4A13-B9B7-7E70D725F2F2}"/>
              </a:ext>
            </a:extLst>
          </p:cNvPr>
          <p:cNvSpPr txBox="1">
            <a:spLocks/>
          </p:cNvSpPr>
          <p:nvPr/>
        </p:nvSpPr>
        <p:spPr bwMode="auto">
          <a:xfrm>
            <a:off x="6811032" y="2240176"/>
            <a:ext cx="45233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29</a:t>
            </a:r>
            <a:endParaRPr lang="en-GB" sz="1800" dirty="0"/>
          </a:p>
        </p:txBody>
      </p:sp>
      <p:sp>
        <p:nvSpPr>
          <p:cNvPr id="92" name="Content Placeholder 2">
            <a:extLst>
              <a:ext uri="{FF2B5EF4-FFF2-40B4-BE49-F238E27FC236}">
                <a16:creationId xmlns:a16="http://schemas.microsoft.com/office/drawing/2014/main" id="{354E91E5-B8CB-4A13-B9B7-7E70D725F2F2}"/>
              </a:ext>
            </a:extLst>
          </p:cNvPr>
          <p:cNvSpPr txBox="1">
            <a:spLocks/>
          </p:cNvSpPr>
          <p:nvPr/>
        </p:nvSpPr>
        <p:spPr bwMode="auto">
          <a:xfrm>
            <a:off x="3955235" y="398991"/>
            <a:ext cx="929613"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2000" dirty="0">
                <a:latin typeface="Roboto Slab" pitchFamily="2" charset="0"/>
                <a:ea typeface="Roboto Slab" pitchFamily="2" charset="0"/>
              </a:rPr>
              <a:t>root</a:t>
            </a:r>
            <a:endParaRPr lang="en-GB" sz="2000" dirty="0"/>
          </a:p>
        </p:txBody>
      </p:sp>
      <p:cxnSp>
        <p:nvCxnSpPr>
          <p:cNvPr id="93" name="Conector recto de flecha 92"/>
          <p:cNvCxnSpPr/>
          <p:nvPr/>
        </p:nvCxnSpPr>
        <p:spPr bwMode="auto">
          <a:xfrm rot="5400000" flipV="1">
            <a:off x="4127427" y="871744"/>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 name="Conector recto de flecha 8"/>
          <p:cNvCxnSpPr>
            <a:stCxn id="73" idx="0"/>
            <a:endCxn id="68" idx="2"/>
          </p:cNvCxnSpPr>
          <p:nvPr/>
        </p:nvCxnSpPr>
        <p:spPr bwMode="auto">
          <a:xfrm flipH="1">
            <a:off x="2761091" y="1189410"/>
            <a:ext cx="1188520" cy="443244"/>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2" name="Conector recto de flecha 11"/>
          <p:cNvCxnSpPr>
            <a:stCxn id="73" idx="2"/>
            <a:endCxn id="80" idx="0"/>
          </p:cNvCxnSpPr>
          <p:nvPr/>
        </p:nvCxnSpPr>
        <p:spPr bwMode="auto">
          <a:xfrm>
            <a:off x="4557312" y="1189410"/>
            <a:ext cx="1199817" cy="515354"/>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4" name="Conector recto de flecha 13"/>
          <p:cNvCxnSpPr>
            <a:stCxn id="69" idx="2"/>
            <a:endCxn id="66" idx="0"/>
          </p:cNvCxnSpPr>
          <p:nvPr/>
        </p:nvCxnSpPr>
        <p:spPr bwMode="auto">
          <a:xfrm flipH="1">
            <a:off x="1511768" y="1857782"/>
            <a:ext cx="906197" cy="381983"/>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7" name="Conector recto de flecha 16"/>
          <p:cNvCxnSpPr>
            <a:stCxn id="69" idx="2"/>
            <a:endCxn id="72" idx="0"/>
          </p:cNvCxnSpPr>
          <p:nvPr/>
        </p:nvCxnSpPr>
        <p:spPr bwMode="auto">
          <a:xfrm>
            <a:off x="2417965" y="1857782"/>
            <a:ext cx="919688" cy="381983"/>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 name="Conector recto de flecha 18"/>
          <p:cNvCxnSpPr>
            <a:stCxn id="81" idx="2"/>
            <a:endCxn id="78" idx="0"/>
          </p:cNvCxnSpPr>
          <p:nvPr/>
        </p:nvCxnSpPr>
        <p:spPr bwMode="auto">
          <a:xfrm flipH="1">
            <a:off x="5212415" y="1929892"/>
            <a:ext cx="881924" cy="337219"/>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1" name="Conector recto de flecha 20"/>
          <p:cNvCxnSpPr>
            <a:endCxn id="83" idx="0"/>
          </p:cNvCxnSpPr>
          <p:nvPr/>
        </p:nvCxnSpPr>
        <p:spPr bwMode="auto">
          <a:xfrm>
            <a:off x="6271913" y="1929892"/>
            <a:ext cx="765285" cy="310284"/>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6" name="Content Placeholder 2">
            <a:extLst>
              <a:ext uri="{FF2B5EF4-FFF2-40B4-BE49-F238E27FC236}">
                <a16:creationId xmlns:a16="http://schemas.microsoft.com/office/drawing/2014/main" id="{354E91E5-B8CB-4A13-B9B7-7E70D725F2F2}"/>
              </a:ext>
            </a:extLst>
          </p:cNvPr>
          <p:cNvSpPr txBox="1">
            <a:spLocks/>
          </p:cNvSpPr>
          <p:nvPr/>
        </p:nvSpPr>
        <p:spPr bwMode="auto">
          <a:xfrm>
            <a:off x="130921" y="177369"/>
            <a:ext cx="3549857"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2000" dirty="0">
                <a:latin typeface="Roboto Slab" pitchFamily="2" charset="0"/>
                <a:ea typeface="Roboto Slab" pitchFamily="2" charset="0"/>
              </a:rPr>
              <a:t>BINARY SEARCH TREE (BST) </a:t>
            </a:r>
            <a:endParaRPr lang="en-GB" sz="2000" dirty="0"/>
          </a:p>
        </p:txBody>
      </p:sp>
      <p:sp>
        <p:nvSpPr>
          <p:cNvPr id="27" name="Triángulo isósceles 26"/>
          <p:cNvSpPr/>
          <p:nvPr/>
        </p:nvSpPr>
        <p:spPr bwMode="auto">
          <a:xfrm>
            <a:off x="771377" y="1929892"/>
            <a:ext cx="1496847" cy="893461"/>
          </a:xfrm>
          <a:prstGeom prst="triangle">
            <a:avLst/>
          </a:prstGeom>
          <a:noFill/>
          <a:ln w="28575" cap="flat" cmpd="sng" algn="ctr">
            <a:solidFill>
              <a:schemeClr val="accent1">
                <a:lumMod val="50000"/>
              </a:schemeClr>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
        <p:nvSpPr>
          <p:cNvPr id="28" name="Rectángulo 27"/>
          <p:cNvSpPr/>
          <p:nvPr/>
        </p:nvSpPr>
        <p:spPr bwMode="auto">
          <a:xfrm>
            <a:off x="2174482" y="1434460"/>
            <a:ext cx="559585" cy="396304"/>
          </a:xfrm>
          <a:prstGeom prst="rect">
            <a:avLst/>
          </a:prstGeom>
          <a:noFill/>
          <a:ln w="38100"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
        <p:nvSpPr>
          <p:cNvPr id="29" name="Content Placeholder 2">
            <a:extLst>
              <a:ext uri="{FF2B5EF4-FFF2-40B4-BE49-F238E27FC236}">
                <a16:creationId xmlns:a16="http://schemas.microsoft.com/office/drawing/2014/main" id="{354E91E5-B8CB-4A13-B9B7-7E70D725F2F2}"/>
              </a:ext>
            </a:extLst>
          </p:cNvPr>
          <p:cNvSpPr txBox="1">
            <a:spLocks/>
          </p:cNvSpPr>
          <p:nvPr/>
        </p:nvSpPr>
        <p:spPr bwMode="auto">
          <a:xfrm>
            <a:off x="229769" y="3369264"/>
            <a:ext cx="613506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457200" indent="-457200">
              <a:buClrTx/>
              <a:buFontTx/>
              <a:buAutoNum type="arabicParenR"/>
            </a:pPr>
            <a:r>
              <a:rPr lang="en-GB" sz="2000" dirty="0">
                <a:latin typeface="Roboto Slab" pitchFamily="2" charset="0"/>
                <a:ea typeface="Roboto Slab" pitchFamily="2" charset="0"/>
              </a:rPr>
              <a:t>Nodes in left sub-tree less than root</a:t>
            </a:r>
          </a:p>
        </p:txBody>
      </p:sp>
      <p:sp>
        <p:nvSpPr>
          <p:cNvPr id="30" name="Triángulo isósceles 29"/>
          <p:cNvSpPr/>
          <p:nvPr/>
        </p:nvSpPr>
        <p:spPr bwMode="auto">
          <a:xfrm>
            <a:off x="4388009" y="1996673"/>
            <a:ext cx="1496847" cy="893461"/>
          </a:xfrm>
          <a:prstGeom prst="triangle">
            <a:avLst/>
          </a:prstGeom>
          <a:noFill/>
          <a:ln w="28575" cap="flat" cmpd="sng" algn="ctr">
            <a:solidFill>
              <a:schemeClr val="accent1">
                <a:lumMod val="50000"/>
              </a:schemeClr>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
        <p:nvSpPr>
          <p:cNvPr id="31" name="Rectángulo 30"/>
          <p:cNvSpPr/>
          <p:nvPr/>
        </p:nvSpPr>
        <p:spPr bwMode="auto">
          <a:xfrm>
            <a:off x="5791114" y="1501241"/>
            <a:ext cx="559585" cy="396304"/>
          </a:xfrm>
          <a:prstGeom prst="rect">
            <a:avLst/>
          </a:prstGeom>
          <a:noFill/>
          <a:ln w="38100"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Tree>
    <p:extLst>
      <p:ext uri="{BB962C8B-B14F-4D97-AF65-F5344CB8AC3E}">
        <p14:creationId xmlns:p14="http://schemas.microsoft.com/office/powerpoint/2010/main" val="354198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Imagen 55"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591200" y="1278105"/>
            <a:ext cx="396386" cy="607701"/>
          </a:xfrm>
          <a:prstGeom prst="rect">
            <a:avLst/>
          </a:prstGeom>
        </p:spPr>
      </p:pic>
      <p:pic>
        <p:nvPicPr>
          <p:cNvPr id="57" name="Imagen 56"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1785909" y="934425"/>
            <a:ext cx="396386" cy="607701"/>
          </a:xfrm>
          <a:prstGeom prst="rect">
            <a:avLst/>
          </a:prstGeom>
        </p:spPr>
      </p:pic>
      <p:sp>
        <p:nvSpPr>
          <p:cNvPr id="58" name="Content Placeholder 2">
            <a:extLst>
              <a:ext uri="{FF2B5EF4-FFF2-40B4-BE49-F238E27FC236}">
                <a16:creationId xmlns:a16="http://schemas.microsoft.com/office/drawing/2014/main" id="{354E91E5-B8CB-4A13-B9B7-7E70D725F2F2}"/>
              </a:ext>
            </a:extLst>
          </p:cNvPr>
          <p:cNvSpPr txBox="1">
            <a:spLocks/>
          </p:cNvSpPr>
          <p:nvPr/>
        </p:nvSpPr>
        <p:spPr bwMode="auto">
          <a:xfrm>
            <a:off x="1635844" y="442762"/>
            <a:ext cx="929613"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2000" dirty="0">
                <a:latin typeface="Roboto Slab" pitchFamily="2" charset="0"/>
                <a:ea typeface="Roboto Slab" pitchFamily="2" charset="0"/>
              </a:rPr>
              <a:t>head</a:t>
            </a:r>
            <a:endParaRPr lang="en-GB" sz="2000" dirty="0"/>
          </a:p>
        </p:txBody>
      </p:sp>
      <p:sp>
        <p:nvSpPr>
          <p:cNvPr id="59" name="Content Placeholder 2">
            <a:extLst>
              <a:ext uri="{FF2B5EF4-FFF2-40B4-BE49-F238E27FC236}">
                <a16:creationId xmlns:a16="http://schemas.microsoft.com/office/drawing/2014/main" id="{354E91E5-B8CB-4A13-B9B7-7E70D725F2F2}"/>
              </a:ext>
            </a:extLst>
          </p:cNvPr>
          <p:cNvSpPr txBox="1">
            <a:spLocks/>
          </p:cNvSpPr>
          <p:nvPr/>
        </p:nvSpPr>
        <p:spPr bwMode="auto">
          <a:xfrm>
            <a:off x="1795086" y="1020160"/>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a:t>
            </a:r>
            <a:endParaRPr lang="en-GB" sz="1800" dirty="0"/>
          </a:p>
        </p:txBody>
      </p:sp>
      <p:grpSp>
        <p:nvGrpSpPr>
          <p:cNvPr id="60" name="Agrupar 59"/>
          <p:cNvGrpSpPr/>
          <p:nvPr/>
        </p:nvGrpSpPr>
        <p:grpSpPr>
          <a:xfrm>
            <a:off x="7707552" y="1550086"/>
            <a:ext cx="283989" cy="200543"/>
            <a:chOff x="5320311" y="1105149"/>
            <a:chExt cx="236505" cy="150213"/>
          </a:xfrm>
        </p:grpSpPr>
        <p:cxnSp>
          <p:nvCxnSpPr>
            <p:cNvPr id="61" name="Conector recto 60"/>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62" name="Conector recto 61"/>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63" name="Conector recto 62"/>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pic>
        <p:nvPicPr>
          <p:cNvPr id="64" name="Imagen 63"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1785909" y="1278105"/>
            <a:ext cx="396386" cy="607701"/>
          </a:xfrm>
          <a:prstGeom prst="rect">
            <a:avLst/>
          </a:prstGeom>
        </p:spPr>
      </p:pic>
      <p:sp>
        <p:nvSpPr>
          <p:cNvPr id="65" name="Content Placeholder 2">
            <a:extLst>
              <a:ext uri="{FF2B5EF4-FFF2-40B4-BE49-F238E27FC236}">
                <a16:creationId xmlns:a16="http://schemas.microsoft.com/office/drawing/2014/main" id="{354E91E5-B8CB-4A13-B9B7-7E70D725F2F2}"/>
              </a:ext>
            </a:extLst>
          </p:cNvPr>
          <p:cNvSpPr txBox="1">
            <a:spLocks/>
          </p:cNvSpPr>
          <p:nvPr/>
        </p:nvSpPr>
        <p:spPr bwMode="auto">
          <a:xfrm>
            <a:off x="1764999" y="1415475"/>
            <a:ext cx="39255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600" dirty="0">
                <a:solidFill>
                  <a:srgbClr val="7F7F7F"/>
                </a:solidFill>
                <a:latin typeface="Roboto Slab" pitchFamily="2" charset="0"/>
                <a:ea typeface="Roboto Slab" pitchFamily="2" charset="0"/>
              </a:rPr>
              <a:t>0xE</a:t>
            </a:r>
            <a:endParaRPr lang="en-GB" sz="1600" dirty="0">
              <a:solidFill>
                <a:srgbClr val="7F7F7F"/>
              </a:solidFill>
            </a:endParaRPr>
          </a:p>
        </p:txBody>
      </p:sp>
      <p:pic>
        <p:nvPicPr>
          <p:cNvPr id="66" name="Imagen 65"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692105" y="941076"/>
            <a:ext cx="396386" cy="607701"/>
          </a:xfrm>
          <a:prstGeom prst="rect">
            <a:avLst/>
          </a:prstGeom>
        </p:spPr>
      </p:pic>
      <p:sp>
        <p:nvSpPr>
          <p:cNvPr id="67" name="Content Placeholder 2">
            <a:extLst>
              <a:ext uri="{FF2B5EF4-FFF2-40B4-BE49-F238E27FC236}">
                <a16:creationId xmlns:a16="http://schemas.microsoft.com/office/drawing/2014/main" id="{354E91E5-B8CB-4A13-B9B7-7E70D725F2F2}"/>
              </a:ext>
            </a:extLst>
          </p:cNvPr>
          <p:cNvSpPr txBox="1">
            <a:spLocks/>
          </p:cNvSpPr>
          <p:nvPr/>
        </p:nvSpPr>
        <p:spPr bwMode="auto">
          <a:xfrm>
            <a:off x="2701282" y="1026811"/>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3</a:t>
            </a:r>
            <a:endParaRPr lang="en-GB" sz="1800" dirty="0"/>
          </a:p>
        </p:txBody>
      </p:sp>
      <p:pic>
        <p:nvPicPr>
          <p:cNvPr id="68" name="Imagen 67"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692105" y="1284756"/>
            <a:ext cx="396386" cy="607701"/>
          </a:xfrm>
          <a:prstGeom prst="rect">
            <a:avLst/>
          </a:prstGeom>
        </p:spPr>
      </p:pic>
      <p:sp>
        <p:nvSpPr>
          <p:cNvPr id="69" name="Content Placeholder 2">
            <a:extLst>
              <a:ext uri="{FF2B5EF4-FFF2-40B4-BE49-F238E27FC236}">
                <a16:creationId xmlns:a16="http://schemas.microsoft.com/office/drawing/2014/main" id="{354E91E5-B8CB-4A13-B9B7-7E70D725F2F2}"/>
              </a:ext>
            </a:extLst>
          </p:cNvPr>
          <p:cNvSpPr txBox="1">
            <a:spLocks/>
          </p:cNvSpPr>
          <p:nvPr/>
        </p:nvSpPr>
        <p:spPr bwMode="auto">
          <a:xfrm>
            <a:off x="2671195" y="1422126"/>
            <a:ext cx="46270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600" dirty="0">
                <a:solidFill>
                  <a:srgbClr val="7F7F7F"/>
                </a:solidFill>
                <a:latin typeface="Roboto Slab" pitchFamily="2" charset="0"/>
                <a:ea typeface="Roboto Slab" pitchFamily="2" charset="0"/>
              </a:rPr>
              <a:t>0x16</a:t>
            </a:r>
            <a:endParaRPr lang="en-GB" sz="1600" dirty="0">
              <a:solidFill>
                <a:srgbClr val="7F7F7F"/>
              </a:solidFill>
            </a:endParaRPr>
          </a:p>
        </p:txBody>
      </p:sp>
      <p:cxnSp>
        <p:nvCxnSpPr>
          <p:cNvPr id="70" name="Conector angular 69"/>
          <p:cNvCxnSpPr/>
          <p:nvPr/>
        </p:nvCxnSpPr>
        <p:spPr bwMode="auto">
          <a:xfrm flipV="1">
            <a:off x="2231019" y="1244927"/>
            <a:ext cx="407904" cy="316662"/>
          </a:xfrm>
          <a:prstGeom prst="bentConnector3">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pic>
        <p:nvPicPr>
          <p:cNvPr id="71" name="Imagen 70"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594986" y="944135"/>
            <a:ext cx="396386" cy="607701"/>
          </a:xfrm>
          <a:prstGeom prst="rect">
            <a:avLst/>
          </a:prstGeom>
        </p:spPr>
      </p:pic>
      <p:sp>
        <p:nvSpPr>
          <p:cNvPr id="72" name="Content Placeholder 2">
            <a:extLst>
              <a:ext uri="{FF2B5EF4-FFF2-40B4-BE49-F238E27FC236}">
                <a16:creationId xmlns:a16="http://schemas.microsoft.com/office/drawing/2014/main" id="{354E91E5-B8CB-4A13-B9B7-7E70D725F2F2}"/>
              </a:ext>
            </a:extLst>
          </p:cNvPr>
          <p:cNvSpPr txBox="1">
            <a:spLocks/>
          </p:cNvSpPr>
          <p:nvPr/>
        </p:nvSpPr>
        <p:spPr bwMode="auto">
          <a:xfrm>
            <a:off x="3604163" y="1029870"/>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7</a:t>
            </a:r>
            <a:endParaRPr lang="en-GB" sz="1800" dirty="0"/>
          </a:p>
        </p:txBody>
      </p:sp>
      <p:sp>
        <p:nvSpPr>
          <p:cNvPr id="73" name="Content Placeholder 2">
            <a:extLst>
              <a:ext uri="{FF2B5EF4-FFF2-40B4-BE49-F238E27FC236}">
                <a16:creationId xmlns:a16="http://schemas.microsoft.com/office/drawing/2014/main" id="{354E91E5-B8CB-4A13-B9B7-7E70D725F2F2}"/>
              </a:ext>
            </a:extLst>
          </p:cNvPr>
          <p:cNvSpPr txBox="1">
            <a:spLocks/>
          </p:cNvSpPr>
          <p:nvPr/>
        </p:nvSpPr>
        <p:spPr bwMode="auto">
          <a:xfrm>
            <a:off x="3574076" y="1425185"/>
            <a:ext cx="39255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600" dirty="0">
                <a:solidFill>
                  <a:srgbClr val="7F7F7F"/>
                </a:solidFill>
                <a:latin typeface="Roboto Slab" pitchFamily="2" charset="0"/>
                <a:ea typeface="Roboto Slab" pitchFamily="2" charset="0"/>
              </a:rPr>
              <a:t>0x6</a:t>
            </a:r>
            <a:endParaRPr lang="en-GB" sz="1600" dirty="0">
              <a:solidFill>
                <a:srgbClr val="7F7F7F"/>
              </a:solidFill>
            </a:endParaRPr>
          </a:p>
        </p:txBody>
      </p:sp>
      <p:cxnSp>
        <p:nvCxnSpPr>
          <p:cNvPr id="74" name="Conector angular 73"/>
          <p:cNvCxnSpPr/>
          <p:nvPr/>
        </p:nvCxnSpPr>
        <p:spPr bwMode="auto">
          <a:xfrm flipV="1">
            <a:off x="3133900" y="1247986"/>
            <a:ext cx="407904" cy="316662"/>
          </a:xfrm>
          <a:prstGeom prst="bentConnector3">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pic>
        <p:nvPicPr>
          <p:cNvPr id="75" name="Imagen 74"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510000" y="945498"/>
            <a:ext cx="396386" cy="607701"/>
          </a:xfrm>
          <a:prstGeom prst="rect">
            <a:avLst/>
          </a:prstGeom>
        </p:spPr>
      </p:pic>
      <p:sp>
        <p:nvSpPr>
          <p:cNvPr id="76" name="Content Placeholder 2">
            <a:extLst>
              <a:ext uri="{FF2B5EF4-FFF2-40B4-BE49-F238E27FC236}">
                <a16:creationId xmlns:a16="http://schemas.microsoft.com/office/drawing/2014/main" id="{354E91E5-B8CB-4A13-B9B7-7E70D725F2F2}"/>
              </a:ext>
            </a:extLst>
          </p:cNvPr>
          <p:cNvSpPr txBox="1">
            <a:spLocks/>
          </p:cNvSpPr>
          <p:nvPr/>
        </p:nvSpPr>
        <p:spPr bwMode="auto">
          <a:xfrm>
            <a:off x="4519177" y="1031233"/>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8</a:t>
            </a:r>
            <a:endParaRPr lang="en-GB" sz="1800" dirty="0"/>
          </a:p>
        </p:txBody>
      </p:sp>
      <p:pic>
        <p:nvPicPr>
          <p:cNvPr id="77" name="Imagen 76"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510000" y="1289178"/>
            <a:ext cx="396386" cy="607701"/>
          </a:xfrm>
          <a:prstGeom prst="rect">
            <a:avLst/>
          </a:prstGeom>
        </p:spPr>
      </p:pic>
      <p:sp>
        <p:nvSpPr>
          <p:cNvPr id="78" name="Content Placeholder 2">
            <a:extLst>
              <a:ext uri="{FF2B5EF4-FFF2-40B4-BE49-F238E27FC236}">
                <a16:creationId xmlns:a16="http://schemas.microsoft.com/office/drawing/2014/main" id="{354E91E5-B8CB-4A13-B9B7-7E70D725F2F2}"/>
              </a:ext>
            </a:extLst>
          </p:cNvPr>
          <p:cNvSpPr txBox="1">
            <a:spLocks/>
          </p:cNvSpPr>
          <p:nvPr/>
        </p:nvSpPr>
        <p:spPr bwMode="auto">
          <a:xfrm>
            <a:off x="4510080" y="1428009"/>
            <a:ext cx="39255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600" dirty="0">
                <a:solidFill>
                  <a:srgbClr val="7F7F7F"/>
                </a:solidFill>
                <a:latin typeface="Roboto Slab" pitchFamily="2" charset="0"/>
                <a:ea typeface="Roboto Slab" pitchFamily="2" charset="0"/>
              </a:rPr>
              <a:t>0xF</a:t>
            </a:r>
            <a:endParaRPr lang="en-GB" sz="1600" dirty="0">
              <a:solidFill>
                <a:srgbClr val="7F7F7F"/>
              </a:solidFill>
            </a:endParaRPr>
          </a:p>
        </p:txBody>
      </p:sp>
      <p:cxnSp>
        <p:nvCxnSpPr>
          <p:cNvPr id="79" name="Conector angular 78"/>
          <p:cNvCxnSpPr/>
          <p:nvPr/>
        </p:nvCxnSpPr>
        <p:spPr bwMode="auto">
          <a:xfrm flipV="1">
            <a:off x="4048914" y="1259846"/>
            <a:ext cx="407904" cy="316662"/>
          </a:xfrm>
          <a:prstGeom prst="bentConnector3">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80" name="Conector recto de flecha 79"/>
          <p:cNvCxnSpPr/>
          <p:nvPr/>
        </p:nvCxnSpPr>
        <p:spPr bwMode="auto">
          <a:xfrm rot="5400000" flipV="1">
            <a:off x="1821548" y="915515"/>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pic>
        <p:nvPicPr>
          <p:cNvPr id="81" name="Imagen 80"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1177249" y="348637"/>
            <a:ext cx="396386" cy="607701"/>
          </a:xfrm>
          <a:prstGeom prst="rect">
            <a:avLst/>
          </a:prstGeom>
        </p:spPr>
      </p:pic>
      <p:sp>
        <p:nvSpPr>
          <p:cNvPr id="82" name="Content Placeholder 2">
            <a:extLst>
              <a:ext uri="{FF2B5EF4-FFF2-40B4-BE49-F238E27FC236}">
                <a16:creationId xmlns:a16="http://schemas.microsoft.com/office/drawing/2014/main" id="{354E91E5-B8CB-4A13-B9B7-7E70D725F2F2}"/>
              </a:ext>
            </a:extLst>
          </p:cNvPr>
          <p:cNvSpPr txBox="1">
            <a:spLocks/>
          </p:cNvSpPr>
          <p:nvPr/>
        </p:nvSpPr>
        <p:spPr bwMode="auto">
          <a:xfrm>
            <a:off x="1156339" y="486007"/>
            <a:ext cx="39255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600" dirty="0">
                <a:solidFill>
                  <a:srgbClr val="7F7F7F"/>
                </a:solidFill>
                <a:latin typeface="Roboto Slab" pitchFamily="2" charset="0"/>
                <a:ea typeface="Roboto Slab" pitchFamily="2" charset="0"/>
              </a:rPr>
              <a:t>0x9</a:t>
            </a:r>
            <a:endParaRPr lang="en-GB" sz="1600" dirty="0">
              <a:solidFill>
                <a:srgbClr val="7F7F7F"/>
              </a:solidFill>
            </a:endParaRPr>
          </a:p>
        </p:txBody>
      </p:sp>
      <p:pic>
        <p:nvPicPr>
          <p:cNvPr id="83" name="Imagen 82"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6327244" y="1267971"/>
            <a:ext cx="396386" cy="607701"/>
          </a:xfrm>
          <a:prstGeom prst="rect">
            <a:avLst/>
          </a:prstGeom>
        </p:spPr>
      </p:pic>
      <p:pic>
        <p:nvPicPr>
          <p:cNvPr id="84" name="Imagen 83"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5428149" y="930942"/>
            <a:ext cx="396386" cy="607701"/>
          </a:xfrm>
          <a:prstGeom prst="rect">
            <a:avLst/>
          </a:prstGeom>
        </p:spPr>
      </p:pic>
      <p:sp>
        <p:nvSpPr>
          <p:cNvPr id="85" name="Content Placeholder 2">
            <a:extLst>
              <a:ext uri="{FF2B5EF4-FFF2-40B4-BE49-F238E27FC236}">
                <a16:creationId xmlns:a16="http://schemas.microsoft.com/office/drawing/2014/main" id="{354E91E5-B8CB-4A13-B9B7-7E70D725F2F2}"/>
              </a:ext>
            </a:extLst>
          </p:cNvPr>
          <p:cNvSpPr txBox="1">
            <a:spLocks/>
          </p:cNvSpPr>
          <p:nvPr/>
        </p:nvSpPr>
        <p:spPr bwMode="auto">
          <a:xfrm>
            <a:off x="5437326" y="1016677"/>
            <a:ext cx="432618"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13</a:t>
            </a:r>
            <a:endParaRPr lang="en-GB" sz="1800" dirty="0"/>
          </a:p>
        </p:txBody>
      </p:sp>
      <p:pic>
        <p:nvPicPr>
          <p:cNvPr id="86" name="Imagen 85"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5428149" y="1274622"/>
            <a:ext cx="396386" cy="607701"/>
          </a:xfrm>
          <a:prstGeom prst="rect">
            <a:avLst/>
          </a:prstGeom>
        </p:spPr>
      </p:pic>
      <p:sp>
        <p:nvSpPr>
          <p:cNvPr id="87" name="Content Placeholder 2">
            <a:extLst>
              <a:ext uri="{FF2B5EF4-FFF2-40B4-BE49-F238E27FC236}">
                <a16:creationId xmlns:a16="http://schemas.microsoft.com/office/drawing/2014/main" id="{354E91E5-B8CB-4A13-B9B7-7E70D725F2F2}"/>
              </a:ext>
            </a:extLst>
          </p:cNvPr>
          <p:cNvSpPr txBox="1">
            <a:spLocks/>
          </p:cNvSpPr>
          <p:nvPr/>
        </p:nvSpPr>
        <p:spPr bwMode="auto">
          <a:xfrm>
            <a:off x="5407239" y="1411992"/>
            <a:ext cx="46270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600" dirty="0">
                <a:solidFill>
                  <a:srgbClr val="7F7F7F"/>
                </a:solidFill>
                <a:latin typeface="Roboto Slab" pitchFamily="2" charset="0"/>
                <a:ea typeface="Roboto Slab" pitchFamily="2" charset="0"/>
              </a:rPr>
              <a:t>0xA</a:t>
            </a:r>
            <a:endParaRPr lang="en-GB" sz="1600" dirty="0">
              <a:solidFill>
                <a:srgbClr val="7F7F7F"/>
              </a:solidFill>
            </a:endParaRPr>
          </a:p>
        </p:txBody>
      </p:sp>
      <p:pic>
        <p:nvPicPr>
          <p:cNvPr id="88" name="Imagen 87"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6331030" y="934001"/>
            <a:ext cx="396386" cy="607701"/>
          </a:xfrm>
          <a:prstGeom prst="rect">
            <a:avLst/>
          </a:prstGeom>
        </p:spPr>
      </p:pic>
      <p:sp>
        <p:nvSpPr>
          <p:cNvPr id="89" name="Content Placeholder 2">
            <a:extLst>
              <a:ext uri="{FF2B5EF4-FFF2-40B4-BE49-F238E27FC236}">
                <a16:creationId xmlns:a16="http://schemas.microsoft.com/office/drawing/2014/main" id="{354E91E5-B8CB-4A13-B9B7-7E70D725F2F2}"/>
              </a:ext>
            </a:extLst>
          </p:cNvPr>
          <p:cNvSpPr txBox="1">
            <a:spLocks/>
          </p:cNvSpPr>
          <p:nvPr/>
        </p:nvSpPr>
        <p:spPr bwMode="auto">
          <a:xfrm>
            <a:off x="6340207" y="1019736"/>
            <a:ext cx="44475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17</a:t>
            </a:r>
            <a:endParaRPr lang="en-GB" sz="1800" dirty="0"/>
          </a:p>
        </p:txBody>
      </p:sp>
      <p:sp>
        <p:nvSpPr>
          <p:cNvPr id="90" name="Content Placeholder 2">
            <a:extLst>
              <a:ext uri="{FF2B5EF4-FFF2-40B4-BE49-F238E27FC236}">
                <a16:creationId xmlns:a16="http://schemas.microsoft.com/office/drawing/2014/main" id="{354E91E5-B8CB-4A13-B9B7-7E70D725F2F2}"/>
              </a:ext>
            </a:extLst>
          </p:cNvPr>
          <p:cNvSpPr txBox="1">
            <a:spLocks/>
          </p:cNvSpPr>
          <p:nvPr/>
        </p:nvSpPr>
        <p:spPr bwMode="auto">
          <a:xfrm>
            <a:off x="6310120" y="1415051"/>
            <a:ext cx="39255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600" dirty="0">
                <a:solidFill>
                  <a:srgbClr val="7F7F7F"/>
                </a:solidFill>
                <a:latin typeface="Roboto Slab" pitchFamily="2" charset="0"/>
                <a:ea typeface="Roboto Slab" pitchFamily="2" charset="0"/>
              </a:rPr>
              <a:t>0x2</a:t>
            </a:r>
            <a:endParaRPr lang="en-GB" sz="1600" dirty="0">
              <a:solidFill>
                <a:srgbClr val="7F7F7F"/>
              </a:solidFill>
            </a:endParaRPr>
          </a:p>
        </p:txBody>
      </p:sp>
      <p:cxnSp>
        <p:nvCxnSpPr>
          <p:cNvPr id="91" name="Conector angular 90"/>
          <p:cNvCxnSpPr/>
          <p:nvPr/>
        </p:nvCxnSpPr>
        <p:spPr bwMode="auto">
          <a:xfrm flipV="1">
            <a:off x="5869944" y="1237852"/>
            <a:ext cx="407904" cy="316662"/>
          </a:xfrm>
          <a:prstGeom prst="bentConnector3">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pic>
        <p:nvPicPr>
          <p:cNvPr id="92" name="Imagen 91"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7246044" y="935364"/>
            <a:ext cx="396386" cy="607701"/>
          </a:xfrm>
          <a:prstGeom prst="rect">
            <a:avLst/>
          </a:prstGeom>
        </p:spPr>
      </p:pic>
      <p:sp>
        <p:nvSpPr>
          <p:cNvPr id="93" name="Content Placeholder 2">
            <a:extLst>
              <a:ext uri="{FF2B5EF4-FFF2-40B4-BE49-F238E27FC236}">
                <a16:creationId xmlns:a16="http://schemas.microsoft.com/office/drawing/2014/main" id="{354E91E5-B8CB-4A13-B9B7-7E70D725F2F2}"/>
              </a:ext>
            </a:extLst>
          </p:cNvPr>
          <p:cNvSpPr txBox="1">
            <a:spLocks/>
          </p:cNvSpPr>
          <p:nvPr/>
        </p:nvSpPr>
        <p:spPr bwMode="auto">
          <a:xfrm>
            <a:off x="7255221" y="1021099"/>
            <a:ext cx="45233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29</a:t>
            </a:r>
            <a:endParaRPr lang="en-GB" sz="1800" dirty="0"/>
          </a:p>
        </p:txBody>
      </p:sp>
      <p:pic>
        <p:nvPicPr>
          <p:cNvPr id="94" name="Imagen 93"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7246044" y="1279044"/>
            <a:ext cx="396386" cy="607701"/>
          </a:xfrm>
          <a:prstGeom prst="rect">
            <a:avLst/>
          </a:prstGeom>
        </p:spPr>
      </p:pic>
      <p:sp>
        <p:nvSpPr>
          <p:cNvPr id="95" name="Content Placeholder 2">
            <a:extLst>
              <a:ext uri="{FF2B5EF4-FFF2-40B4-BE49-F238E27FC236}">
                <a16:creationId xmlns:a16="http://schemas.microsoft.com/office/drawing/2014/main" id="{354E91E5-B8CB-4A13-B9B7-7E70D725F2F2}"/>
              </a:ext>
            </a:extLst>
          </p:cNvPr>
          <p:cNvSpPr txBox="1">
            <a:spLocks/>
          </p:cNvSpPr>
          <p:nvPr/>
        </p:nvSpPr>
        <p:spPr bwMode="auto">
          <a:xfrm>
            <a:off x="7246124" y="1458402"/>
            <a:ext cx="39255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100" dirty="0">
                <a:solidFill>
                  <a:srgbClr val="7F7F7F"/>
                </a:solidFill>
                <a:latin typeface="Roboto Slab" pitchFamily="2" charset="0"/>
                <a:ea typeface="Roboto Slab" pitchFamily="2" charset="0"/>
              </a:rPr>
              <a:t>NULL</a:t>
            </a:r>
            <a:endParaRPr lang="en-GB" sz="1100" dirty="0">
              <a:solidFill>
                <a:srgbClr val="7F7F7F"/>
              </a:solidFill>
            </a:endParaRPr>
          </a:p>
        </p:txBody>
      </p:sp>
      <p:cxnSp>
        <p:nvCxnSpPr>
          <p:cNvPr id="96" name="Conector angular 95"/>
          <p:cNvCxnSpPr/>
          <p:nvPr/>
        </p:nvCxnSpPr>
        <p:spPr bwMode="auto">
          <a:xfrm flipV="1">
            <a:off x="6784958" y="1249712"/>
            <a:ext cx="407904" cy="316662"/>
          </a:xfrm>
          <a:prstGeom prst="bentConnector3">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7" name="Conector angular 96"/>
          <p:cNvCxnSpPr/>
          <p:nvPr/>
        </p:nvCxnSpPr>
        <p:spPr bwMode="auto">
          <a:xfrm flipV="1">
            <a:off x="4956683" y="1289211"/>
            <a:ext cx="407904" cy="316662"/>
          </a:xfrm>
          <a:prstGeom prst="bentConnector3">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98" name="Rectángulo 97"/>
          <p:cNvSpPr/>
          <p:nvPr/>
        </p:nvSpPr>
        <p:spPr>
          <a:xfrm>
            <a:off x="1719134" y="1743171"/>
            <a:ext cx="493682"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0x9</a:t>
            </a:r>
            <a:endParaRPr lang="en-GB" sz="1400" dirty="0">
              <a:solidFill>
                <a:srgbClr val="7F7F7F"/>
              </a:solidFill>
            </a:endParaRPr>
          </a:p>
        </p:txBody>
      </p:sp>
      <p:sp>
        <p:nvSpPr>
          <p:cNvPr id="99" name="Rectángulo 98"/>
          <p:cNvSpPr/>
          <p:nvPr/>
        </p:nvSpPr>
        <p:spPr>
          <a:xfrm>
            <a:off x="2640218" y="1750628"/>
            <a:ext cx="507007"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0xE</a:t>
            </a:r>
            <a:endParaRPr lang="en-GB" sz="1400" dirty="0">
              <a:solidFill>
                <a:srgbClr val="7F7F7F"/>
              </a:solidFill>
            </a:endParaRPr>
          </a:p>
        </p:txBody>
      </p:sp>
      <p:sp>
        <p:nvSpPr>
          <p:cNvPr id="100" name="Rectángulo 99"/>
          <p:cNvSpPr/>
          <p:nvPr/>
        </p:nvSpPr>
        <p:spPr>
          <a:xfrm>
            <a:off x="3487756" y="1743171"/>
            <a:ext cx="569387"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0x16</a:t>
            </a:r>
            <a:endParaRPr lang="en-GB" sz="1400" dirty="0">
              <a:solidFill>
                <a:srgbClr val="7F7F7F"/>
              </a:solidFill>
            </a:endParaRPr>
          </a:p>
        </p:txBody>
      </p:sp>
      <p:sp>
        <p:nvSpPr>
          <p:cNvPr id="101" name="Rectángulo 100"/>
          <p:cNvSpPr/>
          <p:nvPr/>
        </p:nvSpPr>
        <p:spPr>
          <a:xfrm>
            <a:off x="4425365" y="1760763"/>
            <a:ext cx="492806"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0x6</a:t>
            </a:r>
            <a:endParaRPr lang="en-GB" sz="1400" dirty="0">
              <a:solidFill>
                <a:srgbClr val="7F7F7F"/>
              </a:solidFill>
            </a:endParaRPr>
          </a:p>
        </p:txBody>
      </p:sp>
      <p:sp>
        <p:nvSpPr>
          <p:cNvPr id="102" name="Rectángulo 101"/>
          <p:cNvSpPr/>
          <p:nvPr/>
        </p:nvSpPr>
        <p:spPr>
          <a:xfrm>
            <a:off x="5377138" y="1724445"/>
            <a:ext cx="502624"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0xF</a:t>
            </a:r>
            <a:endParaRPr lang="en-GB" sz="1400" dirty="0">
              <a:solidFill>
                <a:srgbClr val="7F7F7F"/>
              </a:solidFill>
            </a:endParaRPr>
          </a:p>
        </p:txBody>
      </p:sp>
      <p:sp>
        <p:nvSpPr>
          <p:cNvPr id="103" name="Rectángulo 102"/>
          <p:cNvSpPr/>
          <p:nvPr/>
        </p:nvSpPr>
        <p:spPr>
          <a:xfrm>
            <a:off x="6271110" y="1743171"/>
            <a:ext cx="526907"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0xA</a:t>
            </a:r>
            <a:endParaRPr lang="en-GB" sz="1400" dirty="0">
              <a:solidFill>
                <a:srgbClr val="7F7F7F"/>
              </a:solidFill>
            </a:endParaRPr>
          </a:p>
        </p:txBody>
      </p:sp>
      <p:sp>
        <p:nvSpPr>
          <p:cNvPr id="104" name="Rectángulo 103"/>
          <p:cNvSpPr/>
          <p:nvPr/>
        </p:nvSpPr>
        <p:spPr>
          <a:xfrm>
            <a:off x="7180645" y="1746829"/>
            <a:ext cx="491666"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0x2</a:t>
            </a:r>
            <a:endParaRPr lang="en-GB" sz="1400" dirty="0">
              <a:solidFill>
                <a:srgbClr val="7F7F7F"/>
              </a:solidFill>
            </a:endParaRPr>
          </a:p>
        </p:txBody>
      </p:sp>
      <p:sp>
        <p:nvSpPr>
          <p:cNvPr id="2" name="TextBox 1">
            <a:extLst>
              <a:ext uri="{FF2B5EF4-FFF2-40B4-BE49-F238E27FC236}">
                <a16:creationId xmlns:a16="http://schemas.microsoft.com/office/drawing/2014/main" id="{5CC229B4-BF70-2F47-92BB-820F2DD09D8E}"/>
              </a:ext>
            </a:extLst>
          </p:cNvPr>
          <p:cNvSpPr txBox="1"/>
          <p:nvPr/>
        </p:nvSpPr>
        <p:spPr>
          <a:xfrm>
            <a:off x="2086984" y="3743661"/>
            <a:ext cx="5641288" cy="369332"/>
          </a:xfrm>
          <a:prstGeom prst="rect">
            <a:avLst/>
          </a:prstGeom>
          <a:noFill/>
        </p:spPr>
        <p:txBody>
          <a:bodyPr wrap="none" rtlCol="0">
            <a:spAutoFit/>
          </a:bodyPr>
          <a:lstStyle/>
          <a:p>
            <a:r>
              <a:rPr lang="en-US" dirty="0"/>
              <a:t>Lets look at how we search for an element in  a linked list</a:t>
            </a:r>
          </a:p>
        </p:txBody>
      </p:sp>
    </p:spTree>
    <p:extLst>
      <p:ext uri="{BB962C8B-B14F-4D97-AF65-F5344CB8AC3E}">
        <p14:creationId xmlns:p14="http://schemas.microsoft.com/office/powerpoint/2010/main" val="1467065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 name="Imagen 64"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1352850" y="2154030"/>
            <a:ext cx="396386" cy="607701"/>
          </a:xfrm>
          <a:prstGeom prst="rect">
            <a:avLst/>
          </a:prstGeom>
        </p:spPr>
      </p:pic>
      <p:sp>
        <p:nvSpPr>
          <p:cNvPr id="66" name="Content Placeholder 2">
            <a:extLst>
              <a:ext uri="{FF2B5EF4-FFF2-40B4-BE49-F238E27FC236}">
                <a16:creationId xmlns:a16="http://schemas.microsoft.com/office/drawing/2014/main" id="{354E91E5-B8CB-4A13-B9B7-7E70D725F2F2}"/>
              </a:ext>
            </a:extLst>
          </p:cNvPr>
          <p:cNvSpPr txBox="1">
            <a:spLocks/>
          </p:cNvSpPr>
          <p:nvPr/>
        </p:nvSpPr>
        <p:spPr bwMode="auto">
          <a:xfrm>
            <a:off x="1362027" y="2239765"/>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a:t>
            </a:r>
            <a:endParaRPr lang="en-GB" sz="1800" dirty="0"/>
          </a:p>
        </p:txBody>
      </p:sp>
      <p:pic>
        <p:nvPicPr>
          <p:cNvPr id="68" name="Imagen 67"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259047" y="1328803"/>
            <a:ext cx="396386" cy="607701"/>
          </a:xfrm>
          <a:prstGeom prst="rect">
            <a:avLst/>
          </a:prstGeom>
        </p:spPr>
      </p:pic>
      <p:sp>
        <p:nvSpPr>
          <p:cNvPr id="69" name="Content Placeholder 2">
            <a:extLst>
              <a:ext uri="{FF2B5EF4-FFF2-40B4-BE49-F238E27FC236}">
                <a16:creationId xmlns:a16="http://schemas.microsoft.com/office/drawing/2014/main" id="{354E91E5-B8CB-4A13-B9B7-7E70D725F2F2}"/>
              </a:ext>
            </a:extLst>
          </p:cNvPr>
          <p:cNvSpPr txBox="1">
            <a:spLocks/>
          </p:cNvSpPr>
          <p:nvPr/>
        </p:nvSpPr>
        <p:spPr bwMode="auto">
          <a:xfrm>
            <a:off x="2268224" y="1414538"/>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3</a:t>
            </a:r>
            <a:endParaRPr lang="en-GB" sz="1800" dirty="0"/>
          </a:p>
        </p:txBody>
      </p:sp>
      <p:pic>
        <p:nvPicPr>
          <p:cNvPr id="71" name="Imagen 70"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178735" y="2154030"/>
            <a:ext cx="396386" cy="607701"/>
          </a:xfrm>
          <a:prstGeom prst="rect">
            <a:avLst/>
          </a:prstGeom>
        </p:spPr>
      </p:pic>
      <p:sp>
        <p:nvSpPr>
          <p:cNvPr id="72" name="Content Placeholder 2">
            <a:extLst>
              <a:ext uri="{FF2B5EF4-FFF2-40B4-BE49-F238E27FC236}">
                <a16:creationId xmlns:a16="http://schemas.microsoft.com/office/drawing/2014/main" id="{354E91E5-B8CB-4A13-B9B7-7E70D725F2F2}"/>
              </a:ext>
            </a:extLst>
          </p:cNvPr>
          <p:cNvSpPr txBox="1">
            <a:spLocks/>
          </p:cNvSpPr>
          <p:nvPr/>
        </p:nvSpPr>
        <p:spPr bwMode="auto">
          <a:xfrm>
            <a:off x="3187912" y="2239765"/>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7</a:t>
            </a:r>
            <a:endParaRPr lang="en-GB" sz="1800" dirty="0"/>
          </a:p>
        </p:txBody>
      </p:sp>
      <p:pic>
        <p:nvPicPr>
          <p:cNvPr id="73" name="Imagen 72"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055268" y="885559"/>
            <a:ext cx="396386" cy="607701"/>
          </a:xfrm>
          <a:prstGeom prst="rect">
            <a:avLst/>
          </a:prstGeom>
        </p:spPr>
      </p:pic>
      <p:sp>
        <p:nvSpPr>
          <p:cNvPr id="74" name="Content Placeholder 2">
            <a:extLst>
              <a:ext uri="{FF2B5EF4-FFF2-40B4-BE49-F238E27FC236}">
                <a16:creationId xmlns:a16="http://schemas.microsoft.com/office/drawing/2014/main" id="{354E91E5-B8CB-4A13-B9B7-7E70D725F2F2}"/>
              </a:ext>
            </a:extLst>
          </p:cNvPr>
          <p:cNvSpPr txBox="1">
            <a:spLocks/>
          </p:cNvSpPr>
          <p:nvPr/>
        </p:nvSpPr>
        <p:spPr bwMode="auto">
          <a:xfrm>
            <a:off x="4064445" y="971294"/>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8</a:t>
            </a:r>
            <a:endParaRPr lang="en-GB" sz="1800" dirty="0"/>
          </a:p>
        </p:txBody>
      </p:sp>
      <p:pic>
        <p:nvPicPr>
          <p:cNvPr id="77" name="Imagen 76"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986929" y="2181376"/>
            <a:ext cx="396386" cy="607701"/>
          </a:xfrm>
          <a:prstGeom prst="rect">
            <a:avLst/>
          </a:prstGeom>
        </p:spPr>
      </p:pic>
      <p:sp>
        <p:nvSpPr>
          <p:cNvPr id="78" name="Content Placeholder 2">
            <a:extLst>
              <a:ext uri="{FF2B5EF4-FFF2-40B4-BE49-F238E27FC236}">
                <a16:creationId xmlns:a16="http://schemas.microsoft.com/office/drawing/2014/main" id="{354E91E5-B8CB-4A13-B9B7-7E70D725F2F2}"/>
              </a:ext>
            </a:extLst>
          </p:cNvPr>
          <p:cNvSpPr txBox="1">
            <a:spLocks/>
          </p:cNvSpPr>
          <p:nvPr/>
        </p:nvSpPr>
        <p:spPr bwMode="auto">
          <a:xfrm>
            <a:off x="4996106" y="2267111"/>
            <a:ext cx="432618"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13</a:t>
            </a:r>
            <a:endParaRPr lang="en-GB" sz="1800" dirty="0"/>
          </a:p>
        </p:txBody>
      </p:sp>
      <p:pic>
        <p:nvPicPr>
          <p:cNvPr id="80" name="Imagen 79"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5862786" y="1400913"/>
            <a:ext cx="396386" cy="607701"/>
          </a:xfrm>
          <a:prstGeom prst="rect">
            <a:avLst/>
          </a:prstGeom>
        </p:spPr>
      </p:pic>
      <p:sp>
        <p:nvSpPr>
          <p:cNvPr id="81" name="Content Placeholder 2">
            <a:extLst>
              <a:ext uri="{FF2B5EF4-FFF2-40B4-BE49-F238E27FC236}">
                <a16:creationId xmlns:a16="http://schemas.microsoft.com/office/drawing/2014/main" id="{354E91E5-B8CB-4A13-B9B7-7E70D725F2F2}"/>
              </a:ext>
            </a:extLst>
          </p:cNvPr>
          <p:cNvSpPr txBox="1">
            <a:spLocks/>
          </p:cNvSpPr>
          <p:nvPr/>
        </p:nvSpPr>
        <p:spPr bwMode="auto">
          <a:xfrm>
            <a:off x="5871963" y="1486648"/>
            <a:ext cx="44475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17</a:t>
            </a:r>
            <a:endParaRPr lang="en-GB" sz="1800" dirty="0"/>
          </a:p>
        </p:txBody>
      </p:sp>
      <p:pic>
        <p:nvPicPr>
          <p:cNvPr id="82" name="Imagen 81"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6801855" y="2154441"/>
            <a:ext cx="396386" cy="607701"/>
          </a:xfrm>
          <a:prstGeom prst="rect">
            <a:avLst/>
          </a:prstGeom>
        </p:spPr>
      </p:pic>
      <p:sp>
        <p:nvSpPr>
          <p:cNvPr id="83" name="Content Placeholder 2">
            <a:extLst>
              <a:ext uri="{FF2B5EF4-FFF2-40B4-BE49-F238E27FC236}">
                <a16:creationId xmlns:a16="http://schemas.microsoft.com/office/drawing/2014/main" id="{354E91E5-B8CB-4A13-B9B7-7E70D725F2F2}"/>
              </a:ext>
            </a:extLst>
          </p:cNvPr>
          <p:cNvSpPr txBox="1">
            <a:spLocks/>
          </p:cNvSpPr>
          <p:nvPr/>
        </p:nvSpPr>
        <p:spPr bwMode="auto">
          <a:xfrm>
            <a:off x="6811032" y="2240176"/>
            <a:ext cx="45233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29</a:t>
            </a:r>
            <a:endParaRPr lang="en-GB" sz="1800" dirty="0"/>
          </a:p>
        </p:txBody>
      </p:sp>
      <p:sp>
        <p:nvSpPr>
          <p:cNvPr id="92" name="Content Placeholder 2">
            <a:extLst>
              <a:ext uri="{FF2B5EF4-FFF2-40B4-BE49-F238E27FC236}">
                <a16:creationId xmlns:a16="http://schemas.microsoft.com/office/drawing/2014/main" id="{354E91E5-B8CB-4A13-B9B7-7E70D725F2F2}"/>
              </a:ext>
            </a:extLst>
          </p:cNvPr>
          <p:cNvSpPr txBox="1">
            <a:spLocks/>
          </p:cNvSpPr>
          <p:nvPr/>
        </p:nvSpPr>
        <p:spPr bwMode="auto">
          <a:xfrm>
            <a:off x="3955235" y="398991"/>
            <a:ext cx="929613"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2000" dirty="0">
                <a:latin typeface="Roboto Slab" pitchFamily="2" charset="0"/>
                <a:ea typeface="Roboto Slab" pitchFamily="2" charset="0"/>
              </a:rPr>
              <a:t>root</a:t>
            </a:r>
            <a:endParaRPr lang="en-GB" sz="2000" dirty="0"/>
          </a:p>
        </p:txBody>
      </p:sp>
      <p:cxnSp>
        <p:nvCxnSpPr>
          <p:cNvPr id="93" name="Conector recto de flecha 92"/>
          <p:cNvCxnSpPr/>
          <p:nvPr/>
        </p:nvCxnSpPr>
        <p:spPr bwMode="auto">
          <a:xfrm rot="5400000" flipV="1">
            <a:off x="4127427" y="871744"/>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 name="Conector recto de flecha 8"/>
          <p:cNvCxnSpPr>
            <a:stCxn id="73" idx="0"/>
            <a:endCxn id="68" idx="2"/>
          </p:cNvCxnSpPr>
          <p:nvPr/>
        </p:nvCxnSpPr>
        <p:spPr bwMode="auto">
          <a:xfrm flipH="1">
            <a:off x="2761091" y="1189410"/>
            <a:ext cx="1188520" cy="443244"/>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2" name="Conector recto de flecha 11"/>
          <p:cNvCxnSpPr>
            <a:stCxn id="73" idx="2"/>
            <a:endCxn id="80" idx="0"/>
          </p:cNvCxnSpPr>
          <p:nvPr/>
        </p:nvCxnSpPr>
        <p:spPr bwMode="auto">
          <a:xfrm>
            <a:off x="4557312" y="1189410"/>
            <a:ext cx="1199817" cy="515354"/>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4" name="Conector recto de flecha 13"/>
          <p:cNvCxnSpPr>
            <a:stCxn id="69" idx="2"/>
            <a:endCxn id="66" idx="0"/>
          </p:cNvCxnSpPr>
          <p:nvPr/>
        </p:nvCxnSpPr>
        <p:spPr bwMode="auto">
          <a:xfrm flipH="1">
            <a:off x="1511768" y="1857782"/>
            <a:ext cx="906197" cy="381983"/>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7" name="Conector recto de flecha 16"/>
          <p:cNvCxnSpPr>
            <a:stCxn id="69" idx="2"/>
            <a:endCxn id="72" idx="0"/>
          </p:cNvCxnSpPr>
          <p:nvPr/>
        </p:nvCxnSpPr>
        <p:spPr bwMode="auto">
          <a:xfrm>
            <a:off x="2417965" y="1857782"/>
            <a:ext cx="919688" cy="381983"/>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 name="Conector recto de flecha 18"/>
          <p:cNvCxnSpPr>
            <a:stCxn id="81" idx="2"/>
            <a:endCxn id="78" idx="0"/>
          </p:cNvCxnSpPr>
          <p:nvPr/>
        </p:nvCxnSpPr>
        <p:spPr bwMode="auto">
          <a:xfrm flipH="1">
            <a:off x="5212415" y="1929892"/>
            <a:ext cx="881924" cy="337219"/>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1" name="Conector recto de flecha 20"/>
          <p:cNvCxnSpPr>
            <a:endCxn id="83" idx="0"/>
          </p:cNvCxnSpPr>
          <p:nvPr/>
        </p:nvCxnSpPr>
        <p:spPr bwMode="auto">
          <a:xfrm>
            <a:off x="6271913" y="1929892"/>
            <a:ext cx="765285" cy="310284"/>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6" name="Content Placeholder 2">
            <a:extLst>
              <a:ext uri="{FF2B5EF4-FFF2-40B4-BE49-F238E27FC236}">
                <a16:creationId xmlns:a16="http://schemas.microsoft.com/office/drawing/2014/main" id="{354E91E5-B8CB-4A13-B9B7-7E70D725F2F2}"/>
              </a:ext>
            </a:extLst>
          </p:cNvPr>
          <p:cNvSpPr txBox="1">
            <a:spLocks/>
          </p:cNvSpPr>
          <p:nvPr/>
        </p:nvSpPr>
        <p:spPr bwMode="auto">
          <a:xfrm>
            <a:off x="130921" y="177369"/>
            <a:ext cx="3549857"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2000" dirty="0">
                <a:latin typeface="Roboto Slab" pitchFamily="2" charset="0"/>
                <a:ea typeface="Roboto Slab" pitchFamily="2" charset="0"/>
              </a:rPr>
              <a:t>BINARY SEARCH TREE (BST) </a:t>
            </a:r>
            <a:endParaRPr lang="en-GB" sz="2000" dirty="0"/>
          </a:p>
        </p:txBody>
      </p:sp>
      <p:sp>
        <p:nvSpPr>
          <p:cNvPr id="25" name="Content Placeholder 2">
            <a:extLst>
              <a:ext uri="{FF2B5EF4-FFF2-40B4-BE49-F238E27FC236}">
                <a16:creationId xmlns:a16="http://schemas.microsoft.com/office/drawing/2014/main" id="{354E91E5-B8CB-4A13-B9B7-7E70D725F2F2}"/>
              </a:ext>
            </a:extLst>
          </p:cNvPr>
          <p:cNvSpPr txBox="1">
            <a:spLocks/>
          </p:cNvSpPr>
          <p:nvPr/>
        </p:nvSpPr>
        <p:spPr bwMode="auto">
          <a:xfrm>
            <a:off x="229769" y="3369264"/>
            <a:ext cx="613506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457200" indent="-457200">
              <a:buClrTx/>
              <a:buFontTx/>
              <a:buAutoNum type="arabicParenR"/>
            </a:pPr>
            <a:r>
              <a:rPr lang="en-GB" sz="2000" dirty="0">
                <a:latin typeface="Roboto Slab" pitchFamily="2" charset="0"/>
                <a:ea typeface="Roboto Slab" pitchFamily="2" charset="0"/>
              </a:rPr>
              <a:t>Nodes in left sub-tree less than root</a:t>
            </a:r>
          </a:p>
          <a:p>
            <a:pPr marL="457200" indent="-457200">
              <a:buClrTx/>
              <a:buFontTx/>
              <a:buAutoNum type="arabicParenR"/>
            </a:pPr>
            <a:r>
              <a:rPr lang="en-GB" sz="2000" dirty="0">
                <a:latin typeface="Roboto Slab" pitchFamily="2" charset="0"/>
                <a:ea typeface="Roboto Slab" pitchFamily="2" charset="0"/>
              </a:rPr>
              <a:t>Nodes in right sub-tree greater than root  </a:t>
            </a:r>
            <a:endParaRPr lang="en-GB" sz="2000" dirty="0"/>
          </a:p>
        </p:txBody>
      </p:sp>
    </p:spTree>
    <p:extLst>
      <p:ext uri="{BB962C8B-B14F-4D97-AF65-F5344CB8AC3E}">
        <p14:creationId xmlns:p14="http://schemas.microsoft.com/office/powerpoint/2010/main" val="42467714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 name="Imagen 64"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1352850" y="2154030"/>
            <a:ext cx="396386" cy="607701"/>
          </a:xfrm>
          <a:prstGeom prst="rect">
            <a:avLst/>
          </a:prstGeom>
        </p:spPr>
      </p:pic>
      <p:sp>
        <p:nvSpPr>
          <p:cNvPr id="66" name="Content Placeholder 2">
            <a:extLst>
              <a:ext uri="{FF2B5EF4-FFF2-40B4-BE49-F238E27FC236}">
                <a16:creationId xmlns:a16="http://schemas.microsoft.com/office/drawing/2014/main" id="{354E91E5-B8CB-4A13-B9B7-7E70D725F2F2}"/>
              </a:ext>
            </a:extLst>
          </p:cNvPr>
          <p:cNvSpPr txBox="1">
            <a:spLocks/>
          </p:cNvSpPr>
          <p:nvPr/>
        </p:nvSpPr>
        <p:spPr bwMode="auto">
          <a:xfrm>
            <a:off x="1362027" y="2239765"/>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a:t>
            </a:r>
            <a:endParaRPr lang="en-GB" sz="1800" dirty="0"/>
          </a:p>
        </p:txBody>
      </p:sp>
      <p:pic>
        <p:nvPicPr>
          <p:cNvPr id="68" name="Imagen 67"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259047" y="1328803"/>
            <a:ext cx="396386" cy="607701"/>
          </a:xfrm>
          <a:prstGeom prst="rect">
            <a:avLst/>
          </a:prstGeom>
        </p:spPr>
      </p:pic>
      <p:sp>
        <p:nvSpPr>
          <p:cNvPr id="69" name="Content Placeholder 2">
            <a:extLst>
              <a:ext uri="{FF2B5EF4-FFF2-40B4-BE49-F238E27FC236}">
                <a16:creationId xmlns:a16="http://schemas.microsoft.com/office/drawing/2014/main" id="{354E91E5-B8CB-4A13-B9B7-7E70D725F2F2}"/>
              </a:ext>
            </a:extLst>
          </p:cNvPr>
          <p:cNvSpPr txBox="1">
            <a:spLocks/>
          </p:cNvSpPr>
          <p:nvPr/>
        </p:nvSpPr>
        <p:spPr bwMode="auto">
          <a:xfrm>
            <a:off x="2268224" y="1414538"/>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3</a:t>
            </a:r>
            <a:endParaRPr lang="en-GB" sz="1800" dirty="0"/>
          </a:p>
        </p:txBody>
      </p:sp>
      <p:pic>
        <p:nvPicPr>
          <p:cNvPr id="71" name="Imagen 70"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178735" y="2154030"/>
            <a:ext cx="396386" cy="607701"/>
          </a:xfrm>
          <a:prstGeom prst="rect">
            <a:avLst/>
          </a:prstGeom>
        </p:spPr>
      </p:pic>
      <p:sp>
        <p:nvSpPr>
          <p:cNvPr id="72" name="Content Placeholder 2">
            <a:extLst>
              <a:ext uri="{FF2B5EF4-FFF2-40B4-BE49-F238E27FC236}">
                <a16:creationId xmlns:a16="http://schemas.microsoft.com/office/drawing/2014/main" id="{354E91E5-B8CB-4A13-B9B7-7E70D725F2F2}"/>
              </a:ext>
            </a:extLst>
          </p:cNvPr>
          <p:cNvSpPr txBox="1">
            <a:spLocks/>
          </p:cNvSpPr>
          <p:nvPr/>
        </p:nvSpPr>
        <p:spPr bwMode="auto">
          <a:xfrm>
            <a:off x="3187912" y="2239765"/>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7</a:t>
            </a:r>
            <a:endParaRPr lang="en-GB" sz="1800" dirty="0"/>
          </a:p>
        </p:txBody>
      </p:sp>
      <p:pic>
        <p:nvPicPr>
          <p:cNvPr id="73" name="Imagen 72"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055268" y="885559"/>
            <a:ext cx="396386" cy="607701"/>
          </a:xfrm>
          <a:prstGeom prst="rect">
            <a:avLst/>
          </a:prstGeom>
        </p:spPr>
      </p:pic>
      <p:sp>
        <p:nvSpPr>
          <p:cNvPr id="74" name="Content Placeholder 2">
            <a:extLst>
              <a:ext uri="{FF2B5EF4-FFF2-40B4-BE49-F238E27FC236}">
                <a16:creationId xmlns:a16="http://schemas.microsoft.com/office/drawing/2014/main" id="{354E91E5-B8CB-4A13-B9B7-7E70D725F2F2}"/>
              </a:ext>
            </a:extLst>
          </p:cNvPr>
          <p:cNvSpPr txBox="1">
            <a:spLocks/>
          </p:cNvSpPr>
          <p:nvPr/>
        </p:nvSpPr>
        <p:spPr bwMode="auto">
          <a:xfrm>
            <a:off x="4064445" y="971294"/>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8</a:t>
            </a:r>
            <a:endParaRPr lang="en-GB" sz="1800" dirty="0"/>
          </a:p>
        </p:txBody>
      </p:sp>
      <p:pic>
        <p:nvPicPr>
          <p:cNvPr id="77" name="Imagen 76"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986929" y="2181376"/>
            <a:ext cx="396386" cy="607701"/>
          </a:xfrm>
          <a:prstGeom prst="rect">
            <a:avLst/>
          </a:prstGeom>
        </p:spPr>
      </p:pic>
      <p:sp>
        <p:nvSpPr>
          <p:cNvPr id="78" name="Content Placeholder 2">
            <a:extLst>
              <a:ext uri="{FF2B5EF4-FFF2-40B4-BE49-F238E27FC236}">
                <a16:creationId xmlns:a16="http://schemas.microsoft.com/office/drawing/2014/main" id="{354E91E5-B8CB-4A13-B9B7-7E70D725F2F2}"/>
              </a:ext>
            </a:extLst>
          </p:cNvPr>
          <p:cNvSpPr txBox="1">
            <a:spLocks/>
          </p:cNvSpPr>
          <p:nvPr/>
        </p:nvSpPr>
        <p:spPr bwMode="auto">
          <a:xfrm>
            <a:off x="4996106" y="2267111"/>
            <a:ext cx="432618"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13</a:t>
            </a:r>
            <a:endParaRPr lang="en-GB" sz="1800" dirty="0"/>
          </a:p>
        </p:txBody>
      </p:sp>
      <p:pic>
        <p:nvPicPr>
          <p:cNvPr id="80" name="Imagen 79"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5862786" y="1400913"/>
            <a:ext cx="396386" cy="607701"/>
          </a:xfrm>
          <a:prstGeom prst="rect">
            <a:avLst/>
          </a:prstGeom>
        </p:spPr>
      </p:pic>
      <p:sp>
        <p:nvSpPr>
          <p:cNvPr id="81" name="Content Placeholder 2">
            <a:extLst>
              <a:ext uri="{FF2B5EF4-FFF2-40B4-BE49-F238E27FC236}">
                <a16:creationId xmlns:a16="http://schemas.microsoft.com/office/drawing/2014/main" id="{354E91E5-B8CB-4A13-B9B7-7E70D725F2F2}"/>
              </a:ext>
            </a:extLst>
          </p:cNvPr>
          <p:cNvSpPr txBox="1">
            <a:spLocks/>
          </p:cNvSpPr>
          <p:nvPr/>
        </p:nvSpPr>
        <p:spPr bwMode="auto">
          <a:xfrm>
            <a:off x="5871963" y="1486648"/>
            <a:ext cx="44475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17</a:t>
            </a:r>
            <a:endParaRPr lang="en-GB" sz="1800" dirty="0"/>
          </a:p>
        </p:txBody>
      </p:sp>
      <p:pic>
        <p:nvPicPr>
          <p:cNvPr id="82" name="Imagen 81"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6801855" y="2154441"/>
            <a:ext cx="396386" cy="607701"/>
          </a:xfrm>
          <a:prstGeom prst="rect">
            <a:avLst/>
          </a:prstGeom>
        </p:spPr>
      </p:pic>
      <p:sp>
        <p:nvSpPr>
          <p:cNvPr id="83" name="Content Placeholder 2">
            <a:extLst>
              <a:ext uri="{FF2B5EF4-FFF2-40B4-BE49-F238E27FC236}">
                <a16:creationId xmlns:a16="http://schemas.microsoft.com/office/drawing/2014/main" id="{354E91E5-B8CB-4A13-B9B7-7E70D725F2F2}"/>
              </a:ext>
            </a:extLst>
          </p:cNvPr>
          <p:cNvSpPr txBox="1">
            <a:spLocks/>
          </p:cNvSpPr>
          <p:nvPr/>
        </p:nvSpPr>
        <p:spPr bwMode="auto">
          <a:xfrm>
            <a:off x="6811032" y="2240176"/>
            <a:ext cx="45233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29</a:t>
            </a:r>
            <a:endParaRPr lang="en-GB" sz="1800" dirty="0"/>
          </a:p>
        </p:txBody>
      </p:sp>
      <p:sp>
        <p:nvSpPr>
          <p:cNvPr id="92" name="Content Placeholder 2">
            <a:extLst>
              <a:ext uri="{FF2B5EF4-FFF2-40B4-BE49-F238E27FC236}">
                <a16:creationId xmlns:a16="http://schemas.microsoft.com/office/drawing/2014/main" id="{354E91E5-B8CB-4A13-B9B7-7E70D725F2F2}"/>
              </a:ext>
            </a:extLst>
          </p:cNvPr>
          <p:cNvSpPr txBox="1">
            <a:spLocks/>
          </p:cNvSpPr>
          <p:nvPr/>
        </p:nvSpPr>
        <p:spPr bwMode="auto">
          <a:xfrm>
            <a:off x="3955235" y="398991"/>
            <a:ext cx="929613"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2000" dirty="0">
                <a:latin typeface="Roboto Slab" pitchFamily="2" charset="0"/>
                <a:ea typeface="Roboto Slab" pitchFamily="2" charset="0"/>
              </a:rPr>
              <a:t>root</a:t>
            </a:r>
            <a:endParaRPr lang="en-GB" sz="2000" dirty="0"/>
          </a:p>
        </p:txBody>
      </p:sp>
      <p:cxnSp>
        <p:nvCxnSpPr>
          <p:cNvPr id="93" name="Conector recto de flecha 92"/>
          <p:cNvCxnSpPr/>
          <p:nvPr/>
        </p:nvCxnSpPr>
        <p:spPr bwMode="auto">
          <a:xfrm rot="5400000" flipV="1">
            <a:off x="4127427" y="871744"/>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 name="Conector recto de flecha 8"/>
          <p:cNvCxnSpPr>
            <a:stCxn id="73" idx="0"/>
            <a:endCxn id="68" idx="2"/>
          </p:cNvCxnSpPr>
          <p:nvPr/>
        </p:nvCxnSpPr>
        <p:spPr bwMode="auto">
          <a:xfrm flipH="1">
            <a:off x="2761091" y="1189410"/>
            <a:ext cx="1188520" cy="443244"/>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2" name="Conector recto de flecha 11"/>
          <p:cNvCxnSpPr>
            <a:stCxn id="73" idx="2"/>
            <a:endCxn id="80" idx="0"/>
          </p:cNvCxnSpPr>
          <p:nvPr/>
        </p:nvCxnSpPr>
        <p:spPr bwMode="auto">
          <a:xfrm>
            <a:off x="4557312" y="1189410"/>
            <a:ext cx="1199817" cy="515354"/>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4" name="Conector recto de flecha 13"/>
          <p:cNvCxnSpPr>
            <a:stCxn id="69" idx="2"/>
            <a:endCxn id="66" idx="0"/>
          </p:cNvCxnSpPr>
          <p:nvPr/>
        </p:nvCxnSpPr>
        <p:spPr bwMode="auto">
          <a:xfrm flipH="1">
            <a:off x="1511768" y="1857782"/>
            <a:ext cx="906197" cy="381983"/>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7" name="Conector recto de flecha 16"/>
          <p:cNvCxnSpPr>
            <a:stCxn id="69" idx="2"/>
            <a:endCxn id="72" idx="0"/>
          </p:cNvCxnSpPr>
          <p:nvPr/>
        </p:nvCxnSpPr>
        <p:spPr bwMode="auto">
          <a:xfrm>
            <a:off x="2417965" y="1857782"/>
            <a:ext cx="919688" cy="381983"/>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 name="Conector recto de flecha 18"/>
          <p:cNvCxnSpPr>
            <a:stCxn id="81" idx="2"/>
            <a:endCxn id="78" idx="0"/>
          </p:cNvCxnSpPr>
          <p:nvPr/>
        </p:nvCxnSpPr>
        <p:spPr bwMode="auto">
          <a:xfrm flipH="1">
            <a:off x="5212415" y="1929892"/>
            <a:ext cx="881924" cy="337219"/>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1" name="Conector recto de flecha 20"/>
          <p:cNvCxnSpPr>
            <a:endCxn id="83" idx="0"/>
          </p:cNvCxnSpPr>
          <p:nvPr/>
        </p:nvCxnSpPr>
        <p:spPr bwMode="auto">
          <a:xfrm>
            <a:off x="6271913" y="1929892"/>
            <a:ext cx="765285" cy="310284"/>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6" name="Content Placeholder 2">
            <a:extLst>
              <a:ext uri="{FF2B5EF4-FFF2-40B4-BE49-F238E27FC236}">
                <a16:creationId xmlns:a16="http://schemas.microsoft.com/office/drawing/2014/main" id="{354E91E5-B8CB-4A13-B9B7-7E70D725F2F2}"/>
              </a:ext>
            </a:extLst>
          </p:cNvPr>
          <p:cNvSpPr txBox="1">
            <a:spLocks/>
          </p:cNvSpPr>
          <p:nvPr/>
        </p:nvSpPr>
        <p:spPr bwMode="auto">
          <a:xfrm>
            <a:off x="130921" y="177369"/>
            <a:ext cx="3549857"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2000" dirty="0">
                <a:latin typeface="Roboto Slab" pitchFamily="2" charset="0"/>
                <a:ea typeface="Roboto Slab" pitchFamily="2" charset="0"/>
              </a:rPr>
              <a:t>BINARY SEARCH TREE (BST) </a:t>
            </a:r>
            <a:endParaRPr lang="en-GB" sz="2000" dirty="0"/>
          </a:p>
        </p:txBody>
      </p:sp>
      <p:sp>
        <p:nvSpPr>
          <p:cNvPr id="27" name="Triángulo isósceles 26"/>
          <p:cNvSpPr/>
          <p:nvPr/>
        </p:nvSpPr>
        <p:spPr bwMode="auto">
          <a:xfrm>
            <a:off x="4447751" y="1162393"/>
            <a:ext cx="3293176" cy="1633943"/>
          </a:xfrm>
          <a:prstGeom prst="triangle">
            <a:avLst/>
          </a:prstGeom>
          <a:noFill/>
          <a:ln w="28575" cap="flat" cmpd="sng" algn="ctr">
            <a:solidFill>
              <a:schemeClr val="accent1">
                <a:lumMod val="50000"/>
              </a:schemeClr>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
        <p:nvSpPr>
          <p:cNvPr id="28" name="Rectángulo 27"/>
          <p:cNvSpPr/>
          <p:nvPr/>
        </p:nvSpPr>
        <p:spPr bwMode="auto">
          <a:xfrm>
            <a:off x="3960418" y="984803"/>
            <a:ext cx="559585" cy="396304"/>
          </a:xfrm>
          <a:prstGeom prst="rect">
            <a:avLst/>
          </a:prstGeom>
          <a:noFill/>
          <a:ln w="38100"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
        <p:nvSpPr>
          <p:cNvPr id="30" name="Content Placeholder 2">
            <a:extLst>
              <a:ext uri="{FF2B5EF4-FFF2-40B4-BE49-F238E27FC236}">
                <a16:creationId xmlns:a16="http://schemas.microsoft.com/office/drawing/2014/main" id="{354E91E5-B8CB-4A13-B9B7-7E70D725F2F2}"/>
              </a:ext>
            </a:extLst>
          </p:cNvPr>
          <p:cNvSpPr txBox="1">
            <a:spLocks/>
          </p:cNvSpPr>
          <p:nvPr/>
        </p:nvSpPr>
        <p:spPr bwMode="auto">
          <a:xfrm>
            <a:off x="229769" y="3369264"/>
            <a:ext cx="613506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457200" indent="-457200">
              <a:buClrTx/>
              <a:buFontTx/>
              <a:buAutoNum type="arabicParenR"/>
            </a:pPr>
            <a:r>
              <a:rPr lang="en-GB" sz="2000" dirty="0">
                <a:latin typeface="Roboto Slab" pitchFamily="2" charset="0"/>
                <a:ea typeface="Roboto Slab" pitchFamily="2" charset="0"/>
              </a:rPr>
              <a:t>Nodes in left sub-tree less than root</a:t>
            </a:r>
          </a:p>
          <a:p>
            <a:pPr marL="457200" indent="-457200">
              <a:buClrTx/>
              <a:buFontTx/>
              <a:buAutoNum type="arabicParenR"/>
            </a:pPr>
            <a:r>
              <a:rPr lang="en-GB" sz="2000" dirty="0">
                <a:latin typeface="Roboto Slab" pitchFamily="2" charset="0"/>
                <a:ea typeface="Roboto Slab" pitchFamily="2" charset="0"/>
              </a:rPr>
              <a:t>Nodes in right sub-tree greater than root  </a:t>
            </a:r>
            <a:endParaRPr lang="en-GB" sz="2000" dirty="0"/>
          </a:p>
        </p:txBody>
      </p:sp>
    </p:spTree>
    <p:extLst>
      <p:ext uri="{BB962C8B-B14F-4D97-AF65-F5344CB8AC3E}">
        <p14:creationId xmlns:p14="http://schemas.microsoft.com/office/powerpoint/2010/main" val="40007544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 name="Imagen 64"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1352850" y="2154030"/>
            <a:ext cx="396386" cy="607701"/>
          </a:xfrm>
          <a:prstGeom prst="rect">
            <a:avLst/>
          </a:prstGeom>
        </p:spPr>
      </p:pic>
      <p:sp>
        <p:nvSpPr>
          <p:cNvPr id="66" name="Content Placeholder 2">
            <a:extLst>
              <a:ext uri="{FF2B5EF4-FFF2-40B4-BE49-F238E27FC236}">
                <a16:creationId xmlns:a16="http://schemas.microsoft.com/office/drawing/2014/main" id="{354E91E5-B8CB-4A13-B9B7-7E70D725F2F2}"/>
              </a:ext>
            </a:extLst>
          </p:cNvPr>
          <p:cNvSpPr txBox="1">
            <a:spLocks/>
          </p:cNvSpPr>
          <p:nvPr/>
        </p:nvSpPr>
        <p:spPr bwMode="auto">
          <a:xfrm>
            <a:off x="1362027" y="2239765"/>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a:t>
            </a:r>
            <a:endParaRPr lang="en-GB" sz="1800" dirty="0"/>
          </a:p>
        </p:txBody>
      </p:sp>
      <p:pic>
        <p:nvPicPr>
          <p:cNvPr id="68" name="Imagen 67"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259047" y="1328803"/>
            <a:ext cx="396386" cy="607701"/>
          </a:xfrm>
          <a:prstGeom prst="rect">
            <a:avLst/>
          </a:prstGeom>
        </p:spPr>
      </p:pic>
      <p:sp>
        <p:nvSpPr>
          <p:cNvPr id="69" name="Content Placeholder 2">
            <a:extLst>
              <a:ext uri="{FF2B5EF4-FFF2-40B4-BE49-F238E27FC236}">
                <a16:creationId xmlns:a16="http://schemas.microsoft.com/office/drawing/2014/main" id="{354E91E5-B8CB-4A13-B9B7-7E70D725F2F2}"/>
              </a:ext>
            </a:extLst>
          </p:cNvPr>
          <p:cNvSpPr txBox="1">
            <a:spLocks/>
          </p:cNvSpPr>
          <p:nvPr/>
        </p:nvSpPr>
        <p:spPr bwMode="auto">
          <a:xfrm>
            <a:off x="2268224" y="1414538"/>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3</a:t>
            </a:r>
            <a:endParaRPr lang="en-GB" sz="1800" dirty="0"/>
          </a:p>
        </p:txBody>
      </p:sp>
      <p:pic>
        <p:nvPicPr>
          <p:cNvPr id="71" name="Imagen 70"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178735" y="2154030"/>
            <a:ext cx="396386" cy="607701"/>
          </a:xfrm>
          <a:prstGeom prst="rect">
            <a:avLst/>
          </a:prstGeom>
        </p:spPr>
      </p:pic>
      <p:sp>
        <p:nvSpPr>
          <p:cNvPr id="72" name="Content Placeholder 2">
            <a:extLst>
              <a:ext uri="{FF2B5EF4-FFF2-40B4-BE49-F238E27FC236}">
                <a16:creationId xmlns:a16="http://schemas.microsoft.com/office/drawing/2014/main" id="{354E91E5-B8CB-4A13-B9B7-7E70D725F2F2}"/>
              </a:ext>
            </a:extLst>
          </p:cNvPr>
          <p:cNvSpPr txBox="1">
            <a:spLocks/>
          </p:cNvSpPr>
          <p:nvPr/>
        </p:nvSpPr>
        <p:spPr bwMode="auto">
          <a:xfrm>
            <a:off x="3187912" y="2239765"/>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7</a:t>
            </a:r>
            <a:endParaRPr lang="en-GB" sz="1800" dirty="0"/>
          </a:p>
        </p:txBody>
      </p:sp>
      <p:pic>
        <p:nvPicPr>
          <p:cNvPr id="73" name="Imagen 72"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055268" y="885559"/>
            <a:ext cx="396386" cy="607701"/>
          </a:xfrm>
          <a:prstGeom prst="rect">
            <a:avLst/>
          </a:prstGeom>
        </p:spPr>
      </p:pic>
      <p:sp>
        <p:nvSpPr>
          <p:cNvPr id="74" name="Content Placeholder 2">
            <a:extLst>
              <a:ext uri="{FF2B5EF4-FFF2-40B4-BE49-F238E27FC236}">
                <a16:creationId xmlns:a16="http://schemas.microsoft.com/office/drawing/2014/main" id="{354E91E5-B8CB-4A13-B9B7-7E70D725F2F2}"/>
              </a:ext>
            </a:extLst>
          </p:cNvPr>
          <p:cNvSpPr txBox="1">
            <a:spLocks/>
          </p:cNvSpPr>
          <p:nvPr/>
        </p:nvSpPr>
        <p:spPr bwMode="auto">
          <a:xfrm>
            <a:off x="4064445" y="971294"/>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8</a:t>
            </a:r>
            <a:endParaRPr lang="en-GB" sz="1800" dirty="0"/>
          </a:p>
        </p:txBody>
      </p:sp>
      <p:pic>
        <p:nvPicPr>
          <p:cNvPr id="77" name="Imagen 76"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986929" y="2181376"/>
            <a:ext cx="396386" cy="607701"/>
          </a:xfrm>
          <a:prstGeom prst="rect">
            <a:avLst/>
          </a:prstGeom>
        </p:spPr>
      </p:pic>
      <p:sp>
        <p:nvSpPr>
          <p:cNvPr id="78" name="Content Placeholder 2">
            <a:extLst>
              <a:ext uri="{FF2B5EF4-FFF2-40B4-BE49-F238E27FC236}">
                <a16:creationId xmlns:a16="http://schemas.microsoft.com/office/drawing/2014/main" id="{354E91E5-B8CB-4A13-B9B7-7E70D725F2F2}"/>
              </a:ext>
            </a:extLst>
          </p:cNvPr>
          <p:cNvSpPr txBox="1">
            <a:spLocks/>
          </p:cNvSpPr>
          <p:nvPr/>
        </p:nvSpPr>
        <p:spPr bwMode="auto">
          <a:xfrm>
            <a:off x="4996106" y="2267111"/>
            <a:ext cx="432618"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13</a:t>
            </a:r>
            <a:endParaRPr lang="en-GB" sz="1800" dirty="0"/>
          </a:p>
        </p:txBody>
      </p:sp>
      <p:pic>
        <p:nvPicPr>
          <p:cNvPr id="80" name="Imagen 79"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5862786" y="1400913"/>
            <a:ext cx="396386" cy="607701"/>
          </a:xfrm>
          <a:prstGeom prst="rect">
            <a:avLst/>
          </a:prstGeom>
        </p:spPr>
      </p:pic>
      <p:sp>
        <p:nvSpPr>
          <p:cNvPr id="81" name="Content Placeholder 2">
            <a:extLst>
              <a:ext uri="{FF2B5EF4-FFF2-40B4-BE49-F238E27FC236}">
                <a16:creationId xmlns:a16="http://schemas.microsoft.com/office/drawing/2014/main" id="{354E91E5-B8CB-4A13-B9B7-7E70D725F2F2}"/>
              </a:ext>
            </a:extLst>
          </p:cNvPr>
          <p:cNvSpPr txBox="1">
            <a:spLocks/>
          </p:cNvSpPr>
          <p:nvPr/>
        </p:nvSpPr>
        <p:spPr bwMode="auto">
          <a:xfrm>
            <a:off x="5871963" y="1486648"/>
            <a:ext cx="44475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17</a:t>
            </a:r>
            <a:endParaRPr lang="en-GB" sz="1800" dirty="0"/>
          </a:p>
        </p:txBody>
      </p:sp>
      <p:pic>
        <p:nvPicPr>
          <p:cNvPr id="82" name="Imagen 81"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6801855" y="2154441"/>
            <a:ext cx="396386" cy="607701"/>
          </a:xfrm>
          <a:prstGeom prst="rect">
            <a:avLst/>
          </a:prstGeom>
        </p:spPr>
      </p:pic>
      <p:sp>
        <p:nvSpPr>
          <p:cNvPr id="83" name="Content Placeholder 2">
            <a:extLst>
              <a:ext uri="{FF2B5EF4-FFF2-40B4-BE49-F238E27FC236}">
                <a16:creationId xmlns:a16="http://schemas.microsoft.com/office/drawing/2014/main" id="{354E91E5-B8CB-4A13-B9B7-7E70D725F2F2}"/>
              </a:ext>
            </a:extLst>
          </p:cNvPr>
          <p:cNvSpPr txBox="1">
            <a:spLocks/>
          </p:cNvSpPr>
          <p:nvPr/>
        </p:nvSpPr>
        <p:spPr bwMode="auto">
          <a:xfrm>
            <a:off x="6811032" y="2240176"/>
            <a:ext cx="45233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29</a:t>
            </a:r>
            <a:endParaRPr lang="en-GB" sz="1800" dirty="0"/>
          </a:p>
        </p:txBody>
      </p:sp>
      <p:sp>
        <p:nvSpPr>
          <p:cNvPr id="92" name="Content Placeholder 2">
            <a:extLst>
              <a:ext uri="{FF2B5EF4-FFF2-40B4-BE49-F238E27FC236}">
                <a16:creationId xmlns:a16="http://schemas.microsoft.com/office/drawing/2014/main" id="{354E91E5-B8CB-4A13-B9B7-7E70D725F2F2}"/>
              </a:ext>
            </a:extLst>
          </p:cNvPr>
          <p:cNvSpPr txBox="1">
            <a:spLocks/>
          </p:cNvSpPr>
          <p:nvPr/>
        </p:nvSpPr>
        <p:spPr bwMode="auto">
          <a:xfrm>
            <a:off x="3955235" y="398991"/>
            <a:ext cx="929613"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2000" dirty="0">
                <a:latin typeface="Roboto Slab" pitchFamily="2" charset="0"/>
                <a:ea typeface="Roboto Slab" pitchFamily="2" charset="0"/>
              </a:rPr>
              <a:t>root</a:t>
            </a:r>
            <a:endParaRPr lang="en-GB" sz="2000" dirty="0"/>
          </a:p>
        </p:txBody>
      </p:sp>
      <p:cxnSp>
        <p:nvCxnSpPr>
          <p:cNvPr id="93" name="Conector recto de flecha 92"/>
          <p:cNvCxnSpPr/>
          <p:nvPr/>
        </p:nvCxnSpPr>
        <p:spPr bwMode="auto">
          <a:xfrm rot="5400000" flipV="1">
            <a:off x="4127427" y="871744"/>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 name="Conector recto de flecha 8"/>
          <p:cNvCxnSpPr>
            <a:stCxn id="73" idx="0"/>
            <a:endCxn id="68" idx="2"/>
          </p:cNvCxnSpPr>
          <p:nvPr/>
        </p:nvCxnSpPr>
        <p:spPr bwMode="auto">
          <a:xfrm flipH="1">
            <a:off x="2761091" y="1189410"/>
            <a:ext cx="1188520" cy="443244"/>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2" name="Conector recto de flecha 11"/>
          <p:cNvCxnSpPr>
            <a:stCxn id="73" idx="2"/>
            <a:endCxn id="80" idx="0"/>
          </p:cNvCxnSpPr>
          <p:nvPr/>
        </p:nvCxnSpPr>
        <p:spPr bwMode="auto">
          <a:xfrm>
            <a:off x="4557312" y="1189410"/>
            <a:ext cx="1199817" cy="515354"/>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4" name="Conector recto de flecha 13"/>
          <p:cNvCxnSpPr>
            <a:stCxn id="69" idx="2"/>
            <a:endCxn id="66" idx="0"/>
          </p:cNvCxnSpPr>
          <p:nvPr/>
        </p:nvCxnSpPr>
        <p:spPr bwMode="auto">
          <a:xfrm flipH="1">
            <a:off x="1511768" y="1857782"/>
            <a:ext cx="906197" cy="381983"/>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7" name="Conector recto de flecha 16"/>
          <p:cNvCxnSpPr>
            <a:stCxn id="69" idx="2"/>
            <a:endCxn id="72" idx="0"/>
          </p:cNvCxnSpPr>
          <p:nvPr/>
        </p:nvCxnSpPr>
        <p:spPr bwMode="auto">
          <a:xfrm>
            <a:off x="2417965" y="1857782"/>
            <a:ext cx="919688" cy="381983"/>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 name="Conector recto de flecha 18"/>
          <p:cNvCxnSpPr>
            <a:stCxn id="81" idx="2"/>
            <a:endCxn id="78" idx="0"/>
          </p:cNvCxnSpPr>
          <p:nvPr/>
        </p:nvCxnSpPr>
        <p:spPr bwMode="auto">
          <a:xfrm flipH="1">
            <a:off x="5212415" y="1929892"/>
            <a:ext cx="881924" cy="337219"/>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1" name="Conector recto de flecha 20"/>
          <p:cNvCxnSpPr>
            <a:endCxn id="83" idx="0"/>
          </p:cNvCxnSpPr>
          <p:nvPr/>
        </p:nvCxnSpPr>
        <p:spPr bwMode="auto">
          <a:xfrm>
            <a:off x="6271913" y="1929892"/>
            <a:ext cx="765285" cy="310284"/>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6" name="Content Placeholder 2">
            <a:extLst>
              <a:ext uri="{FF2B5EF4-FFF2-40B4-BE49-F238E27FC236}">
                <a16:creationId xmlns:a16="http://schemas.microsoft.com/office/drawing/2014/main" id="{354E91E5-B8CB-4A13-B9B7-7E70D725F2F2}"/>
              </a:ext>
            </a:extLst>
          </p:cNvPr>
          <p:cNvSpPr txBox="1">
            <a:spLocks/>
          </p:cNvSpPr>
          <p:nvPr/>
        </p:nvSpPr>
        <p:spPr bwMode="auto">
          <a:xfrm>
            <a:off x="130921" y="177369"/>
            <a:ext cx="3549857"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2000" dirty="0">
                <a:latin typeface="Roboto Slab" pitchFamily="2" charset="0"/>
                <a:ea typeface="Roboto Slab" pitchFamily="2" charset="0"/>
              </a:rPr>
              <a:t>BINARY SEARCH TREE (BST) </a:t>
            </a:r>
            <a:endParaRPr lang="en-GB" sz="2000" dirty="0"/>
          </a:p>
        </p:txBody>
      </p:sp>
      <p:sp>
        <p:nvSpPr>
          <p:cNvPr id="27" name="Triángulo isósceles 26"/>
          <p:cNvSpPr/>
          <p:nvPr/>
        </p:nvSpPr>
        <p:spPr bwMode="auto">
          <a:xfrm>
            <a:off x="6271913" y="1812956"/>
            <a:ext cx="1496847" cy="893461"/>
          </a:xfrm>
          <a:prstGeom prst="triangle">
            <a:avLst/>
          </a:prstGeom>
          <a:noFill/>
          <a:ln w="28575" cap="flat" cmpd="sng" algn="ctr">
            <a:solidFill>
              <a:schemeClr val="accent1">
                <a:lumMod val="50000"/>
              </a:schemeClr>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
        <p:nvSpPr>
          <p:cNvPr id="28" name="Rectángulo 27"/>
          <p:cNvSpPr/>
          <p:nvPr/>
        </p:nvSpPr>
        <p:spPr bwMode="auto">
          <a:xfrm>
            <a:off x="5777875" y="1513720"/>
            <a:ext cx="559585" cy="396304"/>
          </a:xfrm>
          <a:prstGeom prst="rect">
            <a:avLst/>
          </a:prstGeom>
          <a:noFill/>
          <a:ln w="38100"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
        <p:nvSpPr>
          <p:cNvPr id="30" name="Content Placeholder 2">
            <a:extLst>
              <a:ext uri="{FF2B5EF4-FFF2-40B4-BE49-F238E27FC236}">
                <a16:creationId xmlns:a16="http://schemas.microsoft.com/office/drawing/2014/main" id="{354E91E5-B8CB-4A13-B9B7-7E70D725F2F2}"/>
              </a:ext>
            </a:extLst>
          </p:cNvPr>
          <p:cNvSpPr txBox="1">
            <a:spLocks/>
          </p:cNvSpPr>
          <p:nvPr/>
        </p:nvSpPr>
        <p:spPr bwMode="auto">
          <a:xfrm>
            <a:off x="229769" y="3369264"/>
            <a:ext cx="613506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457200" indent="-457200">
              <a:buClrTx/>
              <a:buFontTx/>
              <a:buAutoNum type="arabicParenR"/>
            </a:pPr>
            <a:r>
              <a:rPr lang="en-GB" sz="2000" dirty="0">
                <a:latin typeface="Roboto Slab" pitchFamily="2" charset="0"/>
                <a:ea typeface="Roboto Slab" pitchFamily="2" charset="0"/>
              </a:rPr>
              <a:t>Nodes in left sub-tree less than root</a:t>
            </a:r>
          </a:p>
          <a:p>
            <a:pPr marL="457200" indent="-457200">
              <a:buClrTx/>
              <a:buFontTx/>
              <a:buAutoNum type="arabicParenR"/>
            </a:pPr>
            <a:r>
              <a:rPr lang="en-GB" sz="2000" dirty="0">
                <a:latin typeface="Roboto Slab" pitchFamily="2" charset="0"/>
                <a:ea typeface="Roboto Slab" pitchFamily="2" charset="0"/>
              </a:rPr>
              <a:t>Nodes in right sub-tree greater than root  </a:t>
            </a:r>
            <a:endParaRPr lang="en-GB" sz="2000" dirty="0"/>
          </a:p>
        </p:txBody>
      </p:sp>
      <p:sp>
        <p:nvSpPr>
          <p:cNvPr id="31" name="Triángulo isósceles 30"/>
          <p:cNvSpPr/>
          <p:nvPr/>
        </p:nvSpPr>
        <p:spPr bwMode="auto">
          <a:xfrm>
            <a:off x="2674451" y="1820024"/>
            <a:ext cx="1496847" cy="893461"/>
          </a:xfrm>
          <a:prstGeom prst="triangle">
            <a:avLst/>
          </a:prstGeom>
          <a:noFill/>
          <a:ln w="28575" cap="flat" cmpd="sng" algn="ctr">
            <a:solidFill>
              <a:schemeClr val="accent1">
                <a:lumMod val="50000"/>
              </a:schemeClr>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
        <p:nvSpPr>
          <p:cNvPr id="32" name="Rectángulo 31"/>
          <p:cNvSpPr/>
          <p:nvPr/>
        </p:nvSpPr>
        <p:spPr bwMode="auto">
          <a:xfrm>
            <a:off x="2166901" y="1426225"/>
            <a:ext cx="559585" cy="396304"/>
          </a:xfrm>
          <a:prstGeom prst="rect">
            <a:avLst/>
          </a:prstGeom>
          <a:noFill/>
          <a:ln w="38100"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Tree>
    <p:extLst>
      <p:ext uri="{BB962C8B-B14F-4D97-AF65-F5344CB8AC3E}">
        <p14:creationId xmlns:p14="http://schemas.microsoft.com/office/powerpoint/2010/main" val="19662176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Imagen 27"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612904" y="1593858"/>
            <a:ext cx="260834" cy="336553"/>
          </a:xfrm>
          <a:prstGeom prst="rect">
            <a:avLst/>
          </a:prstGeom>
        </p:spPr>
      </p:pic>
      <p:pic>
        <p:nvPicPr>
          <p:cNvPr id="29" name="Imagen 28"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117825" y="2136882"/>
            <a:ext cx="260834" cy="336553"/>
          </a:xfrm>
          <a:prstGeom prst="rect">
            <a:avLst/>
          </a:prstGeom>
        </p:spPr>
      </p:pic>
      <p:sp>
        <p:nvSpPr>
          <p:cNvPr id="31" name="Content Placeholder 2">
            <a:extLst>
              <a:ext uri="{FF2B5EF4-FFF2-40B4-BE49-F238E27FC236}">
                <a16:creationId xmlns:a16="http://schemas.microsoft.com/office/drawing/2014/main" id="{354E91E5-B8CB-4A13-B9B7-7E70D725F2F2}"/>
              </a:ext>
            </a:extLst>
          </p:cNvPr>
          <p:cNvSpPr txBox="1">
            <a:spLocks/>
          </p:cNvSpPr>
          <p:nvPr/>
        </p:nvSpPr>
        <p:spPr bwMode="auto">
          <a:xfrm>
            <a:off x="143562" y="2161632"/>
            <a:ext cx="165857" cy="29166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000" dirty="0">
                <a:latin typeface="Roboto Slab" pitchFamily="2" charset="0"/>
                <a:ea typeface="Roboto Slab" pitchFamily="2" charset="0"/>
              </a:rPr>
              <a:t>2</a:t>
            </a:r>
            <a:endParaRPr lang="en-GB" sz="1000" dirty="0"/>
          </a:p>
        </p:txBody>
      </p:sp>
      <p:sp>
        <p:nvSpPr>
          <p:cNvPr id="32" name="Content Placeholder 2">
            <a:extLst>
              <a:ext uri="{FF2B5EF4-FFF2-40B4-BE49-F238E27FC236}">
                <a16:creationId xmlns:a16="http://schemas.microsoft.com/office/drawing/2014/main" id="{354E91E5-B8CB-4A13-B9B7-7E70D725F2F2}"/>
              </a:ext>
            </a:extLst>
          </p:cNvPr>
          <p:cNvSpPr txBox="1">
            <a:spLocks/>
          </p:cNvSpPr>
          <p:nvPr/>
        </p:nvSpPr>
        <p:spPr bwMode="auto">
          <a:xfrm>
            <a:off x="645427" y="1618609"/>
            <a:ext cx="165857" cy="29166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000" dirty="0">
                <a:latin typeface="Roboto Slab" pitchFamily="2" charset="0"/>
                <a:ea typeface="Roboto Slab" pitchFamily="2" charset="0"/>
              </a:rPr>
              <a:t>3</a:t>
            </a:r>
            <a:endParaRPr lang="en-GB" sz="1000" dirty="0"/>
          </a:p>
        </p:txBody>
      </p:sp>
      <p:pic>
        <p:nvPicPr>
          <p:cNvPr id="34" name="Imagen 33"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1129026" y="2136882"/>
            <a:ext cx="260834" cy="336553"/>
          </a:xfrm>
          <a:prstGeom prst="rect">
            <a:avLst/>
          </a:prstGeom>
        </p:spPr>
      </p:pic>
      <p:sp>
        <p:nvSpPr>
          <p:cNvPr id="35" name="Content Placeholder 2">
            <a:extLst>
              <a:ext uri="{FF2B5EF4-FFF2-40B4-BE49-F238E27FC236}">
                <a16:creationId xmlns:a16="http://schemas.microsoft.com/office/drawing/2014/main" id="{354E91E5-B8CB-4A13-B9B7-7E70D725F2F2}"/>
              </a:ext>
            </a:extLst>
          </p:cNvPr>
          <p:cNvSpPr txBox="1">
            <a:spLocks/>
          </p:cNvSpPr>
          <p:nvPr/>
        </p:nvSpPr>
        <p:spPr bwMode="auto">
          <a:xfrm>
            <a:off x="1154763" y="2161632"/>
            <a:ext cx="165857" cy="29166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000" dirty="0">
                <a:latin typeface="Roboto Slab" pitchFamily="2" charset="0"/>
                <a:ea typeface="Roboto Slab" pitchFamily="2" charset="0"/>
              </a:rPr>
              <a:t>7</a:t>
            </a:r>
            <a:endParaRPr lang="en-GB" sz="1000" dirty="0"/>
          </a:p>
        </p:txBody>
      </p:sp>
      <p:pic>
        <p:nvPicPr>
          <p:cNvPr id="36" name="Imagen 35"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1614462" y="1302191"/>
            <a:ext cx="260834" cy="336553"/>
          </a:xfrm>
          <a:prstGeom prst="rect">
            <a:avLst/>
          </a:prstGeom>
        </p:spPr>
      </p:pic>
      <p:sp>
        <p:nvSpPr>
          <p:cNvPr id="37" name="Content Placeholder 2">
            <a:extLst>
              <a:ext uri="{FF2B5EF4-FFF2-40B4-BE49-F238E27FC236}">
                <a16:creationId xmlns:a16="http://schemas.microsoft.com/office/drawing/2014/main" id="{354E91E5-B8CB-4A13-B9B7-7E70D725F2F2}"/>
              </a:ext>
            </a:extLst>
          </p:cNvPr>
          <p:cNvSpPr txBox="1">
            <a:spLocks/>
          </p:cNvSpPr>
          <p:nvPr/>
        </p:nvSpPr>
        <p:spPr bwMode="auto">
          <a:xfrm>
            <a:off x="1640199" y="1326941"/>
            <a:ext cx="165857" cy="29166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000" dirty="0">
                <a:latin typeface="Roboto Slab" pitchFamily="2" charset="0"/>
                <a:ea typeface="Roboto Slab" pitchFamily="2" charset="0"/>
              </a:rPr>
              <a:t>8</a:t>
            </a:r>
            <a:endParaRPr lang="en-GB" sz="1000" dirty="0"/>
          </a:p>
        </p:txBody>
      </p:sp>
      <p:pic>
        <p:nvPicPr>
          <p:cNvPr id="38" name="Imagen 37"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130429" y="2154876"/>
            <a:ext cx="260834" cy="336553"/>
          </a:xfrm>
          <a:prstGeom prst="rect">
            <a:avLst/>
          </a:prstGeom>
        </p:spPr>
      </p:pic>
      <p:pic>
        <p:nvPicPr>
          <p:cNvPr id="40" name="Imagen 39"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615490" y="1641309"/>
            <a:ext cx="260834" cy="336553"/>
          </a:xfrm>
          <a:prstGeom prst="rect">
            <a:avLst/>
          </a:prstGeom>
        </p:spPr>
      </p:pic>
      <p:sp>
        <p:nvSpPr>
          <p:cNvPr id="41" name="Content Placeholder 2">
            <a:extLst>
              <a:ext uri="{FF2B5EF4-FFF2-40B4-BE49-F238E27FC236}">
                <a16:creationId xmlns:a16="http://schemas.microsoft.com/office/drawing/2014/main" id="{354E91E5-B8CB-4A13-B9B7-7E70D725F2F2}"/>
              </a:ext>
            </a:extLst>
          </p:cNvPr>
          <p:cNvSpPr txBox="1">
            <a:spLocks/>
          </p:cNvSpPr>
          <p:nvPr/>
        </p:nvSpPr>
        <p:spPr bwMode="auto">
          <a:xfrm>
            <a:off x="2641227" y="1666059"/>
            <a:ext cx="246309" cy="29166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000" dirty="0">
                <a:latin typeface="Roboto Slab" pitchFamily="2" charset="0"/>
                <a:ea typeface="Roboto Slab" pitchFamily="2" charset="0"/>
              </a:rPr>
              <a:t>17</a:t>
            </a:r>
            <a:endParaRPr lang="en-GB" sz="1000" dirty="0"/>
          </a:p>
        </p:txBody>
      </p:sp>
      <p:pic>
        <p:nvPicPr>
          <p:cNvPr id="42" name="Imagen 41"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135560" y="2137152"/>
            <a:ext cx="260834" cy="336553"/>
          </a:xfrm>
          <a:prstGeom prst="rect">
            <a:avLst/>
          </a:prstGeom>
        </p:spPr>
      </p:pic>
      <p:sp>
        <p:nvSpPr>
          <p:cNvPr id="44" name="Content Placeholder 2">
            <a:extLst>
              <a:ext uri="{FF2B5EF4-FFF2-40B4-BE49-F238E27FC236}">
                <a16:creationId xmlns:a16="http://schemas.microsoft.com/office/drawing/2014/main" id="{354E91E5-B8CB-4A13-B9B7-7E70D725F2F2}"/>
              </a:ext>
            </a:extLst>
          </p:cNvPr>
          <p:cNvSpPr txBox="1">
            <a:spLocks/>
          </p:cNvSpPr>
          <p:nvPr/>
        </p:nvSpPr>
        <p:spPr bwMode="auto">
          <a:xfrm>
            <a:off x="1579717" y="950349"/>
            <a:ext cx="514833" cy="29166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1000" dirty="0">
                <a:latin typeface="Roboto Slab" pitchFamily="2" charset="0"/>
                <a:ea typeface="Roboto Slab" pitchFamily="2" charset="0"/>
              </a:rPr>
              <a:t>root</a:t>
            </a:r>
            <a:endParaRPr lang="en-GB" sz="1000" dirty="0"/>
          </a:p>
        </p:txBody>
      </p:sp>
      <p:cxnSp>
        <p:nvCxnSpPr>
          <p:cNvPr id="45" name="Conector recto de flecha 44"/>
          <p:cNvCxnSpPr/>
          <p:nvPr/>
        </p:nvCxnSpPr>
        <p:spPr bwMode="auto">
          <a:xfrm rot="5400000" flipV="1">
            <a:off x="1663392" y="1261501"/>
            <a:ext cx="147583" cy="713"/>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6" name="Conector recto de flecha 45"/>
          <p:cNvCxnSpPr>
            <a:stCxn id="36" idx="0"/>
          </p:cNvCxnSpPr>
          <p:nvPr/>
        </p:nvCxnSpPr>
        <p:spPr bwMode="auto">
          <a:xfrm flipH="1">
            <a:off x="918383" y="1470468"/>
            <a:ext cx="658219" cy="291667"/>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7" name="Conector recto de flecha 46"/>
          <p:cNvCxnSpPr>
            <a:stCxn id="36" idx="2"/>
            <a:endCxn id="40" idx="0"/>
          </p:cNvCxnSpPr>
          <p:nvPr/>
        </p:nvCxnSpPr>
        <p:spPr bwMode="auto">
          <a:xfrm>
            <a:off x="1913155" y="1470468"/>
            <a:ext cx="664475" cy="339118"/>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8" name="Conector recto de flecha 47"/>
          <p:cNvCxnSpPr>
            <a:stCxn id="32" idx="2"/>
            <a:endCxn id="31" idx="0"/>
          </p:cNvCxnSpPr>
          <p:nvPr/>
        </p:nvCxnSpPr>
        <p:spPr bwMode="auto">
          <a:xfrm flipH="1">
            <a:off x="226491" y="1910276"/>
            <a:ext cx="501864" cy="251356"/>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9" name="Conector recto de flecha 48"/>
          <p:cNvCxnSpPr>
            <a:stCxn id="32" idx="2"/>
            <a:endCxn id="35" idx="0"/>
          </p:cNvCxnSpPr>
          <p:nvPr/>
        </p:nvCxnSpPr>
        <p:spPr bwMode="auto">
          <a:xfrm>
            <a:off x="728355" y="1910276"/>
            <a:ext cx="509336" cy="251356"/>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0" name="Conector recto de flecha 49"/>
          <p:cNvCxnSpPr>
            <a:stCxn id="41" idx="2"/>
          </p:cNvCxnSpPr>
          <p:nvPr/>
        </p:nvCxnSpPr>
        <p:spPr bwMode="auto">
          <a:xfrm flipH="1">
            <a:off x="2275961" y="1957727"/>
            <a:ext cx="488422" cy="221900"/>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1" name="Conector recto de flecha 50"/>
          <p:cNvCxnSpPr/>
          <p:nvPr/>
        </p:nvCxnSpPr>
        <p:spPr bwMode="auto">
          <a:xfrm>
            <a:off x="2862725" y="1957727"/>
            <a:ext cx="423825" cy="204176"/>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52" name="Content Placeholder 2">
            <a:extLst>
              <a:ext uri="{FF2B5EF4-FFF2-40B4-BE49-F238E27FC236}">
                <a16:creationId xmlns:a16="http://schemas.microsoft.com/office/drawing/2014/main" id="{354E91E5-B8CB-4A13-B9B7-7E70D725F2F2}"/>
              </a:ext>
            </a:extLst>
          </p:cNvPr>
          <p:cNvSpPr txBox="1">
            <a:spLocks/>
          </p:cNvSpPr>
          <p:nvPr/>
        </p:nvSpPr>
        <p:spPr bwMode="auto">
          <a:xfrm>
            <a:off x="3853111" y="1318890"/>
            <a:ext cx="4451793" cy="277977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a:buClrTx/>
              <a:buFont typeface="Arial" panose="020B0604020202020204" pitchFamily="34" charset="0"/>
              <a:buChar char="•"/>
            </a:pPr>
            <a:r>
              <a:rPr lang="en-GB" sz="2000" dirty="0">
                <a:latin typeface="Roboto Slab" pitchFamily="2" charset="0"/>
                <a:ea typeface="Roboto Slab" pitchFamily="2" charset="0"/>
              </a:rPr>
              <a:t>Definition of BST</a:t>
            </a:r>
          </a:p>
          <a:p>
            <a:pPr lvl="1">
              <a:buClrTx/>
              <a:buFont typeface="Arial" panose="020B0604020202020204" pitchFamily="34" charset="0"/>
              <a:buChar char="•"/>
            </a:pPr>
            <a:r>
              <a:rPr lang="en-GB" sz="1700" dirty="0">
                <a:latin typeface="Roboto Slab" pitchFamily="2" charset="0"/>
                <a:ea typeface="Roboto Slab" pitchFamily="2" charset="0"/>
              </a:rPr>
              <a:t>Nodes  at the left-subtree less than the root value</a:t>
            </a:r>
          </a:p>
          <a:p>
            <a:pPr lvl="1">
              <a:buClrTx/>
              <a:buFont typeface="Arial" panose="020B0604020202020204" pitchFamily="34" charset="0"/>
              <a:buChar char="•"/>
            </a:pPr>
            <a:r>
              <a:rPr lang="en-GB" sz="1700" dirty="0">
                <a:latin typeface="Roboto Slab" pitchFamily="2" charset="0"/>
                <a:ea typeface="Roboto Slab" pitchFamily="2" charset="0"/>
              </a:rPr>
              <a:t>Nodes at the right-subtree are greater than the root value</a:t>
            </a:r>
          </a:p>
          <a:p>
            <a:pPr>
              <a:buClrTx/>
              <a:buFont typeface="Arial" panose="020B0604020202020204" pitchFamily="34" charset="0"/>
              <a:buChar char="•"/>
            </a:pPr>
            <a:r>
              <a:rPr lang="en-GB" sz="2000" dirty="0">
                <a:latin typeface="Roboto Slab" pitchFamily="2" charset="0"/>
                <a:ea typeface="Roboto Slab" pitchFamily="2" charset="0"/>
              </a:rPr>
              <a:t>How search is done in BST</a:t>
            </a:r>
          </a:p>
        </p:txBody>
      </p:sp>
      <p:sp>
        <p:nvSpPr>
          <p:cNvPr id="53" name="Content Placeholder 2">
            <a:extLst>
              <a:ext uri="{FF2B5EF4-FFF2-40B4-BE49-F238E27FC236}">
                <a16:creationId xmlns:a16="http://schemas.microsoft.com/office/drawing/2014/main" id="{354E91E5-B8CB-4A13-B9B7-7E70D725F2F2}"/>
              </a:ext>
            </a:extLst>
          </p:cNvPr>
          <p:cNvSpPr txBox="1">
            <a:spLocks/>
          </p:cNvSpPr>
          <p:nvPr/>
        </p:nvSpPr>
        <p:spPr bwMode="auto">
          <a:xfrm>
            <a:off x="2115629" y="2179627"/>
            <a:ext cx="421465" cy="29166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000" dirty="0">
                <a:latin typeface="Roboto Slab" pitchFamily="2" charset="0"/>
                <a:ea typeface="Roboto Slab" pitchFamily="2" charset="0"/>
              </a:rPr>
              <a:t>13</a:t>
            </a:r>
            <a:endParaRPr lang="en-GB" sz="1000" dirty="0"/>
          </a:p>
        </p:txBody>
      </p:sp>
      <p:sp>
        <p:nvSpPr>
          <p:cNvPr id="54" name="Content Placeholder 2">
            <a:extLst>
              <a:ext uri="{FF2B5EF4-FFF2-40B4-BE49-F238E27FC236}">
                <a16:creationId xmlns:a16="http://schemas.microsoft.com/office/drawing/2014/main" id="{354E91E5-B8CB-4A13-B9B7-7E70D725F2F2}"/>
              </a:ext>
            </a:extLst>
          </p:cNvPr>
          <p:cNvSpPr txBox="1">
            <a:spLocks/>
          </p:cNvSpPr>
          <p:nvPr/>
        </p:nvSpPr>
        <p:spPr bwMode="auto">
          <a:xfrm>
            <a:off x="3093737" y="2161902"/>
            <a:ext cx="468525" cy="29139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000" dirty="0">
                <a:latin typeface="Roboto Slab" pitchFamily="2" charset="0"/>
                <a:ea typeface="Roboto Slab" pitchFamily="2" charset="0"/>
              </a:rPr>
              <a:t>29</a:t>
            </a:r>
            <a:endParaRPr lang="en-GB" sz="1000" dirty="0"/>
          </a:p>
        </p:txBody>
      </p:sp>
      <p:sp>
        <p:nvSpPr>
          <p:cNvPr id="2" name="TextBox 1">
            <a:extLst>
              <a:ext uri="{FF2B5EF4-FFF2-40B4-BE49-F238E27FC236}">
                <a16:creationId xmlns:a16="http://schemas.microsoft.com/office/drawing/2014/main" id="{D55BA39F-7512-574A-8007-1CE51B6DF6AD}"/>
              </a:ext>
            </a:extLst>
          </p:cNvPr>
          <p:cNvSpPr txBox="1"/>
          <p:nvPr/>
        </p:nvSpPr>
        <p:spPr>
          <a:xfrm>
            <a:off x="3700631" y="581017"/>
            <a:ext cx="646331" cy="369332"/>
          </a:xfrm>
          <a:prstGeom prst="rect">
            <a:avLst/>
          </a:prstGeom>
          <a:noFill/>
        </p:spPr>
        <p:txBody>
          <a:bodyPr wrap="none" rtlCol="0">
            <a:spAutoFit/>
          </a:bodyPr>
          <a:lstStyle/>
          <a:p>
            <a:r>
              <a:rPr lang="en-US" dirty="0" err="1"/>
              <a:t>sofar</a:t>
            </a:r>
            <a:endParaRPr lang="en-US" dirty="0"/>
          </a:p>
        </p:txBody>
      </p:sp>
    </p:spTree>
    <p:extLst>
      <p:ext uri="{BB962C8B-B14F-4D97-AF65-F5344CB8AC3E}">
        <p14:creationId xmlns:p14="http://schemas.microsoft.com/office/powerpoint/2010/main" val="15174631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Content Placeholder 2">
            <a:extLst>
              <a:ext uri="{FF2B5EF4-FFF2-40B4-BE49-F238E27FC236}">
                <a16:creationId xmlns:a16="http://schemas.microsoft.com/office/drawing/2014/main" id="{354E91E5-B8CB-4A13-B9B7-7E70D725F2F2}"/>
              </a:ext>
            </a:extLst>
          </p:cNvPr>
          <p:cNvSpPr txBox="1">
            <a:spLocks/>
          </p:cNvSpPr>
          <p:nvPr/>
        </p:nvSpPr>
        <p:spPr bwMode="auto">
          <a:xfrm>
            <a:off x="229769" y="3369264"/>
            <a:ext cx="613506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457200" indent="-457200">
              <a:buClrTx/>
              <a:buFontTx/>
              <a:buAutoNum type="arabicParenR"/>
            </a:pPr>
            <a:r>
              <a:rPr lang="en-GB" sz="2000" dirty="0">
                <a:latin typeface="Roboto Slab" pitchFamily="2" charset="0"/>
                <a:ea typeface="Roboto Slab" pitchFamily="2" charset="0"/>
              </a:rPr>
              <a:t>INSERT</a:t>
            </a:r>
          </a:p>
        </p:txBody>
      </p:sp>
      <p:pic>
        <p:nvPicPr>
          <p:cNvPr id="35" name="Imagen 34"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612904" y="1593858"/>
            <a:ext cx="260834" cy="336553"/>
          </a:xfrm>
          <a:prstGeom prst="rect">
            <a:avLst/>
          </a:prstGeom>
        </p:spPr>
      </p:pic>
      <p:pic>
        <p:nvPicPr>
          <p:cNvPr id="36" name="Imagen 35"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117825" y="2136882"/>
            <a:ext cx="260834" cy="336553"/>
          </a:xfrm>
          <a:prstGeom prst="rect">
            <a:avLst/>
          </a:prstGeom>
        </p:spPr>
      </p:pic>
      <p:sp>
        <p:nvSpPr>
          <p:cNvPr id="37" name="Content Placeholder 2">
            <a:extLst>
              <a:ext uri="{FF2B5EF4-FFF2-40B4-BE49-F238E27FC236}">
                <a16:creationId xmlns:a16="http://schemas.microsoft.com/office/drawing/2014/main" id="{354E91E5-B8CB-4A13-B9B7-7E70D725F2F2}"/>
              </a:ext>
            </a:extLst>
          </p:cNvPr>
          <p:cNvSpPr txBox="1">
            <a:spLocks/>
          </p:cNvSpPr>
          <p:nvPr/>
        </p:nvSpPr>
        <p:spPr bwMode="auto">
          <a:xfrm>
            <a:off x="143562" y="2161632"/>
            <a:ext cx="165857" cy="29166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000" dirty="0">
                <a:latin typeface="Roboto Slab" pitchFamily="2" charset="0"/>
                <a:ea typeface="Roboto Slab" pitchFamily="2" charset="0"/>
              </a:rPr>
              <a:t>2</a:t>
            </a:r>
            <a:endParaRPr lang="en-GB" sz="1000" dirty="0"/>
          </a:p>
        </p:txBody>
      </p:sp>
      <p:sp>
        <p:nvSpPr>
          <p:cNvPr id="38" name="Content Placeholder 2">
            <a:extLst>
              <a:ext uri="{FF2B5EF4-FFF2-40B4-BE49-F238E27FC236}">
                <a16:creationId xmlns:a16="http://schemas.microsoft.com/office/drawing/2014/main" id="{354E91E5-B8CB-4A13-B9B7-7E70D725F2F2}"/>
              </a:ext>
            </a:extLst>
          </p:cNvPr>
          <p:cNvSpPr txBox="1">
            <a:spLocks/>
          </p:cNvSpPr>
          <p:nvPr/>
        </p:nvSpPr>
        <p:spPr bwMode="auto">
          <a:xfrm>
            <a:off x="645427" y="1618609"/>
            <a:ext cx="165857" cy="29166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000" dirty="0">
                <a:latin typeface="Roboto Slab" pitchFamily="2" charset="0"/>
                <a:ea typeface="Roboto Slab" pitchFamily="2" charset="0"/>
              </a:rPr>
              <a:t>3</a:t>
            </a:r>
            <a:endParaRPr lang="en-GB" sz="1000" dirty="0"/>
          </a:p>
        </p:txBody>
      </p:sp>
      <p:pic>
        <p:nvPicPr>
          <p:cNvPr id="39" name="Imagen 38"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1129026" y="2136882"/>
            <a:ext cx="260834" cy="336553"/>
          </a:xfrm>
          <a:prstGeom prst="rect">
            <a:avLst/>
          </a:prstGeom>
        </p:spPr>
      </p:pic>
      <p:sp>
        <p:nvSpPr>
          <p:cNvPr id="40" name="Content Placeholder 2">
            <a:extLst>
              <a:ext uri="{FF2B5EF4-FFF2-40B4-BE49-F238E27FC236}">
                <a16:creationId xmlns:a16="http://schemas.microsoft.com/office/drawing/2014/main" id="{354E91E5-B8CB-4A13-B9B7-7E70D725F2F2}"/>
              </a:ext>
            </a:extLst>
          </p:cNvPr>
          <p:cNvSpPr txBox="1">
            <a:spLocks/>
          </p:cNvSpPr>
          <p:nvPr/>
        </p:nvSpPr>
        <p:spPr bwMode="auto">
          <a:xfrm>
            <a:off x="1154763" y="2161632"/>
            <a:ext cx="165857" cy="29166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000" dirty="0">
                <a:latin typeface="Roboto Slab" pitchFamily="2" charset="0"/>
                <a:ea typeface="Roboto Slab" pitchFamily="2" charset="0"/>
              </a:rPr>
              <a:t>7</a:t>
            </a:r>
            <a:endParaRPr lang="en-GB" sz="1000" dirty="0"/>
          </a:p>
        </p:txBody>
      </p:sp>
      <p:pic>
        <p:nvPicPr>
          <p:cNvPr id="41" name="Imagen 40"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1614462" y="1302191"/>
            <a:ext cx="260834" cy="336553"/>
          </a:xfrm>
          <a:prstGeom prst="rect">
            <a:avLst/>
          </a:prstGeom>
        </p:spPr>
      </p:pic>
      <p:sp>
        <p:nvSpPr>
          <p:cNvPr id="42" name="Content Placeholder 2">
            <a:extLst>
              <a:ext uri="{FF2B5EF4-FFF2-40B4-BE49-F238E27FC236}">
                <a16:creationId xmlns:a16="http://schemas.microsoft.com/office/drawing/2014/main" id="{354E91E5-B8CB-4A13-B9B7-7E70D725F2F2}"/>
              </a:ext>
            </a:extLst>
          </p:cNvPr>
          <p:cNvSpPr txBox="1">
            <a:spLocks/>
          </p:cNvSpPr>
          <p:nvPr/>
        </p:nvSpPr>
        <p:spPr bwMode="auto">
          <a:xfrm>
            <a:off x="1640199" y="1326941"/>
            <a:ext cx="165857" cy="29166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000" dirty="0">
                <a:latin typeface="Roboto Slab" pitchFamily="2" charset="0"/>
                <a:ea typeface="Roboto Slab" pitchFamily="2" charset="0"/>
              </a:rPr>
              <a:t>8</a:t>
            </a:r>
            <a:endParaRPr lang="en-GB" sz="1000" dirty="0"/>
          </a:p>
        </p:txBody>
      </p:sp>
      <p:pic>
        <p:nvPicPr>
          <p:cNvPr id="43" name="Imagen 42"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130429" y="2154876"/>
            <a:ext cx="260834" cy="336553"/>
          </a:xfrm>
          <a:prstGeom prst="rect">
            <a:avLst/>
          </a:prstGeom>
        </p:spPr>
      </p:pic>
      <p:sp>
        <p:nvSpPr>
          <p:cNvPr id="44" name="Content Placeholder 2">
            <a:extLst>
              <a:ext uri="{FF2B5EF4-FFF2-40B4-BE49-F238E27FC236}">
                <a16:creationId xmlns:a16="http://schemas.microsoft.com/office/drawing/2014/main" id="{354E91E5-B8CB-4A13-B9B7-7E70D725F2F2}"/>
              </a:ext>
            </a:extLst>
          </p:cNvPr>
          <p:cNvSpPr txBox="1">
            <a:spLocks/>
          </p:cNvSpPr>
          <p:nvPr/>
        </p:nvSpPr>
        <p:spPr bwMode="auto">
          <a:xfrm>
            <a:off x="2115629" y="2179627"/>
            <a:ext cx="421465" cy="29166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000" dirty="0">
                <a:latin typeface="Roboto Slab" pitchFamily="2" charset="0"/>
                <a:ea typeface="Roboto Slab" pitchFamily="2" charset="0"/>
              </a:rPr>
              <a:t>13</a:t>
            </a:r>
            <a:endParaRPr lang="en-GB" sz="1000" dirty="0"/>
          </a:p>
        </p:txBody>
      </p:sp>
      <p:pic>
        <p:nvPicPr>
          <p:cNvPr id="45" name="Imagen 44"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615490" y="1641309"/>
            <a:ext cx="260834" cy="336553"/>
          </a:xfrm>
          <a:prstGeom prst="rect">
            <a:avLst/>
          </a:prstGeom>
        </p:spPr>
      </p:pic>
      <p:sp>
        <p:nvSpPr>
          <p:cNvPr id="46" name="Content Placeholder 2">
            <a:extLst>
              <a:ext uri="{FF2B5EF4-FFF2-40B4-BE49-F238E27FC236}">
                <a16:creationId xmlns:a16="http://schemas.microsoft.com/office/drawing/2014/main" id="{354E91E5-B8CB-4A13-B9B7-7E70D725F2F2}"/>
              </a:ext>
            </a:extLst>
          </p:cNvPr>
          <p:cNvSpPr txBox="1">
            <a:spLocks/>
          </p:cNvSpPr>
          <p:nvPr/>
        </p:nvSpPr>
        <p:spPr bwMode="auto">
          <a:xfrm>
            <a:off x="2641227" y="1666059"/>
            <a:ext cx="246309" cy="29166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000" dirty="0">
                <a:latin typeface="Roboto Slab" pitchFamily="2" charset="0"/>
                <a:ea typeface="Roboto Slab" pitchFamily="2" charset="0"/>
              </a:rPr>
              <a:t>17</a:t>
            </a:r>
            <a:endParaRPr lang="en-GB" sz="1000" dirty="0"/>
          </a:p>
        </p:txBody>
      </p:sp>
      <p:pic>
        <p:nvPicPr>
          <p:cNvPr id="47" name="Imagen 46"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135560" y="2137152"/>
            <a:ext cx="260834" cy="336553"/>
          </a:xfrm>
          <a:prstGeom prst="rect">
            <a:avLst/>
          </a:prstGeom>
        </p:spPr>
      </p:pic>
      <p:sp>
        <p:nvSpPr>
          <p:cNvPr id="48" name="Content Placeholder 2">
            <a:extLst>
              <a:ext uri="{FF2B5EF4-FFF2-40B4-BE49-F238E27FC236}">
                <a16:creationId xmlns:a16="http://schemas.microsoft.com/office/drawing/2014/main" id="{354E91E5-B8CB-4A13-B9B7-7E70D725F2F2}"/>
              </a:ext>
            </a:extLst>
          </p:cNvPr>
          <p:cNvSpPr txBox="1">
            <a:spLocks/>
          </p:cNvSpPr>
          <p:nvPr/>
        </p:nvSpPr>
        <p:spPr bwMode="auto">
          <a:xfrm>
            <a:off x="3093737" y="2161902"/>
            <a:ext cx="468525" cy="29139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000" dirty="0">
                <a:latin typeface="Roboto Slab" pitchFamily="2" charset="0"/>
                <a:ea typeface="Roboto Slab" pitchFamily="2" charset="0"/>
              </a:rPr>
              <a:t>29</a:t>
            </a:r>
            <a:endParaRPr lang="en-GB" sz="1000" dirty="0"/>
          </a:p>
        </p:txBody>
      </p:sp>
      <p:sp>
        <p:nvSpPr>
          <p:cNvPr id="49" name="Content Placeholder 2">
            <a:extLst>
              <a:ext uri="{FF2B5EF4-FFF2-40B4-BE49-F238E27FC236}">
                <a16:creationId xmlns:a16="http://schemas.microsoft.com/office/drawing/2014/main" id="{354E91E5-B8CB-4A13-B9B7-7E70D725F2F2}"/>
              </a:ext>
            </a:extLst>
          </p:cNvPr>
          <p:cNvSpPr txBox="1">
            <a:spLocks/>
          </p:cNvSpPr>
          <p:nvPr/>
        </p:nvSpPr>
        <p:spPr bwMode="auto">
          <a:xfrm>
            <a:off x="1579717" y="950349"/>
            <a:ext cx="514833" cy="29166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1000" dirty="0">
                <a:latin typeface="Roboto Slab" pitchFamily="2" charset="0"/>
                <a:ea typeface="Roboto Slab" pitchFamily="2" charset="0"/>
              </a:rPr>
              <a:t>root</a:t>
            </a:r>
            <a:endParaRPr lang="en-GB" sz="1000" dirty="0"/>
          </a:p>
        </p:txBody>
      </p:sp>
      <p:cxnSp>
        <p:nvCxnSpPr>
          <p:cNvPr id="50" name="Conector recto de flecha 49"/>
          <p:cNvCxnSpPr/>
          <p:nvPr/>
        </p:nvCxnSpPr>
        <p:spPr bwMode="auto">
          <a:xfrm rot="5400000" flipV="1">
            <a:off x="1663392" y="1261501"/>
            <a:ext cx="147583" cy="713"/>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1" name="Conector recto de flecha 50"/>
          <p:cNvCxnSpPr>
            <a:stCxn id="41" idx="0"/>
          </p:cNvCxnSpPr>
          <p:nvPr/>
        </p:nvCxnSpPr>
        <p:spPr bwMode="auto">
          <a:xfrm flipH="1">
            <a:off x="918383" y="1470468"/>
            <a:ext cx="658219" cy="291667"/>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2" name="Conector recto de flecha 51"/>
          <p:cNvCxnSpPr>
            <a:stCxn id="41" idx="2"/>
            <a:endCxn id="45" idx="0"/>
          </p:cNvCxnSpPr>
          <p:nvPr/>
        </p:nvCxnSpPr>
        <p:spPr bwMode="auto">
          <a:xfrm>
            <a:off x="1913155" y="1470468"/>
            <a:ext cx="664475" cy="339118"/>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3" name="Conector recto de flecha 52"/>
          <p:cNvCxnSpPr>
            <a:stCxn id="38" idx="2"/>
            <a:endCxn id="37" idx="0"/>
          </p:cNvCxnSpPr>
          <p:nvPr/>
        </p:nvCxnSpPr>
        <p:spPr bwMode="auto">
          <a:xfrm flipH="1">
            <a:off x="226491" y="1910276"/>
            <a:ext cx="501864" cy="251356"/>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4" name="Conector recto de flecha 53"/>
          <p:cNvCxnSpPr>
            <a:stCxn id="38" idx="2"/>
            <a:endCxn id="40" idx="0"/>
          </p:cNvCxnSpPr>
          <p:nvPr/>
        </p:nvCxnSpPr>
        <p:spPr bwMode="auto">
          <a:xfrm>
            <a:off x="728355" y="1910276"/>
            <a:ext cx="509336" cy="251356"/>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5" name="Conector recto de flecha 54"/>
          <p:cNvCxnSpPr>
            <a:stCxn id="46" idx="2"/>
            <a:endCxn id="44" idx="0"/>
          </p:cNvCxnSpPr>
          <p:nvPr/>
        </p:nvCxnSpPr>
        <p:spPr bwMode="auto">
          <a:xfrm flipH="1">
            <a:off x="2326362" y="1957726"/>
            <a:ext cx="438020" cy="221901"/>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6" name="Conector recto de flecha 55"/>
          <p:cNvCxnSpPr>
            <a:endCxn id="48" idx="0"/>
          </p:cNvCxnSpPr>
          <p:nvPr/>
        </p:nvCxnSpPr>
        <p:spPr bwMode="auto">
          <a:xfrm>
            <a:off x="2795165" y="1957727"/>
            <a:ext cx="532835" cy="204175"/>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57" name="Content Placeholder 2">
            <a:extLst>
              <a:ext uri="{FF2B5EF4-FFF2-40B4-BE49-F238E27FC236}">
                <a16:creationId xmlns:a16="http://schemas.microsoft.com/office/drawing/2014/main" id="{354E91E5-B8CB-4A13-B9B7-7E70D725F2F2}"/>
              </a:ext>
            </a:extLst>
          </p:cNvPr>
          <p:cNvSpPr txBox="1">
            <a:spLocks/>
          </p:cNvSpPr>
          <p:nvPr/>
        </p:nvSpPr>
        <p:spPr bwMode="auto">
          <a:xfrm>
            <a:off x="79965" y="177369"/>
            <a:ext cx="3549857"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lgn="ctr">
              <a:buClrTx/>
              <a:buFontTx/>
              <a:buNone/>
            </a:pPr>
            <a:r>
              <a:rPr lang="en-GB" sz="2000" dirty="0">
                <a:latin typeface="Roboto Slab" pitchFamily="2" charset="0"/>
                <a:ea typeface="Roboto Slab" pitchFamily="2" charset="0"/>
              </a:rPr>
              <a:t>BST OPERATIONS  </a:t>
            </a:r>
            <a:endParaRPr lang="en-GB" sz="2000" dirty="0"/>
          </a:p>
        </p:txBody>
      </p:sp>
      <p:sp>
        <p:nvSpPr>
          <p:cNvPr id="2" name="TextBox 1">
            <a:extLst>
              <a:ext uri="{FF2B5EF4-FFF2-40B4-BE49-F238E27FC236}">
                <a16:creationId xmlns:a16="http://schemas.microsoft.com/office/drawing/2014/main" id="{712ECF35-E172-3B45-966B-C7EEDCC48518}"/>
              </a:ext>
            </a:extLst>
          </p:cNvPr>
          <p:cNvSpPr txBox="1"/>
          <p:nvPr/>
        </p:nvSpPr>
        <p:spPr>
          <a:xfrm>
            <a:off x="4733365" y="527125"/>
            <a:ext cx="691215" cy="369332"/>
          </a:xfrm>
          <a:prstGeom prst="rect">
            <a:avLst/>
          </a:prstGeom>
          <a:noFill/>
        </p:spPr>
        <p:txBody>
          <a:bodyPr wrap="none" rtlCol="0">
            <a:spAutoFit/>
          </a:bodyPr>
          <a:lstStyle/>
          <a:p>
            <a:r>
              <a:rPr lang="en-US" dirty="0"/>
              <a:t>Next </a:t>
            </a:r>
          </a:p>
        </p:txBody>
      </p:sp>
    </p:spTree>
    <p:extLst>
      <p:ext uri="{BB962C8B-B14F-4D97-AF65-F5344CB8AC3E}">
        <p14:creationId xmlns:p14="http://schemas.microsoft.com/office/powerpoint/2010/main" val="39994672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Content Placeholder 2">
            <a:extLst>
              <a:ext uri="{FF2B5EF4-FFF2-40B4-BE49-F238E27FC236}">
                <a16:creationId xmlns:a16="http://schemas.microsoft.com/office/drawing/2014/main" id="{354E91E5-B8CB-4A13-B9B7-7E70D725F2F2}"/>
              </a:ext>
            </a:extLst>
          </p:cNvPr>
          <p:cNvSpPr txBox="1">
            <a:spLocks/>
          </p:cNvSpPr>
          <p:nvPr/>
        </p:nvSpPr>
        <p:spPr bwMode="auto">
          <a:xfrm>
            <a:off x="229769" y="3369264"/>
            <a:ext cx="613506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457200" indent="-457200">
              <a:buClrTx/>
              <a:buFontTx/>
              <a:buAutoNum type="arabicParenR"/>
            </a:pPr>
            <a:r>
              <a:rPr lang="en-GB" sz="2000" dirty="0">
                <a:latin typeface="Roboto Slab" pitchFamily="2" charset="0"/>
                <a:ea typeface="Roboto Slab" pitchFamily="2" charset="0"/>
              </a:rPr>
              <a:t>INSERT</a:t>
            </a:r>
          </a:p>
          <a:p>
            <a:pPr marL="457200" indent="-457200">
              <a:buClrTx/>
              <a:buFontTx/>
              <a:buAutoNum type="arabicParenR"/>
            </a:pPr>
            <a:r>
              <a:rPr lang="en-GB" sz="2000" dirty="0">
                <a:latin typeface="Roboto Slab" pitchFamily="2" charset="0"/>
                <a:ea typeface="Roboto Slab" pitchFamily="2" charset="0"/>
              </a:rPr>
              <a:t>SEARCH</a:t>
            </a:r>
            <a:endParaRPr lang="en-GB" sz="2000" dirty="0"/>
          </a:p>
        </p:txBody>
      </p:sp>
      <p:pic>
        <p:nvPicPr>
          <p:cNvPr id="28" name="Imagen 27"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612904" y="1593858"/>
            <a:ext cx="260834" cy="336553"/>
          </a:xfrm>
          <a:prstGeom prst="rect">
            <a:avLst/>
          </a:prstGeom>
        </p:spPr>
      </p:pic>
      <p:pic>
        <p:nvPicPr>
          <p:cNvPr id="29" name="Imagen 28"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117825" y="2136882"/>
            <a:ext cx="260834" cy="336553"/>
          </a:xfrm>
          <a:prstGeom prst="rect">
            <a:avLst/>
          </a:prstGeom>
        </p:spPr>
      </p:pic>
      <p:sp>
        <p:nvSpPr>
          <p:cNvPr id="31" name="Content Placeholder 2">
            <a:extLst>
              <a:ext uri="{FF2B5EF4-FFF2-40B4-BE49-F238E27FC236}">
                <a16:creationId xmlns:a16="http://schemas.microsoft.com/office/drawing/2014/main" id="{354E91E5-B8CB-4A13-B9B7-7E70D725F2F2}"/>
              </a:ext>
            </a:extLst>
          </p:cNvPr>
          <p:cNvSpPr txBox="1">
            <a:spLocks/>
          </p:cNvSpPr>
          <p:nvPr/>
        </p:nvSpPr>
        <p:spPr bwMode="auto">
          <a:xfrm>
            <a:off x="143562" y="2161632"/>
            <a:ext cx="165857" cy="29166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000" dirty="0">
                <a:latin typeface="Roboto Slab" pitchFamily="2" charset="0"/>
                <a:ea typeface="Roboto Slab" pitchFamily="2" charset="0"/>
              </a:rPr>
              <a:t>2</a:t>
            </a:r>
            <a:endParaRPr lang="en-GB" sz="1000" dirty="0"/>
          </a:p>
        </p:txBody>
      </p:sp>
      <p:sp>
        <p:nvSpPr>
          <p:cNvPr id="32" name="Content Placeholder 2">
            <a:extLst>
              <a:ext uri="{FF2B5EF4-FFF2-40B4-BE49-F238E27FC236}">
                <a16:creationId xmlns:a16="http://schemas.microsoft.com/office/drawing/2014/main" id="{354E91E5-B8CB-4A13-B9B7-7E70D725F2F2}"/>
              </a:ext>
            </a:extLst>
          </p:cNvPr>
          <p:cNvSpPr txBox="1">
            <a:spLocks/>
          </p:cNvSpPr>
          <p:nvPr/>
        </p:nvSpPr>
        <p:spPr bwMode="auto">
          <a:xfrm>
            <a:off x="645427" y="1618609"/>
            <a:ext cx="165857" cy="29166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000" dirty="0">
                <a:latin typeface="Roboto Slab" pitchFamily="2" charset="0"/>
                <a:ea typeface="Roboto Slab" pitchFamily="2" charset="0"/>
              </a:rPr>
              <a:t>3</a:t>
            </a:r>
            <a:endParaRPr lang="en-GB" sz="1000" dirty="0"/>
          </a:p>
        </p:txBody>
      </p:sp>
      <p:pic>
        <p:nvPicPr>
          <p:cNvPr id="34" name="Imagen 33"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1129026" y="2136882"/>
            <a:ext cx="260834" cy="336553"/>
          </a:xfrm>
          <a:prstGeom prst="rect">
            <a:avLst/>
          </a:prstGeom>
        </p:spPr>
      </p:pic>
      <p:sp>
        <p:nvSpPr>
          <p:cNvPr id="35" name="Content Placeholder 2">
            <a:extLst>
              <a:ext uri="{FF2B5EF4-FFF2-40B4-BE49-F238E27FC236}">
                <a16:creationId xmlns:a16="http://schemas.microsoft.com/office/drawing/2014/main" id="{354E91E5-B8CB-4A13-B9B7-7E70D725F2F2}"/>
              </a:ext>
            </a:extLst>
          </p:cNvPr>
          <p:cNvSpPr txBox="1">
            <a:spLocks/>
          </p:cNvSpPr>
          <p:nvPr/>
        </p:nvSpPr>
        <p:spPr bwMode="auto">
          <a:xfrm>
            <a:off x="1154763" y="2161632"/>
            <a:ext cx="165857" cy="29166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000" dirty="0">
                <a:latin typeface="Roboto Slab" pitchFamily="2" charset="0"/>
                <a:ea typeface="Roboto Slab" pitchFamily="2" charset="0"/>
              </a:rPr>
              <a:t>7</a:t>
            </a:r>
            <a:endParaRPr lang="en-GB" sz="1000" dirty="0"/>
          </a:p>
        </p:txBody>
      </p:sp>
      <p:pic>
        <p:nvPicPr>
          <p:cNvPr id="36" name="Imagen 35"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1614462" y="1302191"/>
            <a:ext cx="260834" cy="336553"/>
          </a:xfrm>
          <a:prstGeom prst="rect">
            <a:avLst/>
          </a:prstGeom>
        </p:spPr>
      </p:pic>
      <p:sp>
        <p:nvSpPr>
          <p:cNvPr id="37" name="Content Placeholder 2">
            <a:extLst>
              <a:ext uri="{FF2B5EF4-FFF2-40B4-BE49-F238E27FC236}">
                <a16:creationId xmlns:a16="http://schemas.microsoft.com/office/drawing/2014/main" id="{354E91E5-B8CB-4A13-B9B7-7E70D725F2F2}"/>
              </a:ext>
            </a:extLst>
          </p:cNvPr>
          <p:cNvSpPr txBox="1">
            <a:spLocks/>
          </p:cNvSpPr>
          <p:nvPr/>
        </p:nvSpPr>
        <p:spPr bwMode="auto">
          <a:xfrm>
            <a:off x="1640199" y="1326941"/>
            <a:ext cx="165857" cy="29166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000" dirty="0">
                <a:latin typeface="Roboto Slab" pitchFamily="2" charset="0"/>
                <a:ea typeface="Roboto Slab" pitchFamily="2" charset="0"/>
              </a:rPr>
              <a:t>8</a:t>
            </a:r>
            <a:endParaRPr lang="en-GB" sz="1000" dirty="0"/>
          </a:p>
        </p:txBody>
      </p:sp>
      <p:pic>
        <p:nvPicPr>
          <p:cNvPr id="38" name="Imagen 37"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130429" y="2154876"/>
            <a:ext cx="260834" cy="336553"/>
          </a:xfrm>
          <a:prstGeom prst="rect">
            <a:avLst/>
          </a:prstGeom>
        </p:spPr>
      </p:pic>
      <p:pic>
        <p:nvPicPr>
          <p:cNvPr id="40" name="Imagen 39"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615490" y="1641309"/>
            <a:ext cx="260834" cy="336553"/>
          </a:xfrm>
          <a:prstGeom prst="rect">
            <a:avLst/>
          </a:prstGeom>
        </p:spPr>
      </p:pic>
      <p:sp>
        <p:nvSpPr>
          <p:cNvPr id="41" name="Content Placeholder 2">
            <a:extLst>
              <a:ext uri="{FF2B5EF4-FFF2-40B4-BE49-F238E27FC236}">
                <a16:creationId xmlns:a16="http://schemas.microsoft.com/office/drawing/2014/main" id="{354E91E5-B8CB-4A13-B9B7-7E70D725F2F2}"/>
              </a:ext>
            </a:extLst>
          </p:cNvPr>
          <p:cNvSpPr txBox="1">
            <a:spLocks/>
          </p:cNvSpPr>
          <p:nvPr/>
        </p:nvSpPr>
        <p:spPr bwMode="auto">
          <a:xfrm>
            <a:off x="2641227" y="1666059"/>
            <a:ext cx="246309" cy="29166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000" dirty="0">
                <a:latin typeface="Roboto Slab" pitchFamily="2" charset="0"/>
                <a:ea typeface="Roboto Slab" pitchFamily="2" charset="0"/>
              </a:rPr>
              <a:t>17</a:t>
            </a:r>
            <a:endParaRPr lang="en-GB" sz="1000" dirty="0"/>
          </a:p>
        </p:txBody>
      </p:sp>
      <p:pic>
        <p:nvPicPr>
          <p:cNvPr id="42" name="Imagen 41"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135560" y="2137152"/>
            <a:ext cx="260834" cy="336553"/>
          </a:xfrm>
          <a:prstGeom prst="rect">
            <a:avLst/>
          </a:prstGeom>
        </p:spPr>
      </p:pic>
      <p:sp>
        <p:nvSpPr>
          <p:cNvPr id="44" name="Content Placeholder 2">
            <a:extLst>
              <a:ext uri="{FF2B5EF4-FFF2-40B4-BE49-F238E27FC236}">
                <a16:creationId xmlns:a16="http://schemas.microsoft.com/office/drawing/2014/main" id="{354E91E5-B8CB-4A13-B9B7-7E70D725F2F2}"/>
              </a:ext>
            </a:extLst>
          </p:cNvPr>
          <p:cNvSpPr txBox="1">
            <a:spLocks/>
          </p:cNvSpPr>
          <p:nvPr/>
        </p:nvSpPr>
        <p:spPr bwMode="auto">
          <a:xfrm>
            <a:off x="1579717" y="950349"/>
            <a:ext cx="514833" cy="29166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1000" dirty="0">
                <a:latin typeface="Roboto Slab" pitchFamily="2" charset="0"/>
                <a:ea typeface="Roboto Slab" pitchFamily="2" charset="0"/>
              </a:rPr>
              <a:t>root</a:t>
            </a:r>
            <a:endParaRPr lang="en-GB" sz="1000" dirty="0"/>
          </a:p>
        </p:txBody>
      </p:sp>
      <p:cxnSp>
        <p:nvCxnSpPr>
          <p:cNvPr id="45" name="Conector recto de flecha 44"/>
          <p:cNvCxnSpPr/>
          <p:nvPr/>
        </p:nvCxnSpPr>
        <p:spPr bwMode="auto">
          <a:xfrm rot="5400000" flipV="1">
            <a:off x="1663392" y="1261501"/>
            <a:ext cx="147583" cy="713"/>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6" name="Conector recto de flecha 45"/>
          <p:cNvCxnSpPr>
            <a:stCxn id="36" idx="0"/>
          </p:cNvCxnSpPr>
          <p:nvPr/>
        </p:nvCxnSpPr>
        <p:spPr bwMode="auto">
          <a:xfrm flipH="1">
            <a:off x="918383" y="1470468"/>
            <a:ext cx="658219" cy="291667"/>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7" name="Conector recto de flecha 46"/>
          <p:cNvCxnSpPr>
            <a:stCxn id="36" idx="2"/>
            <a:endCxn id="40" idx="0"/>
          </p:cNvCxnSpPr>
          <p:nvPr/>
        </p:nvCxnSpPr>
        <p:spPr bwMode="auto">
          <a:xfrm>
            <a:off x="1913155" y="1470468"/>
            <a:ext cx="664475" cy="339118"/>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8" name="Conector recto de flecha 47"/>
          <p:cNvCxnSpPr>
            <a:stCxn id="32" idx="2"/>
            <a:endCxn id="31" idx="0"/>
          </p:cNvCxnSpPr>
          <p:nvPr/>
        </p:nvCxnSpPr>
        <p:spPr bwMode="auto">
          <a:xfrm flipH="1">
            <a:off x="226491" y="1910276"/>
            <a:ext cx="501864" cy="251356"/>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9" name="Conector recto de flecha 48"/>
          <p:cNvCxnSpPr>
            <a:stCxn id="32" idx="2"/>
            <a:endCxn id="35" idx="0"/>
          </p:cNvCxnSpPr>
          <p:nvPr/>
        </p:nvCxnSpPr>
        <p:spPr bwMode="auto">
          <a:xfrm>
            <a:off x="728355" y="1910276"/>
            <a:ext cx="509336" cy="251356"/>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0" name="Conector recto de flecha 49"/>
          <p:cNvCxnSpPr>
            <a:stCxn id="41" idx="2"/>
          </p:cNvCxnSpPr>
          <p:nvPr/>
        </p:nvCxnSpPr>
        <p:spPr bwMode="auto">
          <a:xfrm flipH="1">
            <a:off x="2275961" y="1957727"/>
            <a:ext cx="488422" cy="221900"/>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1" name="Conector recto de flecha 50"/>
          <p:cNvCxnSpPr/>
          <p:nvPr/>
        </p:nvCxnSpPr>
        <p:spPr bwMode="auto">
          <a:xfrm>
            <a:off x="2862725" y="1957727"/>
            <a:ext cx="423825" cy="204176"/>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52" name="Content Placeholder 2">
            <a:extLst>
              <a:ext uri="{FF2B5EF4-FFF2-40B4-BE49-F238E27FC236}">
                <a16:creationId xmlns:a16="http://schemas.microsoft.com/office/drawing/2014/main" id="{354E91E5-B8CB-4A13-B9B7-7E70D725F2F2}"/>
              </a:ext>
            </a:extLst>
          </p:cNvPr>
          <p:cNvSpPr txBox="1">
            <a:spLocks/>
          </p:cNvSpPr>
          <p:nvPr/>
        </p:nvSpPr>
        <p:spPr bwMode="auto">
          <a:xfrm>
            <a:off x="79965" y="177369"/>
            <a:ext cx="3549857"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lgn="ctr">
              <a:buClrTx/>
              <a:buFontTx/>
              <a:buNone/>
            </a:pPr>
            <a:r>
              <a:rPr lang="en-GB" sz="2000" dirty="0">
                <a:latin typeface="Roboto Slab" pitchFamily="2" charset="0"/>
                <a:ea typeface="Roboto Slab" pitchFamily="2" charset="0"/>
              </a:rPr>
              <a:t>BST OPERATIONS  </a:t>
            </a:r>
            <a:endParaRPr lang="en-GB" sz="2000" dirty="0"/>
          </a:p>
        </p:txBody>
      </p:sp>
      <p:sp>
        <p:nvSpPr>
          <p:cNvPr id="53" name="Content Placeholder 2">
            <a:extLst>
              <a:ext uri="{FF2B5EF4-FFF2-40B4-BE49-F238E27FC236}">
                <a16:creationId xmlns:a16="http://schemas.microsoft.com/office/drawing/2014/main" id="{354E91E5-B8CB-4A13-B9B7-7E70D725F2F2}"/>
              </a:ext>
            </a:extLst>
          </p:cNvPr>
          <p:cNvSpPr txBox="1">
            <a:spLocks/>
          </p:cNvSpPr>
          <p:nvPr/>
        </p:nvSpPr>
        <p:spPr bwMode="auto">
          <a:xfrm>
            <a:off x="2115629" y="2179627"/>
            <a:ext cx="421465" cy="29166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000" dirty="0">
                <a:latin typeface="Roboto Slab" pitchFamily="2" charset="0"/>
                <a:ea typeface="Roboto Slab" pitchFamily="2" charset="0"/>
              </a:rPr>
              <a:t>13</a:t>
            </a:r>
            <a:endParaRPr lang="en-GB" sz="1000" dirty="0"/>
          </a:p>
        </p:txBody>
      </p:sp>
      <p:sp>
        <p:nvSpPr>
          <p:cNvPr id="54" name="Content Placeholder 2">
            <a:extLst>
              <a:ext uri="{FF2B5EF4-FFF2-40B4-BE49-F238E27FC236}">
                <a16:creationId xmlns:a16="http://schemas.microsoft.com/office/drawing/2014/main" id="{354E91E5-B8CB-4A13-B9B7-7E70D725F2F2}"/>
              </a:ext>
            </a:extLst>
          </p:cNvPr>
          <p:cNvSpPr txBox="1">
            <a:spLocks/>
          </p:cNvSpPr>
          <p:nvPr/>
        </p:nvSpPr>
        <p:spPr bwMode="auto">
          <a:xfrm>
            <a:off x="3093737" y="2161902"/>
            <a:ext cx="468525" cy="29139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000" dirty="0">
                <a:latin typeface="Roboto Slab" pitchFamily="2" charset="0"/>
                <a:ea typeface="Roboto Slab" pitchFamily="2" charset="0"/>
              </a:rPr>
              <a:t>29</a:t>
            </a:r>
            <a:endParaRPr lang="en-GB" sz="1000" dirty="0"/>
          </a:p>
        </p:txBody>
      </p:sp>
    </p:spTree>
    <p:extLst>
      <p:ext uri="{BB962C8B-B14F-4D97-AF65-F5344CB8AC3E}">
        <p14:creationId xmlns:p14="http://schemas.microsoft.com/office/powerpoint/2010/main" val="9500795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Imagen 32"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612904" y="1593858"/>
            <a:ext cx="260834" cy="336553"/>
          </a:xfrm>
          <a:prstGeom prst="rect">
            <a:avLst/>
          </a:prstGeom>
        </p:spPr>
      </p:pic>
      <p:pic>
        <p:nvPicPr>
          <p:cNvPr id="65" name="Imagen 64"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117825" y="2136882"/>
            <a:ext cx="260834" cy="336553"/>
          </a:xfrm>
          <a:prstGeom prst="rect">
            <a:avLst/>
          </a:prstGeom>
        </p:spPr>
      </p:pic>
      <p:sp>
        <p:nvSpPr>
          <p:cNvPr id="66" name="Content Placeholder 2">
            <a:extLst>
              <a:ext uri="{FF2B5EF4-FFF2-40B4-BE49-F238E27FC236}">
                <a16:creationId xmlns:a16="http://schemas.microsoft.com/office/drawing/2014/main" id="{354E91E5-B8CB-4A13-B9B7-7E70D725F2F2}"/>
              </a:ext>
            </a:extLst>
          </p:cNvPr>
          <p:cNvSpPr txBox="1">
            <a:spLocks/>
          </p:cNvSpPr>
          <p:nvPr/>
        </p:nvSpPr>
        <p:spPr bwMode="auto">
          <a:xfrm>
            <a:off x="143562" y="2161632"/>
            <a:ext cx="165857" cy="29166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000" dirty="0">
                <a:latin typeface="Roboto Slab" pitchFamily="2" charset="0"/>
                <a:ea typeface="Roboto Slab" pitchFamily="2" charset="0"/>
              </a:rPr>
              <a:t>2</a:t>
            </a:r>
            <a:endParaRPr lang="en-GB" sz="1000" dirty="0"/>
          </a:p>
        </p:txBody>
      </p:sp>
      <p:sp>
        <p:nvSpPr>
          <p:cNvPr id="69" name="Content Placeholder 2">
            <a:extLst>
              <a:ext uri="{FF2B5EF4-FFF2-40B4-BE49-F238E27FC236}">
                <a16:creationId xmlns:a16="http://schemas.microsoft.com/office/drawing/2014/main" id="{354E91E5-B8CB-4A13-B9B7-7E70D725F2F2}"/>
              </a:ext>
            </a:extLst>
          </p:cNvPr>
          <p:cNvSpPr txBox="1">
            <a:spLocks/>
          </p:cNvSpPr>
          <p:nvPr/>
        </p:nvSpPr>
        <p:spPr bwMode="auto">
          <a:xfrm>
            <a:off x="645427" y="1618609"/>
            <a:ext cx="165857" cy="29166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000" dirty="0">
                <a:latin typeface="Roboto Slab" pitchFamily="2" charset="0"/>
                <a:ea typeface="Roboto Slab" pitchFamily="2" charset="0"/>
              </a:rPr>
              <a:t>3</a:t>
            </a:r>
            <a:endParaRPr lang="en-GB" sz="1000" dirty="0"/>
          </a:p>
        </p:txBody>
      </p:sp>
      <p:pic>
        <p:nvPicPr>
          <p:cNvPr id="71" name="Imagen 70"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1129026" y="2136882"/>
            <a:ext cx="260834" cy="336553"/>
          </a:xfrm>
          <a:prstGeom prst="rect">
            <a:avLst/>
          </a:prstGeom>
        </p:spPr>
      </p:pic>
      <p:sp>
        <p:nvSpPr>
          <p:cNvPr id="72" name="Content Placeholder 2">
            <a:extLst>
              <a:ext uri="{FF2B5EF4-FFF2-40B4-BE49-F238E27FC236}">
                <a16:creationId xmlns:a16="http://schemas.microsoft.com/office/drawing/2014/main" id="{354E91E5-B8CB-4A13-B9B7-7E70D725F2F2}"/>
              </a:ext>
            </a:extLst>
          </p:cNvPr>
          <p:cNvSpPr txBox="1">
            <a:spLocks/>
          </p:cNvSpPr>
          <p:nvPr/>
        </p:nvSpPr>
        <p:spPr bwMode="auto">
          <a:xfrm>
            <a:off x="1154763" y="2161632"/>
            <a:ext cx="165857" cy="29166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000" dirty="0">
                <a:latin typeface="Roboto Slab" pitchFamily="2" charset="0"/>
                <a:ea typeface="Roboto Slab" pitchFamily="2" charset="0"/>
              </a:rPr>
              <a:t>7</a:t>
            </a:r>
            <a:endParaRPr lang="en-GB" sz="1000" dirty="0"/>
          </a:p>
        </p:txBody>
      </p:sp>
      <p:pic>
        <p:nvPicPr>
          <p:cNvPr id="73" name="Imagen 72"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1614462" y="1302191"/>
            <a:ext cx="260834" cy="336553"/>
          </a:xfrm>
          <a:prstGeom prst="rect">
            <a:avLst/>
          </a:prstGeom>
        </p:spPr>
      </p:pic>
      <p:sp>
        <p:nvSpPr>
          <p:cNvPr id="74" name="Content Placeholder 2">
            <a:extLst>
              <a:ext uri="{FF2B5EF4-FFF2-40B4-BE49-F238E27FC236}">
                <a16:creationId xmlns:a16="http://schemas.microsoft.com/office/drawing/2014/main" id="{354E91E5-B8CB-4A13-B9B7-7E70D725F2F2}"/>
              </a:ext>
            </a:extLst>
          </p:cNvPr>
          <p:cNvSpPr txBox="1">
            <a:spLocks/>
          </p:cNvSpPr>
          <p:nvPr/>
        </p:nvSpPr>
        <p:spPr bwMode="auto">
          <a:xfrm>
            <a:off x="1640199" y="1326941"/>
            <a:ext cx="165857" cy="29166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000" dirty="0">
                <a:latin typeface="Roboto Slab" pitchFamily="2" charset="0"/>
                <a:ea typeface="Roboto Slab" pitchFamily="2" charset="0"/>
              </a:rPr>
              <a:t>8</a:t>
            </a:r>
            <a:endParaRPr lang="en-GB" sz="1000" dirty="0"/>
          </a:p>
        </p:txBody>
      </p:sp>
      <p:pic>
        <p:nvPicPr>
          <p:cNvPr id="77" name="Imagen 76"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130429" y="2154876"/>
            <a:ext cx="260834" cy="336553"/>
          </a:xfrm>
          <a:prstGeom prst="rect">
            <a:avLst/>
          </a:prstGeom>
        </p:spPr>
      </p:pic>
      <p:pic>
        <p:nvPicPr>
          <p:cNvPr id="80" name="Imagen 79"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615490" y="1641309"/>
            <a:ext cx="260834" cy="336553"/>
          </a:xfrm>
          <a:prstGeom prst="rect">
            <a:avLst/>
          </a:prstGeom>
        </p:spPr>
      </p:pic>
      <p:sp>
        <p:nvSpPr>
          <p:cNvPr id="81" name="Content Placeholder 2">
            <a:extLst>
              <a:ext uri="{FF2B5EF4-FFF2-40B4-BE49-F238E27FC236}">
                <a16:creationId xmlns:a16="http://schemas.microsoft.com/office/drawing/2014/main" id="{354E91E5-B8CB-4A13-B9B7-7E70D725F2F2}"/>
              </a:ext>
            </a:extLst>
          </p:cNvPr>
          <p:cNvSpPr txBox="1">
            <a:spLocks/>
          </p:cNvSpPr>
          <p:nvPr/>
        </p:nvSpPr>
        <p:spPr bwMode="auto">
          <a:xfrm>
            <a:off x="2641227" y="1666059"/>
            <a:ext cx="246309" cy="29166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000" dirty="0">
                <a:latin typeface="Roboto Slab" pitchFamily="2" charset="0"/>
                <a:ea typeface="Roboto Slab" pitchFamily="2" charset="0"/>
              </a:rPr>
              <a:t>17</a:t>
            </a:r>
            <a:endParaRPr lang="en-GB" sz="1000" dirty="0"/>
          </a:p>
        </p:txBody>
      </p:sp>
      <p:pic>
        <p:nvPicPr>
          <p:cNvPr id="82" name="Imagen 81"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135560" y="2137152"/>
            <a:ext cx="260834" cy="336553"/>
          </a:xfrm>
          <a:prstGeom prst="rect">
            <a:avLst/>
          </a:prstGeom>
        </p:spPr>
      </p:pic>
      <p:sp>
        <p:nvSpPr>
          <p:cNvPr id="92" name="Content Placeholder 2">
            <a:extLst>
              <a:ext uri="{FF2B5EF4-FFF2-40B4-BE49-F238E27FC236}">
                <a16:creationId xmlns:a16="http://schemas.microsoft.com/office/drawing/2014/main" id="{354E91E5-B8CB-4A13-B9B7-7E70D725F2F2}"/>
              </a:ext>
            </a:extLst>
          </p:cNvPr>
          <p:cNvSpPr txBox="1">
            <a:spLocks/>
          </p:cNvSpPr>
          <p:nvPr/>
        </p:nvSpPr>
        <p:spPr bwMode="auto">
          <a:xfrm>
            <a:off x="1579717" y="950349"/>
            <a:ext cx="514833" cy="29166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1000" dirty="0">
                <a:latin typeface="Roboto Slab" pitchFamily="2" charset="0"/>
                <a:ea typeface="Roboto Slab" pitchFamily="2" charset="0"/>
              </a:rPr>
              <a:t>root</a:t>
            </a:r>
            <a:endParaRPr lang="en-GB" sz="1000" dirty="0"/>
          </a:p>
        </p:txBody>
      </p:sp>
      <p:cxnSp>
        <p:nvCxnSpPr>
          <p:cNvPr id="93" name="Conector recto de flecha 92"/>
          <p:cNvCxnSpPr/>
          <p:nvPr/>
        </p:nvCxnSpPr>
        <p:spPr bwMode="auto">
          <a:xfrm rot="5400000" flipV="1">
            <a:off x="1663392" y="1261501"/>
            <a:ext cx="147583" cy="713"/>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 name="Conector recto de flecha 8"/>
          <p:cNvCxnSpPr>
            <a:stCxn id="73" idx="0"/>
          </p:cNvCxnSpPr>
          <p:nvPr/>
        </p:nvCxnSpPr>
        <p:spPr bwMode="auto">
          <a:xfrm flipH="1">
            <a:off x="918383" y="1470468"/>
            <a:ext cx="658219" cy="291667"/>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2" name="Conector recto de flecha 11"/>
          <p:cNvCxnSpPr>
            <a:stCxn id="73" idx="2"/>
            <a:endCxn id="80" idx="0"/>
          </p:cNvCxnSpPr>
          <p:nvPr/>
        </p:nvCxnSpPr>
        <p:spPr bwMode="auto">
          <a:xfrm>
            <a:off x="1913155" y="1470468"/>
            <a:ext cx="664475" cy="339118"/>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4" name="Conector recto de flecha 13"/>
          <p:cNvCxnSpPr>
            <a:stCxn id="69" idx="2"/>
            <a:endCxn id="66" idx="0"/>
          </p:cNvCxnSpPr>
          <p:nvPr/>
        </p:nvCxnSpPr>
        <p:spPr bwMode="auto">
          <a:xfrm flipH="1">
            <a:off x="226491" y="1910276"/>
            <a:ext cx="501864" cy="251356"/>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7" name="Conector recto de flecha 16"/>
          <p:cNvCxnSpPr>
            <a:stCxn id="69" idx="2"/>
            <a:endCxn id="72" idx="0"/>
          </p:cNvCxnSpPr>
          <p:nvPr/>
        </p:nvCxnSpPr>
        <p:spPr bwMode="auto">
          <a:xfrm>
            <a:off x="728355" y="1910276"/>
            <a:ext cx="509336" cy="251356"/>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 name="Conector recto de flecha 18"/>
          <p:cNvCxnSpPr>
            <a:stCxn id="81" idx="2"/>
          </p:cNvCxnSpPr>
          <p:nvPr/>
        </p:nvCxnSpPr>
        <p:spPr bwMode="auto">
          <a:xfrm flipH="1">
            <a:off x="2275961" y="1957727"/>
            <a:ext cx="488422" cy="221900"/>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1" name="Conector recto de flecha 20"/>
          <p:cNvCxnSpPr/>
          <p:nvPr/>
        </p:nvCxnSpPr>
        <p:spPr bwMode="auto">
          <a:xfrm>
            <a:off x="2862725" y="1957727"/>
            <a:ext cx="423825" cy="204176"/>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6" name="Content Placeholder 2">
            <a:extLst>
              <a:ext uri="{FF2B5EF4-FFF2-40B4-BE49-F238E27FC236}">
                <a16:creationId xmlns:a16="http://schemas.microsoft.com/office/drawing/2014/main" id="{354E91E5-B8CB-4A13-B9B7-7E70D725F2F2}"/>
              </a:ext>
            </a:extLst>
          </p:cNvPr>
          <p:cNvSpPr txBox="1">
            <a:spLocks/>
          </p:cNvSpPr>
          <p:nvPr/>
        </p:nvSpPr>
        <p:spPr bwMode="auto">
          <a:xfrm>
            <a:off x="79965" y="177369"/>
            <a:ext cx="3549857"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lgn="ctr">
              <a:buClrTx/>
              <a:buFontTx/>
              <a:buNone/>
            </a:pPr>
            <a:r>
              <a:rPr lang="en-GB" sz="2000" dirty="0">
                <a:latin typeface="Roboto Slab" pitchFamily="2" charset="0"/>
                <a:ea typeface="Roboto Slab" pitchFamily="2" charset="0"/>
              </a:rPr>
              <a:t>BST OPERATIONS  </a:t>
            </a:r>
            <a:endParaRPr lang="en-GB" sz="2000" dirty="0"/>
          </a:p>
        </p:txBody>
      </p:sp>
      <p:sp>
        <p:nvSpPr>
          <p:cNvPr id="30" name="Content Placeholder 2">
            <a:extLst>
              <a:ext uri="{FF2B5EF4-FFF2-40B4-BE49-F238E27FC236}">
                <a16:creationId xmlns:a16="http://schemas.microsoft.com/office/drawing/2014/main" id="{354E91E5-B8CB-4A13-B9B7-7E70D725F2F2}"/>
              </a:ext>
            </a:extLst>
          </p:cNvPr>
          <p:cNvSpPr txBox="1">
            <a:spLocks/>
          </p:cNvSpPr>
          <p:nvPr/>
        </p:nvSpPr>
        <p:spPr bwMode="auto">
          <a:xfrm>
            <a:off x="229769" y="3369264"/>
            <a:ext cx="613506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457200" indent="-457200">
              <a:buClrTx/>
              <a:buFontTx/>
              <a:buAutoNum type="arabicParenR"/>
            </a:pPr>
            <a:r>
              <a:rPr lang="en-GB" sz="2000" dirty="0">
                <a:latin typeface="Roboto Slab" pitchFamily="2" charset="0"/>
                <a:ea typeface="Roboto Slab" pitchFamily="2" charset="0"/>
              </a:rPr>
              <a:t>INSERT</a:t>
            </a:r>
          </a:p>
          <a:p>
            <a:pPr marL="457200" indent="-457200">
              <a:buClrTx/>
              <a:buFontTx/>
              <a:buAutoNum type="arabicParenR"/>
            </a:pPr>
            <a:r>
              <a:rPr lang="en-GB" sz="2000" dirty="0">
                <a:latin typeface="Roboto Slab" pitchFamily="2" charset="0"/>
                <a:ea typeface="Roboto Slab" pitchFamily="2" charset="0"/>
              </a:rPr>
              <a:t>SEARCH</a:t>
            </a:r>
          </a:p>
          <a:p>
            <a:pPr marL="457200" indent="-457200">
              <a:buClrTx/>
              <a:buFontTx/>
              <a:buAutoNum type="arabicParenR"/>
            </a:pPr>
            <a:r>
              <a:rPr lang="en-GB" sz="2000" dirty="0">
                <a:latin typeface="Roboto Slab" pitchFamily="2" charset="0"/>
                <a:ea typeface="Roboto Slab" pitchFamily="2" charset="0"/>
              </a:rPr>
              <a:t>DELETE</a:t>
            </a:r>
            <a:endParaRPr lang="en-GB" sz="2000" dirty="0"/>
          </a:p>
        </p:txBody>
      </p:sp>
      <p:sp>
        <p:nvSpPr>
          <p:cNvPr id="27" name="Content Placeholder 2">
            <a:extLst>
              <a:ext uri="{FF2B5EF4-FFF2-40B4-BE49-F238E27FC236}">
                <a16:creationId xmlns:a16="http://schemas.microsoft.com/office/drawing/2014/main" id="{354E91E5-B8CB-4A13-B9B7-7E70D725F2F2}"/>
              </a:ext>
            </a:extLst>
          </p:cNvPr>
          <p:cNvSpPr txBox="1">
            <a:spLocks/>
          </p:cNvSpPr>
          <p:nvPr/>
        </p:nvSpPr>
        <p:spPr bwMode="auto">
          <a:xfrm>
            <a:off x="2115629" y="2179627"/>
            <a:ext cx="421465" cy="29166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000" dirty="0">
                <a:latin typeface="Roboto Slab" pitchFamily="2" charset="0"/>
                <a:ea typeface="Roboto Slab" pitchFamily="2" charset="0"/>
              </a:rPr>
              <a:t>13</a:t>
            </a:r>
            <a:endParaRPr lang="en-GB" sz="1000" dirty="0"/>
          </a:p>
        </p:txBody>
      </p:sp>
      <p:sp>
        <p:nvSpPr>
          <p:cNvPr id="28" name="Content Placeholder 2">
            <a:extLst>
              <a:ext uri="{FF2B5EF4-FFF2-40B4-BE49-F238E27FC236}">
                <a16:creationId xmlns:a16="http://schemas.microsoft.com/office/drawing/2014/main" id="{354E91E5-B8CB-4A13-B9B7-7E70D725F2F2}"/>
              </a:ext>
            </a:extLst>
          </p:cNvPr>
          <p:cNvSpPr txBox="1">
            <a:spLocks/>
          </p:cNvSpPr>
          <p:nvPr/>
        </p:nvSpPr>
        <p:spPr bwMode="auto">
          <a:xfrm>
            <a:off x="3093737" y="2161902"/>
            <a:ext cx="468525" cy="29139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000" dirty="0">
                <a:latin typeface="Roboto Slab" pitchFamily="2" charset="0"/>
                <a:ea typeface="Roboto Slab" pitchFamily="2" charset="0"/>
              </a:rPr>
              <a:t>29</a:t>
            </a:r>
            <a:endParaRPr lang="en-GB" sz="1000" dirty="0"/>
          </a:p>
        </p:txBody>
      </p:sp>
    </p:spTree>
    <p:extLst>
      <p:ext uri="{BB962C8B-B14F-4D97-AF65-F5344CB8AC3E}">
        <p14:creationId xmlns:p14="http://schemas.microsoft.com/office/powerpoint/2010/main" val="931859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Conector recto de flecha 54"/>
          <p:cNvCxnSpPr/>
          <p:nvPr/>
        </p:nvCxnSpPr>
        <p:spPr bwMode="auto">
          <a:xfrm>
            <a:off x="1624471" y="2282998"/>
            <a:ext cx="6177744" cy="0"/>
          </a:xfrm>
          <a:prstGeom prst="straightConnector1">
            <a:avLst/>
          </a:prstGeom>
          <a:solidFill>
            <a:schemeClr val="accent1"/>
          </a:solidFill>
          <a:ln w="38100" cap="flat" cmpd="sng" algn="ctr">
            <a:solidFill>
              <a:srgbClr val="3C8C93"/>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pic>
        <p:nvPicPr>
          <p:cNvPr id="56" name="Imagen 55"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591200" y="1278105"/>
            <a:ext cx="396386" cy="607701"/>
          </a:xfrm>
          <a:prstGeom prst="rect">
            <a:avLst/>
          </a:prstGeom>
        </p:spPr>
      </p:pic>
      <p:pic>
        <p:nvPicPr>
          <p:cNvPr id="57" name="Imagen 56"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1785909" y="934425"/>
            <a:ext cx="396386" cy="607701"/>
          </a:xfrm>
          <a:prstGeom prst="rect">
            <a:avLst/>
          </a:prstGeom>
        </p:spPr>
      </p:pic>
      <p:sp>
        <p:nvSpPr>
          <p:cNvPr id="58" name="Content Placeholder 2">
            <a:extLst>
              <a:ext uri="{FF2B5EF4-FFF2-40B4-BE49-F238E27FC236}">
                <a16:creationId xmlns:a16="http://schemas.microsoft.com/office/drawing/2014/main" id="{354E91E5-B8CB-4A13-B9B7-7E70D725F2F2}"/>
              </a:ext>
            </a:extLst>
          </p:cNvPr>
          <p:cNvSpPr txBox="1">
            <a:spLocks/>
          </p:cNvSpPr>
          <p:nvPr/>
        </p:nvSpPr>
        <p:spPr bwMode="auto">
          <a:xfrm>
            <a:off x="1635844" y="442762"/>
            <a:ext cx="929613"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2000" dirty="0">
                <a:latin typeface="Roboto Slab" pitchFamily="2" charset="0"/>
                <a:ea typeface="Roboto Slab" pitchFamily="2" charset="0"/>
              </a:rPr>
              <a:t>head</a:t>
            </a:r>
            <a:endParaRPr lang="en-GB" sz="2000" dirty="0"/>
          </a:p>
        </p:txBody>
      </p:sp>
      <p:sp>
        <p:nvSpPr>
          <p:cNvPr id="59" name="Content Placeholder 2">
            <a:extLst>
              <a:ext uri="{FF2B5EF4-FFF2-40B4-BE49-F238E27FC236}">
                <a16:creationId xmlns:a16="http://schemas.microsoft.com/office/drawing/2014/main" id="{354E91E5-B8CB-4A13-B9B7-7E70D725F2F2}"/>
              </a:ext>
            </a:extLst>
          </p:cNvPr>
          <p:cNvSpPr txBox="1">
            <a:spLocks/>
          </p:cNvSpPr>
          <p:nvPr/>
        </p:nvSpPr>
        <p:spPr bwMode="auto">
          <a:xfrm>
            <a:off x="1795086" y="1020160"/>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a:t>
            </a:r>
            <a:endParaRPr lang="en-GB" sz="1800" dirty="0"/>
          </a:p>
        </p:txBody>
      </p:sp>
      <p:grpSp>
        <p:nvGrpSpPr>
          <p:cNvPr id="60" name="Agrupar 59"/>
          <p:cNvGrpSpPr/>
          <p:nvPr/>
        </p:nvGrpSpPr>
        <p:grpSpPr>
          <a:xfrm>
            <a:off x="7707552" y="1550086"/>
            <a:ext cx="283989" cy="200543"/>
            <a:chOff x="5320311" y="1105149"/>
            <a:chExt cx="236505" cy="150213"/>
          </a:xfrm>
        </p:grpSpPr>
        <p:cxnSp>
          <p:nvCxnSpPr>
            <p:cNvPr id="61" name="Conector recto 60"/>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62" name="Conector recto 61"/>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63" name="Conector recto 62"/>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pic>
        <p:nvPicPr>
          <p:cNvPr id="64" name="Imagen 63"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1785909" y="1278105"/>
            <a:ext cx="396386" cy="607701"/>
          </a:xfrm>
          <a:prstGeom prst="rect">
            <a:avLst/>
          </a:prstGeom>
        </p:spPr>
      </p:pic>
      <p:sp>
        <p:nvSpPr>
          <p:cNvPr id="65" name="Content Placeholder 2">
            <a:extLst>
              <a:ext uri="{FF2B5EF4-FFF2-40B4-BE49-F238E27FC236}">
                <a16:creationId xmlns:a16="http://schemas.microsoft.com/office/drawing/2014/main" id="{354E91E5-B8CB-4A13-B9B7-7E70D725F2F2}"/>
              </a:ext>
            </a:extLst>
          </p:cNvPr>
          <p:cNvSpPr txBox="1">
            <a:spLocks/>
          </p:cNvSpPr>
          <p:nvPr/>
        </p:nvSpPr>
        <p:spPr bwMode="auto">
          <a:xfrm>
            <a:off x="1764999" y="1415475"/>
            <a:ext cx="39255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600" dirty="0">
                <a:solidFill>
                  <a:srgbClr val="7F7F7F"/>
                </a:solidFill>
                <a:latin typeface="Roboto Slab" pitchFamily="2" charset="0"/>
                <a:ea typeface="Roboto Slab" pitchFamily="2" charset="0"/>
              </a:rPr>
              <a:t>0xE</a:t>
            </a:r>
            <a:endParaRPr lang="en-GB" sz="1600" dirty="0">
              <a:solidFill>
                <a:srgbClr val="7F7F7F"/>
              </a:solidFill>
            </a:endParaRPr>
          </a:p>
        </p:txBody>
      </p:sp>
      <p:pic>
        <p:nvPicPr>
          <p:cNvPr id="66" name="Imagen 65"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692105" y="941076"/>
            <a:ext cx="396386" cy="607701"/>
          </a:xfrm>
          <a:prstGeom prst="rect">
            <a:avLst/>
          </a:prstGeom>
        </p:spPr>
      </p:pic>
      <p:sp>
        <p:nvSpPr>
          <p:cNvPr id="67" name="Content Placeholder 2">
            <a:extLst>
              <a:ext uri="{FF2B5EF4-FFF2-40B4-BE49-F238E27FC236}">
                <a16:creationId xmlns:a16="http://schemas.microsoft.com/office/drawing/2014/main" id="{354E91E5-B8CB-4A13-B9B7-7E70D725F2F2}"/>
              </a:ext>
            </a:extLst>
          </p:cNvPr>
          <p:cNvSpPr txBox="1">
            <a:spLocks/>
          </p:cNvSpPr>
          <p:nvPr/>
        </p:nvSpPr>
        <p:spPr bwMode="auto">
          <a:xfrm>
            <a:off x="2701282" y="1026811"/>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3</a:t>
            </a:r>
            <a:endParaRPr lang="en-GB" sz="1800" dirty="0"/>
          </a:p>
        </p:txBody>
      </p:sp>
      <p:pic>
        <p:nvPicPr>
          <p:cNvPr id="68" name="Imagen 67"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692105" y="1284756"/>
            <a:ext cx="396386" cy="607701"/>
          </a:xfrm>
          <a:prstGeom prst="rect">
            <a:avLst/>
          </a:prstGeom>
        </p:spPr>
      </p:pic>
      <p:sp>
        <p:nvSpPr>
          <p:cNvPr id="69" name="Content Placeholder 2">
            <a:extLst>
              <a:ext uri="{FF2B5EF4-FFF2-40B4-BE49-F238E27FC236}">
                <a16:creationId xmlns:a16="http://schemas.microsoft.com/office/drawing/2014/main" id="{354E91E5-B8CB-4A13-B9B7-7E70D725F2F2}"/>
              </a:ext>
            </a:extLst>
          </p:cNvPr>
          <p:cNvSpPr txBox="1">
            <a:spLocks/>
          </p:cNvSpPr>
          <p:nvPr/>
        </p:nvSpPr>
        <p:spPr bwMode="auto">
          <a:xfrm>
            <a:off x="2671195" y="1422126"/>
            <a:ext cx="46270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600" dirty="0">
                <a:solidFill>
                  <a:srgbClr val="7F7F7F"/>
                </a:solidFill>
                <a:latin typeface="Roboto Slab" pitchFamily="2" charset="0"/>
                <a:ea typeface="Roboto Slab" pitchFamily="2" charset="0"/>
              </a:rPr>
              <a:t>0x16</a:t>
            </a:r>
            <a:endParaRPr lang="en-GB" sz="1600" dirty="0">
              <a:solidFill>
                <a:srgbClr val="7F7F7F"/>
              </a:solidFill>
            </a:endParaRPr>
          </a:p>
        </p:txBody>
      </p:sp>
      <p:cxnSp>
        <p:nvCxnSpPr>
          <p:cNvPr id="70" name="Conector angular 69"/>
          <p:cNvCxnSpPr/>
          <p:nvPr/>
        </p:nvCxnSpPr>
        <p:spPr bwMode="auto">
          <a:xfrm flipV="1">
            <a:off x="2231019" y="1244927"/>
            <a:ext cx="407904" cy="316662"/>
          </a:xfrm>
          <a:prstGeom prst="bentConnector3">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pic>
        <p:nvPicPr>
          <p:cNvPr id="71" name="Imagen 70"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594986" y="944135"/>
            <a:ext cx="396386" cy="607701"/>
          </a:xfrm>
          <a:prstGeom prst="rect">
            <a:avLst/>
          </a:prstGeom>
        </p:spPr>
      </p:pic>
      <p:sp>
        <p:nvSpPr>
          <p:cNvPr id="72" name="Content Placeholder 2">
            <a:extLst>
              <a:ext uri="{FF2B5EF4-FFF2-40B4-BE49-F238E27FC236}">
                <a16:creationId xmlns:a16="http://schemas.microsoft.com/office/drawing/2014/main" id="{354E91E5-B8CB-4A13-B9B7-7E70D725F2F2}"/>
              </a:ext>
            </a:extLst>
          </p:cNvPr>
          <p:cNvSpPr txBox="1">
            <a:spLocks/>
          </p:cNvSpPr>
          <p:nvPr/>
        </p:nvSpPr>
        <p:spPr bwMode="auto">
          <a:xfrm>
            <a:off x="3604163" y="1029870"/>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7</a:t>
            </a:r>
            <a:endParaRPr lang="en-GB" sz="1800" dirty="0"/>
          </a:p>
        </p:txBody>
      </p:sp>
      <p:sp>
        <p:nvSpPr>
          <p:cNvPr id="73" name="Content Placeholder 2">
            <a:extLst>
              <a:ext uri="{FF2B5EF4-FFF2-40B4-BE49-F238E27FC236}">
                <a16:creationId xmlns:a16="http://schemas.microsoft.com/office/drawing/2014/main" id="{354E91E5-B8CB-4A13-B9B7-7E70D725F2F2}"/>
              </a:ext>
            </a:extLst>
          </p:cNvPr>
          <p:cNvSpPr txBox="1">
            <a:spLocks/>
          </p:cNvSpPr>
          <p:nvPr/>
        </p:nvSpPr>
        <p:spPr bwMode="auto">
          <a:xfrm>
            <a:off x="3574076" y="1425185"/>
            <a:ext cx="39255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600" dirty="0">
                <a:solidFill>
                  <a:srgbClr val="7F7F7F"/>
                </a:solidFill>
                <a:latin typeface="Roboto Slab" pitchFamily="2" charset="0"/>
                <a:ea typeface="Roboto Slab" pitchFamily="2" charset="0"/>
              </a:rPr>
              <a:t>0x6</a:t>
            </a:r>
            <a:endParaRPr lang="en-GB" sz="1600" dirty="0">
              <a:solidFill>
                <a:srgbClr val="7F7F7F"/>
              </a:solidFill>
            </a:endParaRPr>
          </a:p>
        </p:txBody>
      </p:sp>
      <p:cxnSp>
        <p:nvCxnSpPr>
          <p:cNvPr id="74" name="Conector angular 73"/>
          <p:cNvCxnSpPr/>
          <p:nvPr/>
        </p:nvCxnSpPr>
        <p:spPr bwMode="auto">
          <a:xfrm flipV="1">
            <a:off x="3133900" y="1247986"/>
            <a:ext cx="407904" cy="316662"/>
          </a:xfrm>
          <a:prstGeom prst="bentConnector3">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pic>
        <p:nvPicPr>
          <p:cNvPr id="75" name="Imagen 74"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510000" y="945498"/>
            <a:ext cx="396386" cy="607701"/>
          </a:xfrm>
          <a:prstGeom prst="rect">
            <a:avLst/>
          </a:prstGeom>
        </p:spPr>
      </p:pic>
      <p:sp>
        <p:nvSpPr>
          <p:cNvPr id="76" name="Content Placeholder 2">
            <a:extLst>
              <a:ext uri="{FF2B5EF4-FFF2-40B4-BE49-F238E27FC236}">
                <a16:creationId xmlns:a16="http://schemas.microsoft.com/office/drawing/2014/main" id="{354E91E5-B8CB-4A13-B9B7-7E70D725F2F2}"/>
              </a:ext>
            </a:extLst>
          </p:cNvPr>
          <p:cNvSpPr txBox="1">
            <a:spLocks/>
          </p:cNvSpPr>
          <p:nvPr/>
        </p:nvSpPr>
        <p:spPr bwMode="auto">
          <a:xfrm>
            <a:off x="4519177" y="1031233"/>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8</a:t>
            </a:r>
            <a:endParaRPr lang="en-GB" sz="1800" dirty="0"/>
          </a:p>
        </p:txBody>
      </p:sp>
      <p:pic>
        <p:nvPicPr>
          <p:cNvPr id="77" name="Imagen 76"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510000" y="1289178"/>
            <a:ext cx="396386" cy="607701"/>
          </a:xfrm>
          <a:prstGeom prst="rect">
            <a:avLst/>
          </a:prstGeom>
        </p:spPr>
      </p:pic>
      <p:sp>
        <p:nvSpPr>
          <p:cNvPr id="78" name="Content Placeholder 2">
            <a:extLst>
              <a:ext uri="{FF2B5EF4-FFF2-40B4-BE49-F238E27FC236}">
                <a16:creationId xmlns:a16="http://schemas.microsoft.com/office/drawing/2014/main" id="{354E91E5-B8CB-4A13-B9B7-7E70D725F2F2}"/>
              </a:ext>
            </a:extLst>
          </p:cNvPr>
          <p:cNvSpPr txBox="1">
            <a:spLocks/>
          </p:cNvSpPr>
          <p:nvPr/>
        </p:nvSpPr>
        <p:spPr bwMode="auto">
          <a:xfrm>
            <a:off x="4510080" y="1428009"/>
            <a:ext cx="39255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600" dirty="0">
                <a:solidFill>
                  <a:srgbClr val="7F7F7F"/>
                </a:solidFill>
                <a:latin typeface="Roboto Slab" pitchFamily="2" charset="0"/>
                <a:ea typeface="Roboto Slab" pitchFamily="2" charset="0"/>
              </a:rPr>
              <a:t>0xF</a:t>
            </a:r>
            <a:endParaRPr lang="en-GB" sz="1600" dirty="0">
              <a:solidFill>
                <a:srgbClr val="7F7F7F"/>
              </a:solidFill>
            </a:endParaRPr>
          </a:p>
        </p:txBody>
      </p:sp>
      <p:cxnSp>
        <p:nvCxnSpPr>
          <p:cNvPr id="79" name="Conector angular 78"/>
          <p:cNvCxnSpPr/>
          <p:nvPr/>
        </p:nvCxnSpPr>
        <p:spPr bwMode="auto">
          <a:xfrm flipV="1">
            <a:off x="4048914" y="1259846"/>
            <a:ext cx="407904" cy="316662"/>
          </a:xfrm>
          <a:prstGeom prst="bentConnector3">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80" name="Conector recto de flecha 79"/>
          <p:cNvCxnSpPr/>
          <p:nvPr/>
        </p:nvCxnSpPr>
        <p:spPr bwMode="auto">
          <a:xfrm rot="5400000" flipV="1">
            <a:off x="1821548" y="915515"/>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pic>
        <p:nvPicPr>
          <p:cNvPr id="81" name="Imagen 80"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1177249" y="348637"/>
            <a:ext cx="396386" cy="607701"/>
          </a:xfrm>
          <a:prstGeom prst="rect">
            <a:avLst/>
          </a:prstGeom>
        </p:spPr>
      </p:pic>
      <p:sp>
        <p:nvSpPr>
          <p:cNvPr id="82" name="Content Placeholder 2">
            <a:extLst>
              <a:ext uri="{FF2B5EF4-FFF2-40B4-BE49-F238E27FC236}">
                <a16:creationId xmlns:a16="http://schemas.microsoft.com/office/drawing/2014/main" id="{354E91E5-B8CB-4A13-B9B7-7E70D725F2F2}"/>
              </a:ext>
            </a:extLst>
          </p:cNvPr>
          <p:cNvSpPr txBox="1">
            <a:spLocks/>
          </p:cNvSpPr>
          <p:nvPr/>
        </p:nvSpPr>
        <p:spPr bwMode="auto">
          <a:xfrm>
            <a:off x="1156339" y="486007"/>
            <a:ext cx="39255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600" dirty="0">
                <a:solidFill>
                  <a:srgbClr val="7F7F7F"/>
                </a:solidFill>
                <a:latin typeface="Roboto Slab" pitchFamily="2" charset="0"/>
                <a:ea typeface="Roboto Slab" pitchFamily="2" charset="0"/>
              </a:rPr>
              <a:t>0x9</a:t>
            </a:r>
            <a:endParaRPr lang="en-GB" sz="1600" dirty="0">
              <a:solidFill>
                <a:srgbClr val="7F7F7F"/>
              </a:solidFill>
            </a:endParaRPr>
          </a:p>
        </p:txBody>
      </p:sp>
      <p:pic>
        <p:nvPicPr>
          <p:cNvPr id="83" name="Imagen 82"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6327244" y="1267971"/>
            <a:ext cx="396386" cy="607701"/>
          </a:xfrm>
          <a:prstGeom prst="rect">
            <a:avLst/>
          </a:prstGeom>
        </p:spPr>
      </p:pic>
      <p:pic>
        <p:nvPicPr>
          <p:cNvPr id="84" name="Imagen 83"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5428149" y="930942"/>
            <a:ext cx="396386" cy="607701"/>
          </a:xfrm>
          <a:prstGeom prst="rect">
            <a:avLst/>
          </a:prstGeom>
        </p:spPr>
      </p:pic>
      <p:sp>
        <p:nvSpPr>
          <p:cNvPr id="85" name="Content Placeholder 2">
            <a:extLst>
              <a:ext uri="{FF2B5EF4-FFF2-40B4-BE49-F238E27FC236}">
                <a16:creationId xmlns:a16="http://schemas.microsoft.com/office/drawing/2014/main" id="{354E91E5-B8CB-4A13-B9B7-7E70D725F2F2}"/>
              </a:ext>
            </a:extLst>
          </p:cNvPr>
          <p:cNvSpPr txBox="1">
            <a:spLocks/>
          </p:cNvSpPr>
          <p:nvPr/>
        </p:nvSpPr>
        <p:spPr bwMode="auto">
          <a:xfrm>
            <a:off x="5437326" y="1016677"/>
            <a:ext cx="432618"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13</a:t>
            </a:r>
            <a:endParaRPr lang="en-GB" sz="1800" dirty="0"/>
          </a:p>
        </p:txBody>
      </p:sp>
      <p:pic>
        <p:nvPicPr>
          <p:cNvPr id="86" name="Imagen 85"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5428149" y="1274622"/>
            <a:ext cx="396386" cy="607701"/>
          </a:xfrm>
          <a:prstGeom prst="rect">
            <a:avLst/>
          </a:prstGeom>
        </p:spPr>
      </p:pic>
      <p:sp>
        <p:nvSpPr>
          <p:cNvPr id="87" name="Content Placeholder 2">
            <a:extLst>
              <a:ext uri="{FF2B5EF4-FFF2-40B4-BE49-F238E27FC236}">
                <a16:creationId xmlns:a16="http://schemas.microsoft.com/office/drawing/2014/main" id="{354E91E5-B8CB-4A13-B9B7-7E70D725F2F2}"/>
              </a:ext>
            </a:extLst>
          </p:cNvPr>
          <p:cNvSpPr txBox="1">
            <a:spLocks/>
          </p:cNvSpPr>
          <p:nvPr/>
        </p:nvSpPr>
        <p:spPr bwMode="auto">
          <a:xfrm>
            <a:off x="5407239" y="1411992"/>
            <a:ext cx="46270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600" dirty="0">
                <a:solidFill>
                  <a:srgbClr val="7F7F7F"/>
                </a:solidFill>
                <a:latin typeface="Roboto Slab" pitchFamily="2" charset="0"/>
                <a:ea typeface="Roboto Slab" pitchFamily="2" charset="0"/>
              </a:rPr>
              <a:t>0xA</a:t>
            </a:r>
            <a:endParaRPr lang="en-GB" sz="1600" dirty="0">
              <a:solidFill>
                <a:srgbClr val="7F7F7F"/>
              </a:solidFill>
            </a:endParaRPr>
          </a:p>
        </p:txBody>
      </p:sp>
      <p:pic>
        <p:nvPicPr>
          <p:cNvPr id="88" name="Imagen 87"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6331030" y="934001"/>
            <a:ext cx="396386" cy="607701"/>
          </a:xfrm>
          <a:prstGeom prst="rect">
            <a:avLst/>
          </a:prstGeom>
        </p:spPr>
      </p:pic>
      <p:sp>
        <p:nvSpPr>
          <p:cNvPr id="89" name="Content Placeholder 2">
            <a:extLst>
              <a:ext uri="{FF2B5EF4-FFF2-40B4-BE49-F238E27FC236}">
                <a16:creationId xmlns:a16="http://schemas.microsoft.com/office/drawing/2014/main" id="{354E91E5-B8CB-4A13-B9B7-7E70D725F2F2}"/>
              </a:ext>
            </a:extLst>
          </p:cNvPr>
          <p:cNvSpPr txBox="1">
            <a:spLocks/>
          </p:cNvSpPr>
          <p:nvPr/>
        </p:nvSpPr>
        <p:spPr bwMode="auto">
          <a:xfrm>
            <a:off x="6340207" y="1019736"/>
            <a:ext cx="44475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17</a:t>
            </a:r>
            <a:endParaRPr lang="en-GB" sz="1800" dirty="0"/>
          </a:p>
        </p:txBody>
      </p:sp>
      <p:sp>
        <p:nvSpPr>
          <p:cNvPr id="90" name="Content Placeholder 2">
            <a:extLst>
              <a:ext uri="{FF2B5EF4-FFF2-40B4-BE49-F238E27FC236}">
                <a16:creationId xmlns:a16="http://schemas.microsoft.com/office/drawing/2014/main" id="{354E91E5-B8CB-4A13-B9B7-7E70D725F2F2}"/>
              </a:ext>
            </a:extLst>
          </p:cNvPr>
          <p:cNvSpPr txBox="1">
            <a:spLocks/>
          </p:cNvSpPr>
          <p:nvPr/>
        </p:nvSpPr>
        <p:spPr bwMode="auto">
          <a:xfrm>
            <a:off x="6310120" y="1415051"/>
            <a:ext cx="39255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600" dirty="0">
                <a:solidFill>
                  <a:srgbClr val="7F7F7F"/>
                </a:solidFill>
                <a:latin typeface="Roboto Slab" pitchFamily="2" charset="0"/>
                <a:ea typeface="Roboto Slab" pitchFamily="2" charset="0"/>
              </a:rPr>
              <a:t>0x2</a:t>
            </a:r>
            <a:endParaRPr lang="en-GB" sz="1600" dirty="0">
              <a:solidFill>
                <a:srgbClr val="7F7F7F"/>
              </a:solidFill>
            </a:endParaRPr>
          </a:p>
        </p:txBody>
      </p:sp>
      <p:cxnSp>
        <p:nvCxnSpPr>
          <p:cNvPr id="91" name="Conector angular 90"/>
          <p:cNvCxnSpPr/>
          <p:nvPr/>
        </p:nvCxnSpPr>
        <p:spPr bwMode="auto">
          <a:xfrm flipV="1">
            <a:off x="5869944" y="1237852"/>
            <a:ext cx="407904" cy="316662"/>
          </a:xfrm>
          <a:prstGeom prst="bentConnector3">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pic>
        <p:nvPicPr>
          <p:cNvPr id="92" name="Imagen 91"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7246044" y="935364"/>
            <a:ext cx="396386" cy="607701"/>
          </a:xfrm>
          <a:prstGeom prst="rect">
            <a:avLst/>
          </a:prstGeom>
        </p:spPr>
      </p:pic>
      <p:sp>
        <p:nvSpPr>
          <p:cNvPr id="93" name="Content Placeholder 2">
            <a:extLst>
              <a:ext uri="{FF2B5EF4-FFF2-40B4-BE49-F238E27FC236}">
                <a16:creationId xmlns:a16="http://schemas.microsoft.com/office/drawing/2014/main" id="{354E91E5-B8CB-4A13-B9B7-7E70D725F2F2}"/>
              </a:ext>
            </a:extLst>
          </p:cNvPr>
          <p:cNvSpPr txBox="1">
            <a:spLocks/>
          </p:cNvSpPr>
          <p:nvPr/>
        </p:nvSpPr>
        <p:spPr bwMode="auto">
          <a:xfrm>
            <a:off x="7255221" y="1021099"/>
            <a:ext cx="45233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29</a:t>
            </a:r>
            <a:endParaRPr lang="en-GB" sz="1800" dirty="0"/>
          </a:p>
        </p:txBody>
      </p:sp>
      <p:pic>
        <p:nvPicPr>
          <p:cNvPr id="94" name="Imagen 93"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7246044" y="1279044"/>
            <a:ext cx="396386" cy="607701"/>
          </a:xfrm>
          <a:prstGeom prst="rect">
            <a:avLst/>
          </a:prstGeom>
        </p:spPr>
      </p:pic>
      <p:sp>
        <p:nvSpPr>
          <p:cNvPr id="95" name="Content Placeholder 2">
            <a:extLst>
              <a:ext uri="{FF2B5EF4-FFF2-40B4-BE49-F238E27FC236}">
                <a16:creationId xmlns:a16="http://schemas.microsoft.com/office/drawing/2014/main" id="{354E91E5-B8CB-4A13-B9B7-7E70D725F2F2}"/>
              </a:ext>
            </a:extLst>
          </p:cNvPr>
          <p:cNvSpPr txBox="1">
            <a:spLocks/>
          </p:cNvSpPr>
          <p:nvPr/>
        </p:nvSpPr>
        <p:spPr bwMode="auto">
          <a:xfrm>
            <a:off x="7246124" y="1458402"/>
            <a:ext cx="39255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100" dirty="0">
                <a:solidFill>
                  <a:srgbClr val="7F7F7F"/>
                </a:solidFill>
                <a:latin typeface="Roboto Slab" pitchFamily="2" charset="0"/>
                <a:ea typeface="Roboto Slab" pitchFamily="2" charset="0"/>
              </a:rPr>
              <a:t>NULL</a:t>
            </a:r>
            <a:endParaRPr lang="en-GB" sz="1100" dirty="0">
              <a:solidFill>
                <a:srgbClr val="7F7F7F"/>
              </a:solidFill>
            </a:endParaRPr>
          </a:p>
        </p:txBody>
      </p:sp>
      <p:cxnSp>
        <p:nvCxnSpPr>
          <p:cNvPr id="96" name="Conector angular 95"/>
          <p:cNvCxnSpPr/>
          <p:nvPr/>
        </p:nvCxnSpPr>
        <p:spPr bwMode="auto">
          <a:xfrm flipV="1">
            <a:off x="6784958" y="1249712"/>
            <a:ext cx="407904" cy="316662"/>
          </a:xfrm>
          <a:prstGeom prst="bentConnector3">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7" name="Conector angular 96"/>
          <p:cNvCxnSpPr/>
          <p:nvPr/>
        </p:nvCxnSpPr>
        <p:spPr bwMode="auto">
          <a:xfrm flipV="1">
            <a:off x="4956683" y="1289211"/>
            <a:ext cx="407904" cy="316662"/>
          </a:xfrm>
          <a:prstGeom prst="bentConnector3">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98" name="Rectángulo 97"/>
          <p:cNvSpPr/>
          <p:nvPr/>
        </p:nvSpPr>
        <p:spPr>
          <a:xfrm>
            <a:off x="1719134" y="1743171"/>
            <a:ext cx="493682"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0x9</a:t>
            </a:r>
            <a:endParaRPr lang="en-GB" sz="1400" dirty="0">
              <a:solidFill>
                <a:srgbClr val="7F7F7F"/>
              </a:solidFill>
            </a:endParaRPr>
          </a:p>
        </p:txBody>
      </p:sp>
      <p:sp>
        <p:nvSpPr>
          <p:cNvPr id="99" name="Rectángulo 98"/>
          <p:cNvSpPr/>
          <p:nvPr/>
        </p:nvSpPr>
        <p:spPr>
          <a:xfrm>
            <a:off x="2640218" y="1750628"/>
            <a:ext cx="507007"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0xE</a:t>
            </a:r>
            <a:endParaRPr lang="en-GB" sz="1400" dirty="0">
              <a:solidFill>
                <a:srgbClr val="7F7F7F"/>
              </a:solidFill>
            </a:endParaRPr>
          </a:p>
        </p:txBody>
      </p:sp>
      <p:sp>
        <p:nvSpPr>
          <p:cNvPr id="100" name="Rectángulo 99"/>
          <p:cNvSpPr/>
          <p:nvPr/>
        </p:nvSpPr>
        <p:spPr>
          <a:xfrm>
            <a:off x="3487756" y="1743171"/>
            <a:ext cx="569387"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0x16</a:t>
            </a:r>
            <a:endParaRPr lang="en-GB" sz="1400" dirty="0">
              <a:solidFill>
                <a:srgbClr val="7F7F7F"/>
              </a:solidFill>
            </a:endParaRPr>
          </a:p>
        </p:txBody>
      </p:sp>
      <p:sp>
        <p:nvSpPr>
          <p:cNvPr id="101" name="Rectángulo 100"/>
          <p:cNvSpPr/>
          <p:nvPr/>
        </p:nvSpPr>
        <p:spPr>
          <a:xfrm>
            <a:off x="4425365" y="1760763"/>
            <a:ext cx="492806"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0x6</a:t>
            </a:r>
            <a:endParaRPr lang="en-GB" sz="1400" dirty="0">
              <a:solidFill>
                <a:srgbClr val="7F7F7F"/>
              </a:solidFill>
            </a:endParaRPr>
          </a:p>
        </p:txBody>
      </p:sp>
      <p:sp>
        <p:nvSpPr>
          <p:cNvPr id="102" name="Rectángulo 101"/>
          <p:cNvSpPr/>
          <p:nvPr/>
        </p:nvSpPr>
        <p:spPr>
          <a:xfrm>
            <a:off x="5377138" y="1724445"/>
            <a:ext cx="502624"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0xF</a:t>
            </a:r>
            <a:endParaRPr lang="en-GB" sz="1400" dirty="0">
              <a:solidFill>
                <a:srgbClr val="7F7F7F"/>
              </a:solidFill>
            </a:endParaRPr>
          </a:p>
        </p:txBody>
      </p:sp>
      <p:sp>
        <p:nvSpPr>
          <p:cNvPr id="103" name="Rectángulo 102"/>
          <p:cNvSpPr/>
          <p:nvPr/>
        </p:nvSpPr>
        <p:spPr>
          <a:xfrm>
            <a:off x="6271110" y="1743171"/>
            <a:ext cx="526907"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0xA</a:t>
            </a:r>
            <a:endParaRPr lang="en-GB" sz="1400" dirty="0">
              <a:solidFill>
                <a:srgbClr val="7F7F7F"/>
              </a:solidFill>
            </a:endParaRPr>
          </a:p>
        </p:txBody>
      </p:sp>
      <p:sp>
        <p:nvSpPr>
          <p:cNvPr id="104" name="Rectángulo 103"/>
          <p:cNvSpPr/>
          <p:nvPr/>
        </p:nvSpPr>
        <p:spPr>
          <a:xfrm>
            <a:off x="7180645" y="1746829"/>
            <a:ext cx="491666"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0x2</a:t>
            </a:r>
            <a:endParaRPr lang="en-GB" sz="1400" dirty="0">
              <a:solidFill>
                <a:srgbClr val="7F7F7F"/>
              </a:solidFill>
            </a:endParaRPr>
          </a:p>
        </p:txBody>
      </p:sp>
      <p:sp>
        <p:nvSpPr>
          <p:cNvPr id="2" name="TextBox 1">
            <a:extLst>
              <a:ext uri="{FF2B5EF4-FFF2-40B4-BE49-F238E27FC236}">
                <a16:creationId xmlns:a16="http://schemas.microsoft.com/office/drawing/2014/main" id="{1F3070A3-3B0F-2145-8E65-75BE75EFBBF3}"/>
              </a:ext>
            </a:extLst>
          </p:cNvPr>
          <p:cNvSpPr txBox="1"/>
          <p:nvPr/>
        </p:nvSpPr>
        <p:spPr>
          <a:xfrm>
            <a:off x="749142" y="2755343"/>
            <a:ext cx="8139032" cy="1477328"/>
          </a:xfrm>
          <a:prstGeom prst="rect">
            <a:avLst/>
          </a:prstGeom>
          <a:noFill/>
        </p:spPr>
        <p:txBody>
          <a:bodyPr wrap="square" rtlCol="0">
            <a:spAutoFit/>
          </a:bodyPr>
          <a:lstStyle/>
          <a:p>
            <a:pPr marL="285750" indent="-285750">
              <a:buFont typeface="Arial" panose="020B0604020202020204" pitchFamily="34" charset="0"/>
              <a:buChar char="•"/>
            </a:pPr>
            <a:r>
              <a:rPr lang="en-US" dirty="0"/>
              <a:t>Linked list allows to move in on direction through the linked list</a:t>
            </a:r>
          </a:p>
          <a:p>
            <a:pPr marL="285750" indent="-285750">
              <a:buFont typeface="Arial" panose="020B0604020202020204" pitchFamily="34" charset="0"/>
              <a:buChar char="•"/>
            </a:pPr>
            <a:r>
              <a:rPr lang="en-US" dirty="0"/>
              <a:t>This isn’t helpful in the case of binary search tree as binary search requires to jump  through the list.   </a:t>
            </a:r>
          </a:p>
          <a:p>
            <a:pPr marL="285750" indent="-285750">
              <a:buFont typeface="Arial" panose="020B0604020202020204" pitchFamily="34" charset="0"/>
              <a:buChar char="•"/>
            </a:pPr>
            <a:r>
              <a:rPr lang="en-US" dirty="0"/>
              <a:t>If we want implement a binary search in data structure like this, we will need to make some changes</a:t>
            </a:r>
          </a:p>
        </p:txBody>
      </p:sp>
    </p:spTree>
    <p:extLst>
      <p:ext uri="{BB962C8B-B14F-4D97-AF65-F5344CB8AC3E}">
        <p14:creationId xmlns:p14="http://schemas.microsoft.com/office/powerpoint/2010/main" val="3620147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Conector recto de flecha 54"/>
          <p:cNvCxnSpPr/>
          <p:nvPr/>
        </p:nvCxnSpPr>
        <p:spPr bwMode="auto">
          <a:xfrm>
            <a:off x="1624471" y="2282998"/>
            <a:ext cx="6177744" cy="0"/>
          </a:xfrm>
          <a:prstGeom prst="straightConnector1">
            <a:avLst/>
          </a:prstGeom>
          <a:solidFill>
            <a:schemeClr val="accent1"/>
          </a:solidFill>
          <a:ln w="38100" cap="flat" cmpd="sng" algn="ctr">
            <a:solidFill>
              <a:srgbClr val="3C8C93"/>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pic>
        <p:nvPicPr>
          <p:cNvPr id="56" name="Imagen 55"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591200" y="1278105"/>
            <a:ext cx="396386" cy="607701"/>
          </a:xfrm>
          <a:prstGeom prst="rect">
            <a:avLst/>
          </a:prstGeom>
        </p:spPr>
      </p:pic>
      <p:pic>
        <p:nvPicPr>
          <p:cNvPr id="57" name="Imagen 56"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1785909" y="934425"/>
            <a:ext cx="396386" cy="607701"/>
          </a:xfrm>
          <a:prstGeom prst="rect">
            <a:avLst/>
          </a:prstGeom>
        </p:spPr>
      </p:pic>
      <p:sp>
        <p:nvSpPr>
          <p:cNvPr id="58" name="Content Placeholder 2">
            <a:extLst>
              <a:ext uri="{FF2B5EF4-FFF2-40B4-BE49-F238E27FC236}">
                <a16:creationId xmlns:a16="http://schemas.microsoft.com/office/drawing/2014/main" id="{354E91E5-B8CB-4A13-B9B7-7E70D725F2F2}"/>
              </a:ext>
            </a:extLst>
          </p:cNvPr>
          <p:cNvSpPr txBox="1">
            <a:spLocks/>
          </p:cNvSpPr>
          <p:nvPr/>
        </p:nvSpPr>
        <p:spPr bwMode="auto">
          <a:xfrm>
            <a:off x="1635844" y="442762"/>
            <a:ext cx="929613"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2000" dirty="0">
                <a:latin typeface="Roboto Slab" pitchFamily="2" charset="0"/>
                <a:ea typeface="Roboto Slab" pitchFamily="2" charset="0"/>
              </a:rPr>
              <a:t>head</a:t>
            </a:r>
            <a:endParaRPr lang="en-GB" sz="2000" dirty="0"/>
          </a:p>
        </p:txBody>
      </p:sp>
      <p:sp>
        <p:nvSpPr>
          <p:cNvPr id="59" name="Content Placeholder 2">
            <a:extLst>
              <a:ext uri="{FF2B5EF4-FFF2-40B4-BE49-F238E27FC236}">
                <a16:creationId xmlns:a16="http://schemas.microsoft.com/office/drawing/2014/main" id="{354E91E5-B8CB-4A13-B9B7-7E70D725F2F2}"/>
              </a:ext>
            </a:extLst>
          </p:cNvPr>
          <p:cNvSpPr txBox="1">
            <a:spLocks/>
          </p:cNvSpPr>
          <p:nvPr/>
        </p:nvSpPr>
        <p:spPr bwMode="auto">
          <a:xfrm>
            <a:off x="1795086" y="1020160"/>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a:t>
            </a:r>
            <a:endParaRPr lang="en-GB" sz="1800" dirty="0"/>
          </a:p>
        </p:txBody>
      </p:sp>
      <p:grpSp>
        <p:nvGrpSpPr>
          <p:cNvPr id="60" name="Agrupar 59"/>
          <p:cNvGrpSpPr/>
          <p:nvPr/>
        </p:nvGrpSpPr>
        <p:grpSpPr>
          <a:xfrm>
            <a:off x="7707552" y="1550086"/>
            <a:ext cx="283989" cy="200543"/>
            <a:chOff x="5320311" y="1105149"/>
            <a:chExt cx="236505" cy="150213"/>
          </a:xfrm>
        </p:grpSpPr>
        <p:cxnSp>
          <p:nvCxnSpPr>
            <p:cNvPr id="61" name="Conector recto 60"/>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62" name="Conector recto 61"/>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63" name="Conector recto 62"/>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pic>
        <p:nvPicPr>
          <p:cNvPr id="64" name="Imagen 63"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1785909" y="1278105"/>
            <a:ext cx="396386" cy="607701"/>
          </a:xfrm>
          <a:prstGeom prst="rect">
            <a:avLst/>
          </a:prstGeom>
        </p:spPr>
      </p:pic>
      <p:sp>
        <p:nvSpPr>
          <p:cNvPr id="65" name="Content Placeholder 2">
            <a:extLst>
              <a:ext uri="{FF2B5EF4-FFF2-40B4-BE49-F238E27FC236}">
                <a16:creationId xmlns:a16="http://schemas.microsoft.com/office/drawing/2014/main" id="{354E91E5-B8CB-4A13-B9B7-7E70D725F2F2}"/>
              </a:ext>
            </a:extLst>
          </p:cNvPr>
          <p:cNvSpPr txBox="1">
            <a:spLocks/>
          </p:cNvSpPr>
          <p:nvPr/>
        </p:nvSpPr>
        <p:spPr bwMode="auto">
          <a:xfrm>
            <a:off x="1764999" y="1415475"/>
            <a:ext cx="39255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600" dirty="0">
                <a:solidFill>
                  <a:srgbClr val="7F7F7F"/>
                </a:solidFill>
                <a:latin typeface="Roboto Slab" pitchFamily="2" charset="0"/>
                <a:ea typeface="Roboto Slab" pitchFamily="2" charset="0"/>
              </a:rPr>
              <a:t>0xE</a:t>
            </a:r>
            <a:endParaRPr lang="en-GB" sz="1600" dirty="0">
              <a:solidFill>
                <a:srgbClr val="7F7F7F"/>
              </a:solidFill>
            </a:endParaRPr>
          </a:p>
        </p:txBody>
      </p:sp>
      <p:pic>
        <p:nvPicPr>
          <p:cNvPr id="66" name="Imagen 65"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692105" y="941076"/>
            <a:ext cx="396386" cy="607701"/>
          </a:xfrm>
          <a:prstGeom prst="rect">
            <a:avLst/>
          </a:prstGeom>
        </p:spPr>
      </p:pic>
      <p:sp>
        <p:nvSpPr>
          <p:cNvPr id="67" name="Content Placeholder 2">
            <a:extLst>
              <a:ext uri="{FF2B5EF4-FFF2-40B4-BE49-F238E27FC236}">
                <a16:creationId xmlns:a16="http://schemas.microsoft.com/office/drawing/2014/main" id="{354E91E5-B8CB-4A13-B9B7-7E70D725F2F2}"/>
              </a:ext>
            </a:extLst>
          </p:cNvPr>
          <p:cNvSpPr txBox="1">
            <a:spLocks/>
          </p:cNvSpPr>
          <p:nvPr/>
        </p:nvSpPr>
        <p:spPr bwMode="auto">
          <a:xfrm>
            <a:off x="2701282" y="1026811"/>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3</a:t>
            </a:r>
            <a:endParaRPr lang="en-GB" sz="1800" dirty="0"/>
          </a:p>
        </p:txBody>
      </p:sp>
      <p:pic>
        <p:nvPicPr>
          <p:cNvPr id="68" name="Imagen 67"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692105" y="1284756"/>
            <a:ext cx="396386" cy="607701"/>
          </a:xfrm>
          <a:prstGeom prst="rect">
            <a:avLst/>
          </a:prstGeom>
        </p:spPr>
      </p:pic>
      <p:sp>
        <p:nvSpPr>
          <p:cNvPr id="69" name="Content Placeholder 2">
            <a:extLst>
              <a:ext uri="{FF2B5EF4-FFF2-40B4-BE49-F238E27FC236}">
                <a16:creationId xmlns:a16="http://schemas.microsoft.com/office/drawing/2014/main" id="{354E91E5-B8CB-4A13-B9B7-7E70D725F2F2}"/>
              </a:ext>
            </a:extLst>
          </p:cNvPr>
          <p:cNvSpPr txBox="1">
            <a:spLocks/>
          </p:cNvSpPr>
          <p:nvPr/>
        </p:nvSpPr>
        <p:spPr bwMode="auto">
          <a:xfrm>
            <a:off x="2671195" y="1422126"/>
            <a:ext cx="46270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600" dirty="0">
                <a:solidFill>
                  <a:srgbClr val="7F7F7F"/>
                </a:solidFill>
                <a:latin typeface="Roboto Slab" pitchFamily="2" charset="0"/>
                <a:ea typeface="Roboto Slab" pitchFamily="2" charset="0"/>
              </a:rPr>
              <a:t>0x16</a:t>
            </a:r>
            <a:endParaRPr lang="en-GB" sz="1600" dirty="0">
              <a:solidFill>
                <a:srgbClr val="7F7F7F"/>
              </a:solidFill>
            </a:endParaRPr>
          </a:p>
        </p:txBody>
      </p:sp>
      <p:cxnSp>
        <p:nvCxnSpPr>
          <p:cNvPr id="70" name="Conector angular 69"/>
          <p:cNvCxnSpPr/>
          <p:nvPr/>
        </p:nvCxnSpPr>
        <p:spPr bwMode="auto">
          <a:xfrm flipV="1">
            <a:off x="2231019" y="1244927"/>
            <a:ext cx="407904" cy="316662"/>
          </a:xfrm>
          <a:prstGeom prst="bentConnector3">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pic>
        <p:nvPicPr>
          <p:cNvPr id="71" name="Imagen 70"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594986" y="944135"/>
            <a:ext cx="396386" cy="607701"/>
          </a:xfrm>
          <a:prstGeom prst="rect">
            <a:avLst/>
          </a:prstGeom>
        </p:spPr>
      </p:pic>
      <p:sp>
        <p:nvSpPr>
          <p:cNvPr id="72" name="Content Placeholder 2">
            <a:extLst>
              <a:ext uri="{FF2B5EF4-FFF2-40B4-BE49-F238E27FC236}">
                <a16:creationId xmlns:a16="http://schemas.microsoft.com/office/drawing/2014/main" id="{354E91E5-B8CB-4A13-B9B7-7E70D725F2F2}"/>
              </a:ext>
            </a:extLst>
          </p:cNvPr>
          <p:cNvSpPr txBox="1">
            <a:spLocks/>
          </p:cNvSpPr>
          <p:nvPr/>
        </p:nvSpPr>
        <p:spPr bwMode="auto">
          <a:xfrm>
            <a:off x="3604163" y="1029870"/>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7</a:t>
            </a:r>
            <a:endParaRPr lang="en-GB" sz="1800" dirty="0"/>
          </a:p>
        </p:txBody>
      </p:sp>
      <p:sp>
        <p:nvSpPr>
          <p:cNvPr id="73" name="Content Placeholder 2">
            <a:extLst>
              <a:ext uri="{FF2B5EF4-FFF2-40B4-BE49-F238E27FC236}">
                <a16:creationId xmlns:a16="http://schemas.microsoft.com/office/drawing/2014/main" id="{354E91E5-B8CB-4A13-B9B7-7E70D725F2F2}"/>
              </a:ext>
            </a:extLst>
          </p:cNvPr>
          <p:cNvSpPr txBox="1">
            <a:spLocks/>
          </p:cNvSpPr>
          <p:nvPr/>
        </p:nvSpPr>
        <p:spPr bwMode="auto">
          <a:xfrm>
            <a:off x="3574076" y="1425185"/>
            <a:ext cx="39255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600" dirty="0">
                <a:solidFill>
                  <a:srgbClr val="7F7F7F"/>
                </a:solidFill>
                <a:latin typeface="Roboto Slab" pitchFamily="2" charset="0"/>
                <a:ea typeface="Roboto Slab" pitchFamily="2" charset="0"/>
              </a:rPr>
              <a:t>0x6</a:t>
            </a:r>
            <a:endParaRPr lang="en-GB" sz="1600" dirty="0">
              <a:solidFill>
                <a:srgbClr val="7F7F7F"/>
              </a:solidFill>
            </a:endParaRPr>
          </a:p>
        </p:txBody>
      </p:sp>
      <p:cxnSp>
        <p:nvCxnSpPr>
          <p:cNvPr id="74" name="Conector angular 73"/>
          <p:cNvCxnSpPr/>
          <p:nvPr/>
        </p:nvCxnSpPr>
        <p:spPr bwMode="auto">
          <a:xfrm flipV="1">
            <a:off x="3133900" y="1247986"/>
            <a:ext cx="407904" cy="316662"/>
          </a:xfrm>
          <a:prstGeom prst="bentConnector3">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pic>
        <p:nvPicPr>
          <p:cNvPr id="75" name="Imagen 74"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510000" y="945498"/>
            <a:ext cx="396386" cy="607701"/>
          </a:xfrm>
          <a:prstGeom prst="rect">
            <a:avLst/>
          </a:prstGeom>
        </p:spPr>
      </p:pic>
      <p:sp>
        <p:nvSpPr>
          <p:cNvPr id="76" name="Content Placeholder 2">
            <a:extLst>
              <a:ext uri="{FF2B5EF4-FFF2-40B4-BE49-F238E27FC236}">
                <a16:creationId xmlns:a16="http://schemas.microsoft.com/office/drawing/2014/main" id="{354E91E5-B8CB-4A13-B9B7-7E70D725F2F2}"/>
              </a:ext>
            </a:extLst>
          </p:cNvPr>
          <p:cNvSpPr txBox="1">
            <a:spLocks/>
          </p:cNvSpPr>
          <p:nvPr/>
        </p:nvSpPr>
        <p:spPr bwMode="auto">
          <a:xfrm>
            <a:off x="4519177" y="1031233"/>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8</a:t>
            </a:r>
            <a:endParaRPr lang="en-GB" sz="1800" dirty="0"/>
          </a:p>
        </p:txBody>
      </p:sp>
      <p:pic>
        <p:nvPicPr>
          <p:cNvPr id="77" name="Imagen 76"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510000" y="1289178"/>
            <a:ext cx="396386" cy="607701"/>
          </a:xfrm>
          <a:prstGeom prst="rect">
            <a:avLst/>
          </a:prstGeom>
        </p:spPr>
      </p:pic>
      <p:sp>
        <p:nvSpPr>
          <p:cNvPr id="78" name="Content Placeholder 2">
            <a:extLst>
              <a:ext uri="{FF2B5EF4-FFF2-40B4-BE49-F238E27FC236}">
                <a16:creationId xmlns:a16="http://schemas.microsoft.com/office/drawing/2014/main" id="{354E91E5-B8CB-4A13-B9B7-7E70D725F2F2}"/>
              </a:ext>
            </a:extLst>
          </p:cNvPr>
          <p:cNvSpPr txBox="1">
            <a:spLocks/>
          </p:cNvSpPr>
          <p:nvPr/>
        </p:nvSpPr>
        <p:spPr bwMode="auto">
          <a:xfrm>
            <a:off x="4510080" y="1428009"/>
            <a:ext cx="39255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600" dirty="0">
                <a:solidFill>
                  <a:srgbClr val="7F7F7F"/>
                </a:solidFill>
                <a:latin typeface="Roboto Slab" pitchFamily="2" charset="0"/>
                <a:ea typeface="Roboto Slab" pitchFamily="2" charset="0"/>
              </a:rPr>
              <a:t>0xF</a:t>
            </a:r>
            <a:endParaRPr lang="en-GB" sz="1600" dirty="0">
              <a:solidFill>
                <a:srgbClr val="7F7F7F"/>
              </a:solidFill>
            </a:endParaRPr>
          </a:p>
        </p:txBody>
      </p:sp>
      <p:cxnSp>
        <p:nvCxnSpPr>
          <p:cNvPr id="79" name="Conector angular 78"/>
          <p:cNvCxnSpPr/>
          <p:nvPr/>
        </p:nvCxnSpPr>
        <p:spPr bwMode="auto">
          <a:xfrm flipV="1">
            <a:off x="4048914" y="1259846"/>
            <a:ext cx="407904" cy="316662"/>
          </a:xfrm>
          <a:prstGeom prst="bentConnector3">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80" name="Conector recto de flecha 79"/>
          <p:cNvCxnSpPr/>
          <p:nvPr/>
        </p:nvCxnSpPr>
        <p:spPr bwMode="auto">
          <a:xfrm rot="5400000" flipV="1">
            <a:off x="1821548" y="915515"/>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pic>
        <p:nvPicPr>
          <p:cNvPr id="81" name="Imagen 80"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1177249" y="348637"/>
            <a:ext cx="396386" cy="607701"/>
          </a:xfrm>
          <a:prstGeom prst="rect">
            <a:avLst/>
          </a:prstGeom>
        </p:spPr>
      </p:pic>
      <p:sp>
        <p:nvSpPr>
          <p:cNvPr id="82" name="Content Placeholder 2">
            <a:extLst>
              <a:ext uri="{FF2B5EF4-FFF2-40B4-BE49-F238E27FC236}">
                <a16:creationId xmlns:a16="http://schemas.microsoft.com/office/drawing/2014/main" id="{354E91E5-B8CB-4A13-B9B7-7E70D725F2F2}"/>
              </a:ext>
            </a:extLst>
          </p:cNvPr>
          <p:cNvSpPr txBox="1">
            <a:spLocks/>
          </p:cNvSpPr>
          <p:nvPr/>
        </p:nvSpPr>
        <p:spPr bwMode="auto">
          <a:xfrm>
            <a:off x="1156339" y="486007"/>
            <a:ext cx="39255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600" dirty="0">
                <a:solidFill>
                  <a:srgbClr val="7F7F7F"/>
                </a:solidFill>
                <a:latin typeface="Roboto Slab" pitchFamily="2" charset="0"/>
                <a:ea typeface="Roboto Slab" pitchFamily="2" charset="0"/>
              </a:rPr>
              <a:t>0x9</a:t>
            </a:r>
            <a:endParaRPr lang="en-GB" sz="1600" dirty="0">
              <a:solidFill>
                <a:srgbClr val="7F7F7F"/>
              </a:solidFill>
            </a:endParaRPr>
          </a:p>
        </p:txBody>
      </p:sp>
      <p:pic>
        <p:nvPicPr>
          <p:cNvPr id="83" name="Imagen 82"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6327244" y="1267971"/>
            <a:ext cx="396386" cy="607701"/>
          </a:xfrm>
          <a:prstGeom prst="rect">
            <a:avLst/>
          </a:prstGeom>
        </p:spPr>
      </p:pic>
      <p:pic>
        <p:nvPicPr>
          <p:cNvPr id="84" name="Imagen 83"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5428149" y="930942"/>
            <a:ext cx="396386" cy="607701"/>
          </a:xfrm>
          <a:prstGeom prst="rect">
            <a:avLst/>
          </a:prstGeom>
        </p:spPr>
      </p:pic>
      <p:sp>
        <p:nvSpPr>
          <p:cNvPr id="85" name="Content Placeholder 2">
            <a:extLst>
              <a:ext uri="{FF2B5EF4-FFF2-40B4-BE49-F238E27FC236}">
                <a16:creationId xmlns:a16="http://schemas.microsoft.com/office/drawing/2014/main" id="{354E91E5-B8CB-4A13-B9B7-7E70D725F2F2}"/>
              </a:ext>
            </a:extLst>
          </p:cNvPr>
          <p:cNvSpPr txBox="1">
            <a:spLocks/>
          </p:cNvSpPr>
          <p:nvPr/>
        </p:nvSpPr>
        <p:spPr bwMode="auto">
          <a:xfrm>
            <a:off x="5437326" y="1016677"/>
            <a:ext cx="432618"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13</a:t>
            </a:r>
            <a:endParaRPr lang="en-GB" sz="1800" dirty="0"/>
          </a:p>
        </p:txBody>
      </p:sp>
      <p:pic>
        <p:nvPicPr>
          <p:cNvPr id="86" name="Imagen 85"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5428149" y="1274622"/>
            <a:ext cx="396386" cy="607701"/>
          </a:xfrm>
          <a:prstGeom prst="rect">
            <a:avLst/>
          </a:prstGeom>
        </p:spPr>
      </p:pic>
      <p:sp>
        <p:nvSpPr>
          <p:cNvPr id="87" name="Content Placeholder 2">
            <a:extLst>
              <a:ext uri="{FF2B5EF4-FFF2-40B4-BE49-F238E27FC236}">
                <a16:creationId xmlns:a16="http://schemas.microsoft.com/office/drawing/2014/main" id="{354E91E5-B8CB-4A13-B9B7-7E70D725F2F2}"/>
              </a:ext>
            </a:extLst>
          </p:cNvPr>
          <p:cNvSpPr txBox="1">
            <a:spLocks/>
          </p:cNvSpPr>
          <p:nvPr/>
        </p:nvSpPr>
        <p:spPr bwMode="auto">
          <a:xfrm>
            <a:off x="5407239" y="1411992"/>
            <a:ext cx="46270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600" dirty="0">
                <a:solidFill>
                  <a:srgbClr val="7F7F7F"/>
                </a:solidFill>
                <a:latin typeface="Roboto Slab" pitchFamily="2" charset="0"/>
                <a:ea typeface="Roboto Slab" pitchFamily="2" charset="0"/>
              </a:rPr>
              <a:t>0xA</a:t>
            </a:r>
            <a:endParaRPr lang="en-GB" sz="1600" dirty="0">
              <a:solidFill>
                <a:srgbClr val="7F7F7F"/>
              </a:solidFill>
            </a:endParaRPr>
          </a:p>
        </p:txBody>
      </p:sp>
      <p:pic>
        <p:nvPicPr>
          <p:cNvPr id="88" name="Imagen 87"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6331030" y="934001"/>
            <a:ext cx="396386" cy="607701"/>
          </a:xfrm>
          <a:prstGeom prst="rect">
            <a:avLst/>
          </a:prstGeom>
        </p:spPr>
      </p:pic>
      <p:sp>
        <p:nvSpPr>
          <p:cNvPr id="89" name="Content Placeholder 2">
            <a:extLst>
              <a:ext uri="{FF2B5EF4-FFF2-40B4-BE49-F238E27FC236}">
                <a16:creationId xmlns:a16="http://schemas.microsoft.com/office/drawing/2014/main" id="{354E91E5-B8CB-4A13-B9B7-7E70D725F2F2}"/>
              </a:ext>
            </a:extLst>
          </p:cNvPr>
          <p:cNvSpPr txBox="1">
            <a:spLocks/>
          </p:cNvSpPr>
          <p:nvPr/>
        </p:nvSpPr>
        <p:spPr bwMode="auto">
          <a:xfrm>
            <a:off x="6340207" y="1019736"/>
            <a:ext cx="44475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17</a:t>
            </a:r>
            <a:endParaRPr lang="en-GB" sz="1800" dirty="0"/>
          </a:p>
        </p:txBody>
      </p:sp>
      <p:sp>
        <p:nvSpPr>
          <p:cNvPr id="90" name="Content Placeholder 2">
            <a:extLst>
              <a:ext uri="{FF2B5EF4-FFF2-40B4-BE49-F238E27FC236}">
                <a16:creationId xmlns:a16="http://schemas.microsoft.com/office/drawing/2014/main" id="{354E91E5-B8CB-4A13-B9B7-7E70D725F2F2}"/>
              </a:ext>
            </a:extLst>
          </p:cNvPr>
          <p:cNvSpPr txBox="1">
            <a:spLocks/>
          </p:cNvSpPr>
          <p:nvPr/>
        </p:nvSpPr>
        <p:spPr bwMode="auto">
          <a:xfrm>
            <a:off x="6310120" y="1415051"/>
            <a:ext cx="39255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600" dirty="0">
                <a:solidFill>
                  <a:srgbClr val="7F7F7F"/>
                </a:solidFill>
                <a:latin typeface="Roboto Slab" pitchFamily="2" charset="0"/>
                <a:ea typeface="Roboto Slab" pitchFamily="2" charset="0"/>
              </a:rPr>
              <a:t>0x2</a:t>
            </a:r>
            <a:endParaRPr lang="en-GB" sz="1600" dirty="0">
              <a:solidFill>
                <a:srgbClr val="7F7F7F"/>
              </a:solidFill>
            </a:endParaRPr>
          </a:p>
        </p:txBody>
      </p:sp>
      <p:cxnSp>
        <p:nvCxnSpPr>
          <p:cNvPr id="91" name="Conector angular 90"/>
          <p:cNvCxnSpPr/>
          <p:nvPr/>
        </p:nvCxnSpPr>
        <p:spPr bwMode="auto">
          <a:xfrm flipV="1">
            <a:off x="5869944" y="1237852"/>
            <a:ext cx="407904" cy="316662"/>
          </a:xfrm>
          <a:prstGeom prst="bentConnector3">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pic>
        <p:nvPicPr>
          <p:cNvPr id="92" name="Imagen 91"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7246044" y="935364"/>
            <a:ext cx="396386" cy="607701"/>
          </a:xfrm>
          <a:prstGeom prst="rect">
            <a:avLst/>
          </a:prstGeom>
        </p:spPr>
      </p:pic>
      <p:sp>
        <p:nvSpPr>
          <p:cNvPr id="93" name="Content Placeholder 2">
            <a:extLst>
              <a:ext uri="{FF2B5EF4-FFF2-40B4-BE49-F238E27FC236}">
                <a16:creationId xmlns:a16="http://schemas.microsoft.com/office/drawing/2014/main" id="{354E91E5-B8CB-4A13-B9B7-7E70D725F2F2}"/>
              </a:ext>
            </a:extLst>
          </p:cNvPr>
          <p:cNvSpPr txBox="1">
            <a:spLocks/>
          </p:cNvSpPr>
          <p:nvPr/>
        </p:nvSpPr>
        <p:spPr bwMode="auto">
          <a:xfrm>
            <a:off x="7255221" y="1021099"/>
            <a:ext cx="45233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29</a:t>
            </a:r>
            <a:endParaRPr lang="en-GB" sz="1800" dirty="0"/>
          </a:p>
        </p:txBody>
      </p:sp>
      <p:pic>
        <p:nvPicPr>
          <p:cNvPr id="94" name="Imagen 93"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7246044" y="1279044"/>
            <a:ext cx="396386" cy="607701"/>
          </a:xfrm>
          <a:prstGeom prst="rect">
            <a:avLst/>
          </a:prstGeom>
        </p:spPr>
      </p:pic>
      <p:sp>
        <p:nvSpPr>
          <p:cNvPr id="95" name="Content Placeholder 2">
            <a:extLst>
              <a:ext uri="{FF2B5EF4-FFF2-40B4-BE49-F238E27FC236}">
                <a16:creationId xmlns:a16="http://schemas.microsoft.com/office/drawing/2014/main" id="{354E91E5-B8CB-4A13-B9B7-7E70D725F2F2}"/>
              </a:ext>
            </a:extLst>
          </p:cNvPr>
          <p:cNvSpPr txBox="1">
            <a:spLocks/>
          </p:cNvSpPr>
          <p:nvPr/>
        </p:nvSpPr>
        <p:spPr bwMode="auto">
          <a:xfrm>
            <a:off x="7246124" y="1458402"/>
            <a:ext cx="39255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100" dirty="0">
                <a:solidFill>
                  <a:srgbClr val="7F7F7F"/>
                </a:solidFill>
                <a:latin typeface="Roboto Slab" pitchFamily="2" charset="0"/>
                <a:ea typeface="Roboto Slab" pitchFamily="2" charset="0"/>
              </a:rPr>
              <a:t>NULL</a:t>
            </a:r>
            <a:endParaRPr lang="en-GB" sz="1100" dirty="0">
              <a:solidFill>
                <a:srgbClr val="7F7F7F"/>
              </a:solidFill>
            </a:endParaRPr>
          </a:p>
        </p:txBody>
      </p:sp>
      <p:cxnSp>
        <p:nvCxnSpPr>
          <p:cNvPr id="96" name="Conector angular 95"/>
          <p:cNvCxnSpPr/>
          <p:nvPr/>
        </p:nvCxnSpPr>
        <p:spPr bwMode="auto">
          <a:xfrm flipV="1">
            <a:off x="6784958" y="1249712"/>
            <a:ext cx="407904" cy="316662"/>
          </a:xfrm>
          <a:prstGeom prst="bentConnector3">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7" name="Conector angular 96"/>
          <p:cNvCxnSpPr/>
          <p:nvPr/>
        </p:nvCxnSpPr>
        <p:spPr bwMode="auto">
          <a:xfrm flipV="1">
            <a:off x="4956683" y="1289211"/>
            <a:ext cx="407904" cy="316662"/>
          </a:xfrm>
          <a:prstGeom prst="bentConnector3">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98" name="Rectángulo 97"/>
          <p:cNvSpPr/>
          <p:nvPr/>
        </p:nvSpPr>
        <p:spPr>
          <a:xfrm>
            <a:off x="1719134" y="1743171"/>
            <a:ext cx="493682"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0x9</a:t>
            </a:r>
            <a:endParaRPr lang="en-GB" sz="1400" dirty="0">
              <a:solidFill>
                <a:srgbClr val="7F7F7F"/>
              </a:solidFill>
            </a:endParaRPr>
          </a:p>
        </p:txBody>
      </p:sp>
      <p:sp>
        <p:nvSpPr>
          <p:cNvPr id="99" name="Rectángulo 98"/>
          <p:cNvSpPr/>
          <p:nvPr/>
        </p:nvSpPr>
        <p:spPr>
          <a:xfrm>
            <a:off x="2640218" y="1750628"/>
            <a:ext cx="507007"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0xE</a:t>
            </a:r>
            <a:endParaRPr lang="en-GB" sz="1400" dirty="0">
              <a:solidFill>
                <a:srgbClr val="7F7F7F"/>
              </a:solidFill>
            </a:endParaRPr>
          </a:p>
        </p:txBody>
      </p:sp>
      <p:sp>
        <p:nvSpPr>
          <p:cNvPr id="100" name="Rectángulo 99"/>
          <p:cNvSpPr/>
          <p:nvPr/>
        </p:nvSpPr>
        <p:spPr>
          <a:xfrm>
            <a:off x="3487756" y="1743171"/>
            <a:ext cx="569387"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0x16</a:t>
            </a:r>
            <a:endParaRPr lang="en-GB" sz="1400" dirty="0">
              <a:solidFill>
                <a:srgbClr val="7F7F7F"/>
              </a:solidFill>
            </a:endParaRPr>
          </a:p>
        </p:txBody>
      </p:sp>
      <p:sp>
        <p:nvSpPr>
          <p:cNvPr id="101" name="Rectángulo 100"/>
          <p:cNvSpPr/>
          <p:nvPr/>
        </p:nvSpPr>
        <p:spPr>
          <a:xfrm>
            <a:off x="4425365" y="1760763"/>
            <a:ext cx="492806"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0x6</a:t>
            </a:r>
            <a:endParaRPr lang="en-GB" sz="1400" dirty="0">
              <a:solidFill>
                <a:srgbClr val="7F7F7F"/>
              </a:solidFill>
            </a:endParaRPr>
          </a:p>
        </p:txBody>
      </p:sp>
      <p:sp>
        <p:nvSpPr>
          <p:cNvPr id="102" name="Rectángulo 101"/>
          <p:cNvSpPr/>
          <p:nvPr/>
        </p:nvSpPr>
        <p:spPr>
          <a:xfrm>
            <a:off x="5377138" y="1724445"/>
            <a:ext cx="502624"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0xF</a:t>
            </a:r>
            <a:endParaRPr lang="en-GB" sz="1400" dirty="0">
              <a:solidFill>
                <a:srgbClr val="7F7F7F"/>
              </a:solidFill>
            </a:endParaRPr>
          </a:p>
        </p:txBody>
      </p:sp>
      <p:sp>
        <p:nvSpPr>
          <p:cNvPr id="103" name="Rectángulo 102"/>
          <p:cNvSpPr/>
          <p:nvPr/>
        </p:nvSpPr>
        <p:spPr>
          <a:xfrm>
            <a:off x="6271110" y="1743171"/>
            <a:ext cx="526907"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0xA</a:t>
            </a:r>
            <a:endParaRPr lang="en-GB" sz="1400" dirty="0">
              <a:solidFill>
                <a:srgbClr val="7F7F7F"/>
              </a:solidFill>
            </a:endParaRPr>
          </a:p>
        </p:txBody>
      </p:sp>
      <p:sp>
        <p:nvSpPr>
          <p:cNvPr id="104" name="Rectángulo 103"/>
          <p:cNvSpPr/>
          <p:nvPr/>
        </p:nvSpPr>
        <p:spPr>
          <a:xfrm>
            <a:off x="7180645" y="1746829"/>
            <a:ext cx="491666"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0x2</a:t>
            </a:r>
            <a:endParaRPr lang="en-GB" sz="1400" dirty="0">
              <a:solidFill>
                <a:srgbClr val="7F7F7F"/>
              </a:solidFill>
            </a:endParaRPr>
          </a:p>
        </p:txBody>
      </p:sp>
      <p:pic>
        <p:nvPicPr>
          <p:cNvPr id="107" name="Imagen 106"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672371" y="3456835"/>
            <a:ext cx="396386" cy="607701"/>
          </a:xfrm>
          <a:prstGeom prst="rect">
            <a:avLst/>
          </a:prstGeom>
        </p:spPr>
      </p:pic>
      <p:pic>
        <p:nvPicPr>
          <p:cNvPr id="108" name="Imagen 107"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1867080" y="3113155"/>
            <a:ext cx="396386" cy="607701"/>
          </a:xfrm>
          <a:prstGeom prst="rect">
            <a:avLst/>
          </a:prstGeom>
        </p:spPr>
      </p:pic>
      <p:sp>
        <p:nvSpPr>
          <p:cNvPr id="109" name="Content Placeholder 2">
            <a:extLst>
              <a:ext uri="{FF2B5EF4-FFF2-40B4-BE49-F238E27FC236}">
                <a16:creationId xmlns:a16="http://schemas.microsoft.com/office/drawing/2014/main" id="{354E91E5-B8CB-4A13-B9B7-7E70D725F2F2}"/>
              </a:ext>
            </a:extLst>
          </p:cNvPr>
          <p:cNvSpPr txBox="1">
            <a:spLocks/>
          </p:cNvSpPr>
          <p:nvPr/>
        </p:nvSpPr>
        <p:spPr bwMode="auto">
          <a:xfrm>
            <a:off x="1876257" y="3198890"/>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a:t>
            </a:r>
            <a:endParaRPr lang="en-GB" sz="1800" dirty="0"/>
          </a:p>
        </p:txBody>
      </p:sp>
      <p:pic>
        <p:nvPicPr>
          <p:cNvPr id="114" name="Imagen 113"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1867080" y="3456835"/>
            <a:ext cx="396386" cy="607701"/>
          </a:xfrm>
          <a:prstGeom prst="rect">
            <a:avLst/>
          </a:prstGeom>
        </p:spPr>
      </p:pic>
      <p:pic>
        <p:nvPicPr>
          <p:cNvPr id="116" name="Imagen 115"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773276" y="3119806"/>
            <a:ext cx="396386" cy="607701"/>
          </a:xfrm>
          <a:prstGeom prst="rect">
            <a:avLst/>
          </a:prstGeom>
        </p:spPr>
      </p:pic>
      <p:sp>
        <p:nvSpPr>
          <p:cNvPr id="117" name="Content Placeholder 2">
            <a:extLst>
              <a:ext uri="{FF2B5EF4-FFF2-40B4-BE49-F238E27FC236}">
                <a16:creationId xmlns:a16="http://schemas.microsoft.com/office/drawing/2014/main" id="{354E91E5-B8CB-4A13-B9B7-7E70D725F2F2}"/>
              </a:ext>
            </a:extLst>
          </p:cNvPr>
          <p:cNvSpPr txBox="1">
            <a:spLocks/>
          </p:cNvSpPr>
          <p:nvPr/>
        </p:nvSpPr>
        <p:spPr bwMode="auto">
          <a:xfrm>
            <a:off x="2782453" y="3205541"/>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3</a:t>
            </a:r>
            <a:endParaRPr lang="en-GB" sz="1800" dirty="0"/>
          </a:p>
        </p:txBody>
      </p:sp>
      <p:pic>
        <p:nvPicPr>
          <p:cNvPr id="118" name="Imagen 117"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773276" y="3463486"/>
            <a:ext cx="396386" cy="607701"/>
          </a:xfrm>
          <a:prstGeom prst="rect">
            <a:avLst/>
          </a:prstGeom>
        </p:spPr>
      </p:pic>
      <p:pic>
        <p:nvPicPr>
          <p:cNvPr id="121" name="Imagen 120"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676157" y="3122865"/>
            <a:ext cx="396386" cy="607701"/>
          </a:xfrm>
          <a:prstGeom prst="rect">
            <a:avLst/>
          </a:prstGeom>
        </p:spPr>
      </p:pic>
      <p:sp>
        <p:nvSpPr>
          <p:cNvPr id="122" name="Content Placeholder 2">
            <a:extLst>
              <a:ext uri="{FF2B5EF4-FFF2-40B4-BE49-F238E27FC236}">
                <a16:creationId xmlns:a16="http://schemas.microsoft.com/office/drawing/2014/main" id="{354E91E5-B8CB-4A13-B9B7-7E70D725F2F2}"/>
              </a:ext>
            </a:extLst>
          </p:cNvPr>
          <p:cNvSpPr txBox="1">
            <a:spLocks/>
          </p:cNvSpPr>
          <p:nvPr/>
        </p:nvSpPr>
        <p:spPr bwMode="auto">
          <a:xfrm>
            <a:off x="3685334" y="3208600"/>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7</a:t>
            </a:r>
            <a:endParaRPr lang="en-GB" sz="1800" dirty="0"/>
          </a:p>
        </p:txBody>
      </p:sp>
      <p:pic>
        <p:nvPicPr>
          <p:cNvPr id="125" name="Imagen 124"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591171" y="3124228"/>
            <a:ext cx="396386" cy="607701"/>
          </a:xfrm>
          <a:prstGeom prst="rect">
            <a:avLst/>
          </a:prstGeom>
        </p:spPr>
      </p:pic>
      <p:sp>
        <p:nvSpPr>
          <p:cNvPr id="126" name="Content Placeholder 2">
            <a:extLst>
              <a:ext uri="{FF2B5EF4-FFF2-40B4-BE49-F238E27FC236}">
                <a16:creationId xmlns:a16="http://schemas.microsoft.com/office/drawing/2014/main" id="{354E91E5-B8CB-4A13-B9B7-7E70D725F2F2}"/>
              </a:ext>
            </a:extLst>
          </p:cNvPr>
          <p:cNvSpPr txBox="1">
            <a:spLocks/>
          </p:cNvSpPr>
          <p:nvPr/>
        </p:nvSpPr>
        <p:spPr bwMode="auto">
          <a:xfrm>
            <a:off x="4600348" y="3209963"/>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8</a:t>
            </a:r>
            <a:endParaRPr lang="en-GB" sz="1800" dirty="0"/>
          </a:p>
        </p:txBody>
      </p:sp>
      <p:pic>
        <p:nvPicPr>
          <p:cNvPr id="127" name="Imagen 126"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591171" y="3467908"/>
            <a:ext cx="396386" cy="607701"/>
          </a:xfrm>
          <a:prstGeom prst="rect">
            <a:avLst/>
          </a:prstGeom>
        </p:spPr>
      </p:pic>
      <p:pic>
        <p:nvPicPr>
          <p:cNvPr id="130" name="Imagen 129"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6408415" y="3446701"/>
            <a:ext cx="396386" cy="607701"/>
          </a:xfrm>
          <a:prstGeom prst="rect">
            <a:avLst/>
          </a:prstGeom>
        </p:spPr>
      </p:pic>
      <p:pic>
        <p:nvPicPr>
          <p:cNvPr id="131" name="Imagen 130"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5509320" y="3109672"/>
            <a:ext cx="396386" cy="607701"/>
          </a:xfrm>
          <a:prstGeom prst="rect">
            <a:avLst/>
          </a:prstGeom>
        </p:spPr>
      </p:pic>
      <p:sp>
        <p:nvSpPr>
          <p:cNvPr id="132" name="Content Placeholder 2">
            <a:extLst>
              <a:ext uri="{FF2B5EF4-FFF2-40B4-BE49-F238E27FC236}">
                <a16:creationId xmlns:a16="http://schemas.microsoft.com/office/drawing/2014/main" id="{354E91E5-B8CB-4A13-B9B7-7E70D725F2F2}"/>
              </a:ext>
            </a:extLst>
          </p:cNvPr>
          <p:cNvSpPr txBox="1">
            <a:spLocks/>
          </p:cNvSpPr>
          <p:nvPr/>
        </p:nvSpPr>
        <p:spPr bwMode="auto">
          <a:xfrm>
            <a:off x="5518497" y="3195407"/>
            <a:ext cx="432618"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13</a:t>
            </a:r>
            <a:endParaRPr lang="en-GB" sz="1800" dirty="0"/>
          </a:p>
        </p:txBody>
      </p:sp>
      <p:pic>
        <p:nvPicPr>
          <p:cNvPr id="133" name="Imagen 132"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5509320" y="3453352"/>
            <a:ext cx="396386" cy="607701"/>
          </a:xfrm>
          <a:prstGeom prst="rect">
            <a:avLst/>
          </a:prstGeom>
        </p:spPr>
      </p:pic>
      <p:pic>
        <p:nvPicPr>
          <p:cNvPr id="135" name="Imagen 134"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6412201" y="3112731"/>
            <a:ext cx="396386" cy="607701"/>
          </a:xfrm>
          <a:prstGeom prst="rect">
            <a:avLst/>
          </a:prstGeom>
        </p:spPr>
      </p:pic>
      <p:sp>
        <p:nvSpPr>
          <p:cNvPr id="136" name="Content Placeholder 2">
            <a:extLst>
              <a:ext uri="{FF2B5EF4-FFF2-40B4-BE49-F238E27FC236}">
                <a16:creationId xmlns:a16="http://schemas.microsoft.com/office/drawing/2014/main" id="{354E91E5-B8CB-4A13-B9B7-7E70D725F2F2}"/>
              </a:ext>
            </a:extLst>
          </p:cNvPr>
          <p:cNvSpPr txBox="1">
            <a:spLocks/>
          </p:cNvSpPr>
          <p:nvPr/>
        </p:nvSpPr>
        <p:spPr bwMode="auto">
          <a:xfrm>
            <a:off x="6421378" y="3198466"/>
            <a:ext cx="44475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17</a:t>
            </a:r>
            <a:endParaRPr lang="en-GB" sz="1800" dirty="0"/>
          </a:p>
        </p:txBody>
      </p:sp>
      <p:pic>
        <p:nvPicPr>
          <p:cNvPr id="139" name="Imagen 138"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7327215" y="3114094"/>
            <a:ext cx="396386" cy="607701"/>
          </a:xfrm>
          <a:prstGeom prst="rect">
            <a:avLst/>
          </a:prstGeom>
        </p:spPr>
      </p:pic>
      <p:sp>
        <p:nvSpPr>
          <p:cNvPr id="140" name="Content Placeholder 2">
            <a:extLst>
              <a:ext uri="{FF2B5EF4-FFF2-40B4-BE49-F238E27FC236}">
                <a16:creationId xmlns:a16="http://schemas.microsoft.com/office/drawing/2014/main" id="{354E91E5-B8CB-4A13-B9B7-7E70D725F2F2}"/>
              </a:ext>
            </a:extLst>
          </p:cNvPr>
          <p:cNvSpPr txBox="1">
            <a:spLocks/>
          </p:cNvSpPr>
          <p:nvPr/>
        </p:nvSpPr>
        <p:spPr bwMode="auto">
          <a:xfrm>
            <a:off x="7336392" y="3199829"/>
            <a:ext cx="45233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29</a:t>
            </a:r>
            <a:endParaRPr lang="en-GB" sz="1800" dirty="0"/>
          </a:p>
        </p:txBody>
      </p:sp>
      <p:pic>
        <p:nvPicPr>
          <p:cNvPr id="141" name="Imagen 140"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7327215" y="3457774"/>
            <a:ext cx="396386" cy="607701"/>
          </a:xfrm>
          <a:prstGeom prst="rect">
            <a:avLst/>
          </a:prstGeom>
        </p:spPr>
      </p:pic>
      <p:sp>
        <p:nvSpPr>
          <p:cNvPr id="145" name="Rectángulo 144"/>
          <p:cNvSpPr/>
          <p:nvPr/>
        </p:nvSpPr>
        <p:spPr>
          <a:xfrm>
            <a:off x="1800305" y="3921901"/>
            <a:ext cx="493682"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0x9</a:t>
            </a:r>
            <a:endParaRPr lang="en-GB" sz="1400" dirty="0">
              <a:solidFill>
                <a:srgbClr val="7F7F7F"/>
              </a:solidFill>
            </a:endParaRPr>
          </a:p>
        </p:txBody>
      </p:sp>
      <p:sp>
        <p:nvSpPr>
          <p:cNvPr id="146" name="Rectángulo 145"/>
          <p:cNvSpPr/>
          <p:nvPr/>
        </p:nvSpPr>
        <p:spPr>
          <a:xfrm>
            <a:off x="2721389" y="3929358"/>
            <a:ext cx="507007"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0xE</a:t>
            </a:r>
            <a:endParaRPr lang="en-GB" sz="1400" dirty="0">
              <a:solidFill>
                <a:srgbClr val="7F7F7F"/>
              </a:solidFill>
            </a:endParaRPr>
          </a:p>
        </p:txBody>
      </p:sp>
      <p:sp>
        <p:nvSpPr>
          <p:cNvPr id="147" name="Rectángulo 146"/>
          <p:cNvSpPr/>
          <p:nvPr/>
        </p:nvSpPr>
        <p:spPr>
          <a:xfrm>
            <a:off x="3568927" y="3921901"/>
            <a:ext cx="569387"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0x16</a:t>
            </a:r>
            <a:endParaRPr lang="en-GB" sz="1400" dirty="0">
              <a:solidFill>
                <a:srgbClr val="7F7F7F"/>
              </a:solidFill>
            </a:endParaRPr>
          </a:p>
        </p:txBody>
      </p:sp>
      <p:sp>
        <p:nvSpPr>
          <p:cNvPr id="148" name="Rectángulo 147"/>
          <p:cNvSpPr/>
          <p:nvPr/>
        </p:nvSpPr>
        <p:spPr>
          <a:xfrm>
            <a:off x="4506536" y="3939493"/>
            <a:ext cx="492806"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0x6</a:t>
            </a:r>
            <a:endParaRPr lang="en-GB" sz="1400" dirty="0">
              <a:solidFill>
                <a:srgbClr val="7F7F7F"/>
              </a:solidFill>
            </a:endParaRPr>
          </a:p>
        </p:txBody>
      </p:sp>
      <p:sp>
        <p:nvSpPr>
          <p:cNvPr id="149" name="Rectángulo 148"/>
          <p:cNvSpPr/>
          <p:nvPr/>
        </p:nvSpPr>
        <p:spPr>
          <a:xfrm>
            <a:off x="5458309" y="3903175"/>
            <a:ext cx="502624"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0xF</a:t>
            </a:r>
            <a:endParaRPr lang="en-GB" sz="1400" dirty="0">
              <a:solidFill>
                <a:srgbClr val="7F7F7F"/>
              </a:solidFill>
            </a:endParaRPr>
          </a:p>
        </p:txBody>
      </p:sp>
      <p:sp>
        <p:nvSpPr>
          <p:cNvPr id="150" name="Rectángulo 149"/>
          <p:cNvSpPr/>
          <p:nvPr/>
        </p:nvSpPr>
        <p:spPr>
          <a:xfrm>
            <a:off x="6352281" y="3921901"/>
            <a:ext cx="526907"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0xA</a:t>
            </a:r>
            <a:endParaRPr lang="en-GB" sz="1400" dirty="0">
              <a:solidFill>
                <a:srgbClr val="7F7F7F"/>
              </a:solidFill>
            </a:endParaRPr>
          </a:p>
        </p:txBody>
      </p:sp>
      <p:sp>
        <p:nvSpPr>
          <p:cNvPr id="151" name="Rectángulo 150"/>
          <p:cNvSpPr/>
          <p:nvPr/>
        </p:nvSpPr>
        <p:spPr>
          <a:xfrm>
            <a:off x="7261816" y="3925559"/>
            <a:ext cx="491666"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0x2</a:t>
            </a:r>
            <a:endParaRPr lang="en-GB" sz="1400" dirty="0">
              <a:solidFill>
                <a:srgbClr val="7F7F7F"/>
              </a:solidFill>
            </a:endParaRPr>
          </a:p>
        </p:txBody>
      </p:sp>
      <p:sp>
        <p:nvSpPr>
          <p:cNvPr id="152" name="Content Placeholder 2">
            <a:extLst>
              <a:ext uri="{FF2B5EF4-FFF2-40B4-BE49-F238E27FC236}">
                <a16:creationId xmlns:a16="http://schemas.microsoft.com/office/drawing/2014/main" id="{354E91E5-B8CB-4A13-B9B7-7E70D725F2F2}"/>
              </a:ext>
            </a:extLst>
          </p:cNvPr>
          <p:cNvSpPr txBox="1">
            <a:spLocks/>
          </p:cNvSpPr>
          <p:nvPr/>
        </p:nvSpPr>
        <p:spPr bwMode="auto">
          <a:xfrm>
            <a:off x="4477626" y="2637660"/>
            <a:ext cx="929613"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2000" dirty="0">
                <a:latin typeface="Roboto Slab" pitchFamily="2" charset="0"/>
                <a:ea typeface="Roboto Slab" pitchFamily="2" charset="0"/>
              </a:rPr>
              <a:t>head</a:t>
            </a:r>
            <a:endParaRPr lang="en-GB" sz="2000" dirty="0"/>
          </a:p>
        </p:txBody>
      </p:sp>
      <p:cxnSp>
        <p:nvCxnSpPr>
          <p:cNvPr id="153" name="Conector recto de flecha 152"/>
          <p:cNvCxnSpPr/>
          <p:nvPr/>
        </p:nvCxnSpPr>
        <p:spPr bwMode="auto">
          <a:xfrm rot="5400000" flipV="1">
            <a:off x="4663330" y="3110413"/>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pic>
        <p:nvPicPr>
          <p:cNvPr id="154" name="Imagen 153"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019031" y="2543535"/>
            <a:ext cx="396386" cy="607701"/>
          </a:xfrm>
          <a:prstGeom prst="rect">
            <a:avLst/>
          </a:prstGeom>
        </p:spPr>
      </p:pic>
      <p:sp>
        <p:nvSpPr>
          <p:cNvPr id="155" name="Content Placeholder 2">
            <a:extLst>
              <a:ext uri="{FF2B5EF4-FFF2-40B4-BE49-F238E27FC236}">
                <a16:creationId xmlns:a16="http://schemas.microsoft.com/office/drawing/2014/main" id="{354E91E5-B8CB-4A13-B9B7-7E70D725F2F2}"/>
              </a:ext>
            </a:extLst>
          </p:cNvPr>
          <p:cNvSpPr txBox="1">
            <a:spLocks/>
          </p:cNvSpPr>
          <p:nvPr/>
        </p:nvSpPr>
        <p:spPr bwMode="auto">
          <a:xfrm>
            <a:off x="3998121" y="2680905"/>
            <a:ext cx="39255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600" dirty="0">
                <a:solidFill>
                  <a:srgbClr val="7F7F7F"/>
                </a:solidFill>
                <a:latin typeface="Roboto Slab" pitchFamily="2" charset="0"/>
                <a:ea typeface="Roboto Slab" pitchFamily="2" charset="0"/>
              </a:rPr>
              <a:t>0x6</a:t>
            </a:r>
            <a:endParaRPr lang="en-GB" sz="1600" dirty="0">
              <a:solidFill>
                <a:srgbClr val="7F7F7F"/>
              </a:solidFill>
            </a:endParaRPr>
          </a:p>
        </p:txBody>
      </p:sp>
      <p:sp>
        <p:nvSpPr>
          <p:cNvPr id="2" name="TextBox 1">
            <a:extLst>
              <a:ext uri="{FF2B5EF4-FFF2-40B4-BE49-F238E27FC236}">
                <a16:creationId xmlns:a16="http://schemas.microsoft.com/office/drawing/2014/main" id="{90E119FD-003C-D04C-B6B0-1A76BF19B67E}"/>
              </a:ext>
            </a:extLst>
          </p:cNvPr>
          <p:cNvSpPr txBox="1"/>
          <p:nvPr/>
        </p:nvSpPr>
        <p:spPr>
          <a:xfrm>
            <a:off x="441064" y="4356847"/>
            <a:ext cx="5506636" cy="369332"/>
          </a:xfrm>
          <a:prstGeom prst="rect">
            <a:avLst/>
          </a:prstGeom>
          <a:noFill/>
        </p:spPr>
        <p:txBody>
          <a:bodyPr wrap="none" rtlCol="0">
            <a:spAutoFit/>
          </a:bodyPr>
          <a:lstStyle/>
          <a:p>
            <a:r>
              <a:rPr lang="en-US" dirty="0"/>
              <a:t>1</a:t>
            </a:r>
            <a:r>
              <a:rPr lang="en-US" baseline="30000" dirty="0"/>
              <a:t>st</a:t>
            </a:r>
            <a:r>
              <a:rPr lang="en-US" dirty="0"/>
              <a:t> we will need the head to point to the middle of the list.</a:t>
            </a:r>
          </a:p>
        </p:txBody>
      </p:sp>
    </p:spTree>
    <p:extLst>
      <p:ext uri="{BB962C8B-B14F-4D97-AF65-F5344CB8AC3E}">
        <p14:creationId xmlns:p14="http://schemas.microsoft.com/office/powerpoint/2010/main" val="2966999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Conector recto de flecha 54"/>
          <p:cNvCxnSpPr/>
          <p:nvPr/>
        </p:nvCxnSpPr>
        <p:spPr bwMode="auto">
          <a:xfrm>
            <a:off x="1624471" y="2282998"/>
            <a:ext cx="6177744" cy="0"/>
          </a:xfrm>
          <a:prstGeom prst="straightConnector1">
            <a:avLst/>
          </a:prstGeom>
          <a:solidFill>
            <a:schemeClr val="accent1"/>
          </a:solidFill>
          <a:ln w="38100" cap="flat" cmpd="sng" algn="ctr">
            <a:solidFill>
              <a:srgbClr val="3C8C93"/>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pic>
        <p:nvPicPr>
          <p:cNvPr id="56" name="Imagen 55"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591200" y="1278105"/>
            <a:ext cx="396386" cy="607701"/>
          </a:xfrm>
          <a:prstGeom prst="rect">
            <a:avLst/>
          </a:prstGeom>
        </p:spPr>
      </p:pic>
      <p:pic>
        <p:nvPicPr>
          <p:cNvPr id="57" name="Imagen 56"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1785909" y="934425"/>
            <a:ext cx="396386" cy="607701"/>
          </a:xfrm>
          <a:prstGeom prst="rect">
            <a:avLst/>
          </a:prstGeom>
        </p:spPr>
      </p:pic>
      <p:sp>
        <p:nvSpPr>
          <p:cNvPr id="58" name="Content Placeholder 2">
            <a:extLst>
              <a:ext uri="{FF2B5EF4-FFF2-40B4-BE49-F238E27FC236}">
                <a16:creationId xmlns:a16="http://schemas.microsoft.com/office/drawing/2014/main" id="{354E91E5-B8CB-4A13-B9B7-7E70D725F2F2}"/>
              </a:ext>
            </a:extLst>
          </p:cNvPr>
          <p:cNvSpPr txBox="1">
            <a:spLocks/>
          </p:cNvSpPr>
          <p:nvPr/>
        </p:nvSpPr>
        <p:spPr bwMode="auto">
          <a:xfrm>
            <a:off x="1635844" y="442762"/>
            <a:ext cx="929613"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2000" dirty="0">
                <a:latin typeface="Roboto Slab" pitchFamily="2" charset="0"/>
                <a:ea typeface="Roboto Slab" pitchFamily="2" charset="0"/>
              </a:rPr>
              <a:t>head</a:t>
            </a:r>
            <a:endParaRPr lang="en-GB" sz="2000" dirty="0"/>
          </a:p>
        </p:txBody>
      </p:sp>
      <p:sp>
        <p:nvSpPr>
          <p:cNvPr id="59" name="Content Placeholder 2">
            <a:extLst>
              <a:ext uri="{FF2B5EF4-FFF2-40B4-BE49-F238E27FC236}">
                <a16:creationId xmlns:a16="http://schemas.microsoft.com/office/drawing/2014/main" id="{354E91E5-B8CB-4A13-B9B7-7E70D725F2F2}"/>
              </a:ext>
            </a:extLst>
          </p:cNvPr>
          <p:cNvSpPr txBox="1">
            <a:spLocks/>
          </p:cNvSpPr>
          <p:nvPr/>
        </p:nvSpPr>
        <p:spPr bwMode="auto">
          <a:xfrm>
            <a:off x="1795086" y="1020160"/>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a:t>
            </a:r>
            <a:endParaRPr lang="en-GB" sz="1800" dirty="0"/>
          </a:p>
        </p:txBody>
      </p:sp>
      <p:grpSp>
        <p:nvGrpSpPr>
          <p:cNvPr id="60" name="Agrupar 59"/>
          <p:cNvGrpSpPr/>
          <p:nvPr/>
        </p:nvGrpSpPr>
        <p:grpSpPr>
          <a:xfrm>
            <a:off x="7707552" y="1550086"/>
            <a:ext cx="283989" cy="200543"/>
            <a:chOff x="5320311" y="1105149"/>
            <a:chExt cx="236505" cy="150213"/>
          </a:xfrm>
        </p:grpSpPr>
        <p:cxnSp>
          <p:nvCxnSpPr>
            <p:cNvPr id="61" name="Conector recto 60"/>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62" name="Conector recto 61"/>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63" name="Conector recto 62"/>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pic>
        <p:nvPicPr>
          <p:cNvPr id="64" name="Imagen 63"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1785909" y="1278105"/>
            <a:ext cx="396386" cy="607701"/>
          </a:xfrm>
          <a:prstGeom prst="rect">
            <a:avLst/>
          </a:prstGeom>
        </p:spPr>
      </p:pic>
      <p:sp>
        <p:nvSpPr>
          <p:cNvPr id="65" name="Content Placeholder 2">
            <a:extLst>
              <a:ext uri="{FF2B5EF4-FFF2-40B4-BE49-F238E27FC236}">
                <a16:creationId xmlns:a16="http://schemas.microsoft.com/office/drawing/2014/main" id="{354E91E5-B8CB-4A13-B9B7-7E70D725F2F2}"/>
              </a:ext>
            </a:extLst>
          </p:cNvPr>
          <p:cNvSpPr txBox="1">
            <a:spLocks/>
          </p:cNvSpPr>
          <p:nvPr/>
        </p:nvSpPr>
        <p:spPr bwMode="auto">
          <a:xfrm>
            <a:off x="1764999" y="1415475"/>
            <a:ext cx="39255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600" dirty="0">
                <a:solidFill>
                  <a:srgbClr val="7F7F7F"/>
                </a:solidFill>
                <a:latin typeface="Roboto Slab" pitchFamily="2" charset="0"/>
                <a:ea typeface="Roboto Slab" pitchFamily="2" charset="0"/>
              </a:rPr>
              <a:t>0xE</a:t>
            </a:r>
            <a:endParaRPr lang="en-GB" sz="1600" dirty="0">
              <a:solidFill>
                <a:srgbClr val="7F7F7F"/>
              </a:solidFill>
            </a:endParaRPr>
          </a:p>
        </p:txBody>
      </p:sp>
      <p:pic>
        <p:nvPicPr>
          <p:cNvPr id="66" name="Imagen 65"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692105" y="941076"/>
            <a:ext cx="396386" cy="607701"/>
          </a:xfrm>
          <a:prstGeom prst="rect">
            <a:avLst/>
          </a:prstGeom>
        </p:spPr>
      </p:pic>
      <p:sp>
        <p:nvSpPr>
          <p:cNvPr id="67" name="Content Placeholder 2">
            <a:extLst>
              <a:ext uri="{FF2B5EF4-FFF2-40B4-BE49-F238E27FC236}">
                <a16:creationId xmlns:a16="http://schemas.microsoft.com/office/drawing/2014/main" id="{354E91E5-B8CB-4A13-B9B7-7E70D725F2F2}"/>
              </a:ext>
            </a:extLst>
          </p:cNvPr>
          <p:cNvSpPr txBox="1">
            <a:spLocks/>
          </p:cNvSpPr>
          <p:nvPr/>
        </p:nvSpPr>
        <p:spPr bwMode="auto">
          <a:xfrm>
            <a:off x="2701282" y="1026811"/>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3</a:t>
            </a:r>
            <a:endParaRPr lang="en-GB" sz="1800" dirty="0"/>
          </a:p>
        </p:txBody>
      </p:sp>
      <p:pic>
        <p:nvPicPr>
          <p:cNvPr id="68" name="Imagen 67"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692105" y="1284756"/>
            <a:ext cx="396386" cy="607701"/>
          </a:xfrm>
          <a:prstGeom prst="rect">
            <a:avLst/>
          </a:prstGeom>
        </p:spPr>
      </p:pic>
      <p:sp>
        <p:nvSpPr>
          <p:cNvPr id="69" name="Content Placeholder 2">
            <a:extLst>
              <a:ext uri="{FF2B5EF4-FFF2-40B4-BE49-F238E27FC236}">
                <a16:creationId xmlns:a16="http://schemas.microsoft.com/office/drawing/2014/main" id="{354E91E5-B8CB-4A13-B9B7-7E70D725F2F2}"/>
              </a:ext>
            </a:extLst>
          </p:cNvPr>
          <p:cNvSpPr txBox="1">
            <a:spLocks/>
          </p:cNvSpPr>
          <p:nvPr/>
        </p:nvSpPr>
        <p:spPr bwMode="auto">
          <a:xfrm>
            <a:off x="2671195" y="1422126"/>
            <a:ext cx="46270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600" dirty="0">
                <a:solidFill>
                  <a:srgbClr val="7F7F7F"/>
                </a:solidFill>
                <a:latin typeface="Roboto Slab" pitchFamily="2" charset="0"/>
                <a:ea typeface="Roboto Slab" pitchFamily="2" charset="0"/>
              </a:rPr>
              <a:t>0x16</a:t>
            </a:r>
            <a:endParaRPr lang="en-GB" sz="1600" dirty="0">
              <a:solidFill>
                <a:srgbClr val="7F7F7F"/>
              </a:solidFill>
            </a:endParaRPr>
          </a:p>
        </p:txBody>
      </p:sp>
      <p:cxnSp>
        <p:nvCxnSpPr>
          <p:cNvPr id="70" name="Conector angular 69"/>
          <p:cNvCxnSpPr/>
          <p:nvPr/>
        </p:nvCxnSpPr>
        <p:spPr bwMode="auto">
          <a:xfrm flipV="1">
            <a:off x="2231019" y="1244927"/>
            <a:ext cx="407904" cy="316662"/>
          </a:xfrm>
          <a:prstGeom prst="bentConnector3">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pic>
        <p:nvPicPr>
          <p:cNvPr id="71" name="Imagen 70"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594986" y="944135"/>
            <a:ext cx="396386" cy="607701"/>
          </a:xfrm>
          <a:prstGeom prst="rect">
            <a:avLst/>
          </a:prstGeom>
        </p:spPr>
      </p:pic>
      <p:sp>
        <p:nvSpPr>
          <p:cNvPr id="72" name="Content Placeholder 2">
            <a:extLst>
              <a:ext uri="{FF2B5EF4-FFF2-40B4-BE49-F238E27FC236}">
                <a16:creationId xmlns:a16="http://schemas.microsoft.com/office/drawing/2014/main" id="{354E91E5-B8CB-4A13-B9B7-7E70D725F2F2}"/>
              </a:ext>
            </a:extLst>
          </p:cNvPr>
          <p:cNvSpPr txBox="1">
            <a:spLocks/>
          </p:cNvSpPr>
          <p:nvPr/>
        </p:nvSpPr>
        <p:spPr bwMode="auto">
          <a:xfrm>
            <a:off x="3604163" y="1029870"/>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7</a:t>
            </a:r>
            <a:endParaRPr lang="en-GB" sz="1800" dirty="0"/>
          </a:p>
        </p:txBody>
      </p:sp>
      <p:sp>
        <p:nvSpPr>
          <p:cNvPr id="73" name="Content Placeholder 2">
            <a:extLst>
              <a:ext uri="{FF2B5EF4-FFF2-40B4-BE49-F238E27FC236}">
                <a16:creationId xmlns:a16="http://schemas.microsoft.com/office/drawing/2014/main" id="{354E91E5-B8CB-4A13-B9B7-7E70D725F2F2}"/>
              </a:ext>
            </a:extLst>
          </p:cNvPr>
          <p:cNvSpPr txBox="1">
            <a:spLocks/>
          </p:cNvSpPr>
          <p:nvPr/>
        </p:nvSpPr>
        <p:spPr bwMode="auto">
          <a:xfrm>
            <a:off x="3574076" y="1425185"/>
            <a:ext cx="39255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600" dirty="0">
                <a:solidFill>
                  <a:srgbClr val="7F7F7F"/>
                </a:solidFill>
                <a:latin typeface="Roboto Slab" pitchFamily="2" charset="0"/>
                <a:ea typeface="Roboto Slab" pitchFamily="2" charset="0"/>
              </a:rPr>
              <a:t>0x6</a:t>
            </a:r>
            <a:endParaRPr lang="en-GB" sz="1600" dirty="0">
              <a:solidFill>
                <a:srgbClr val="7F7F7F"/>
              </a:solidFill>
            </a:endParaRPr>
          </a:p>
        </p:txBody>
      </p:sp>
      <p:cxnSp>
        <p:nvCxnSpPr>
          <p:cNvPr id="74" name="Conector angular 73"/>
          <p:cNvCxnSpPr/>
          <p:nvPr/>
        </p:nvCxnSpPr>
        <p:spPr bwMode="auto">
          <a:xfrm flipV="1">
            <a:off x="3133900" y="1247986"/>
            <a:ext cx="407904" cy="316662"/>
          </a:xfrm>
          <a:prstGeom prst="bentConnector3">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pic>
        <p:nvPicPr>
          <p:cNvPr id="75" name="Imagen 74"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510000" y="945498"/>
            <a:ext cx="396386" cy="607701"/>
          </a:xfrm>
          <a:prstGeom prst="rect">
            <a:avLst/>
          </a:prstGeom>
        </p:spPr>
      </p:pic>
      <p:sp>
        <p:nvSpPr>
          <p:cNvPr id="76" name="Content Placeholder 2">
            <a:extLst>
              <a:ext uri="{FF2B5EF4-FFF2-40B4-BE49-F238E27FC236}">
                <a16:creationId xmlns:a16="http://schemas.microsoft.com/office/drawing/2014/main" id="{354E91E5-B8CB-4A13-B9B7-7E70D725F2F2}"/>
              </a:ext>
            </a:extLst>
          </p:cNvPr>
          <p:cNvSpPr txBox="1">
            <a:spLocks/>
          </p:cNvSpPr>
          <p:nvPr/>
        </p:nvSpPr>
        <p:spPr bwMode="auto">
          <a:xfrm>
            <a:off x="4519177" y="1031233"/>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8</a:t>
            </a:r>
            <a:endParaRPr lang="en-GB" sz="1800" dirty="0"/>
          </a:p>
        </p:txBody>
      </p:sp>
      <p:pic>
        <p:nvPicPr>
          <p:cNvPr id="77" name="Imagen 76"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510000" y="1289178"/>
            <a:ext cx="396386" cy="607701"/>
          </a:xfrm>
          <a:prstGeom prst="rect">
            <a:avLst/>
          </a:prstGeom>
        </p:spPr>
      </p:pic>
      <p:sp>
        <p:nvSpPr>
          <p:cNvPr id="78" name="Content Placeholder 2">
            <a:extLst>
              <a:ext uri="{FF2B5EF4-FFF2-40B4-BE49-F238E27FC236}">
                <a16:creationId xmlns:a16="http://schemas.microsoft.com/office/drawing/2014/main" id="{354E91E5-B8CB-4A13-B9B7-7E70D725F2F2}"/>
              </a:ext>
            </a:extLst>
          </p:cNvPr>
          <p:cNvSpPr txBox="1">
            <a:spLocks/>
          </p:cNvSpPr>
          <p:nvPr/>
        </p:nvSpPr>
        <p:spPr bwMode="auto">
          <a:xfrm>
            <a:off x="4510080" y="1428009"/>
            <a:ext cx="39255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600" dirty="0">
                <a:solidFill>
                  <a:srgbClr val="7F7F7F"/>
                </a:solidFill>
                <a:latin typeface="Roboto Slab" pitchFamily="2" charset="0"/>
                <a:ea typeface="Roboto Slab" pitchFamily="2" charset="0"/>
              </a:rPr>
              <a:t>0xF</a:t>
            </a:r>
            <a:endParaRPr lang="en-GB" sz="1600" dirty="0">
              <a:solidFill>
                <a:srgbClr val="7F7F7F"/>
              </a:solidFill>
            </a:endParaRPr>
          </a:p>
        </p:txBody>
      </p:sp>
      <p:cxnSp>
        <p:nvCxnSpPr>
          <p:cNvPr id="79" name="Conector angular 78"/>
          <p:cNvCxnSpPr/>
          <p:nvPr/>
        </p:nvCxnSpPr>
        <p:spPr bwMode="auto">
          <a:xfrm flipV="1">
            <a:off x="4048914" y="1259846"/>
            <a:ext cx="407904" cy="316662"/>
          </a:xfrm>
          <a:prstGeom prst="bentConnector3">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80" name="Conector recto de flecha 79"/>
          <p:cNvCxnSpPr/>
          <p:nvPr/>
        </p:nvCxnSpPr>
        <p:spPr bwMode="auto">
          <a:xfrm rot="5400000" flipV="1">
            <a:off x="1821548" y="915515"/>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pic>
        <p:nvPicPr>
          <p:cNvPr id="81" name="Imagen 80"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1177249" y="348637"/>
            <a:ext cx="396386" cy="607701"/>
          </a:xfrm>
          <a:prstGeom prst="rect">
            <a:avLst/>
          </a:prstGeom>
        </p:spPr>
      </p:pic>
      <p:sp>
        <p:nvSpPr>
          <p:cNvPr id="82" name="Content Placeholder 2">
            <a:extLst>
              <a:ext uri="{FF2B5EF4-FFF2-40B4-BE49-F238E27FC236}">
                <a16:creationId xmlns:a16="http://schemas.microsoft.com/office/drawing/2014/main" id="{354E91E5-B8CB-4A13-B9B7-7E70D725F2F2}"/>
              </a:ext>
            </a:extLst>
          </p:cNvPr>
          <p:cNvSpPr txBox="1">
            <a:spLocks/>
          </p:cNvSpPr>
          <p:nvPr/>
        </p:nvSpPr>
        <p:spPr bwMode="auto">
          <a:xfrm>
            <a:off x="1156339" y="486007"/>
            <a:ext cx="39255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600" dirty="0">
                <a:solidFill>
                  <a:srgbClr val="7F7F7F"/>
                </a:solidFill>
                <a:latin typeface="Roboto Slab" pitchFamily="2" charset="0"/>
                <a:ea typeface="Roboto Slab" pitchFamily="2" charset="0"/>
              </a:rPr>
              <a:t>0x9</a:t>
            </a:r>
            <a:endParaRPr lang="en-GB" sz="1600" dirty="0">
              <a:solidFill>
                <a:srgbClr val="7F7F7F"/>
              </a:solidFill>
            </a:endParaRPr>
          </a:p>
        </p:txBody>
      </p:sp>
      <p:pic>
        <p:nvPicPr>
          <p:cNvPr id="83" name="Imagen 82"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6327244" y="1267971"/>
            <a:ext cx="396386" cy="607701"/>
          </a:xfrm>
          <a:prstGeom prst="rect">
            <a:avLst/>
          </a:prstGeom>
        </p:spPr>
      </p:pic>
      <p:pic>
        <p:nvPicPr>
          <p:cNvPr id="84" name="Imagen 83"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5428149" y="930942"/>
            <a:ext cx="396386" cy="607701"/>
          </a:xfrm>
          <a:prstGeom prst="rect">
            <a:avLst/>
          </a:prstGeom>
        </p:spPr>
      </p:pic>
      <p:sp>
        <p:nvSpPr>
          <p:cNvPr id="85" name="Content Placeholder 2">
            <a:extLst>
              <a:ext uri="{FF2B5EF4-FFF2-40B4-BE49-F238E27FC236}">
                <a16:creationId xmlns:a16="http://schemas.microsoft.com/office/drawing/2014/main" id="{354E91E5-B8CB-4A13-B9B7-7E70D725F2F2}"/>
              </a:ext>
            </a:extLst>
          </p:cNvPr>
          <p:cNvSpPr txBox="1">
            <a:spLocks/>
          </p:cNvSpPr>
          <p:nvPr/>
        </p:nvSpPr>
        <p:spPr bwMode="auto">
          <a:xfrm>
            <a:off x="5437326" y="1016677"/>
            <a:ext cx="432618"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13</a:t>
            </a:r>
            <a:endParaRPr lang="en-GB" sz="1800" dirty="0"/>
          </a:p>
        </p:txBody>
      </p:sp>
      <p:pic>
        <p:nvPicPr>
          <p:cNvPr id="86" name="Imagen 85"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5428149" y="1274622"/>
            <a:ext cx="396386" cy="607701"/>
          </a:xfrm>
          <a:prstGeom prst="rect">
            <a:avLst/>
          </a:prstGeom>
        </p:spPr>
      </p:pic>
      <p:sp>
        <p:nvSpPr>
          <p:cNvPr id="87" name="Content Placeholder 2">
            <a:extLst>
              <a:ext uri="{FF2B5EF4-FFF2-40B4-BE49-F238E27FC236}">
                <a16:creationId xmlns:a16="http://schemas.microsoft.com/office/drawing/2014/main" id="{354E91E5-B8CB-4A13-B9B7-7E70D725F2F2}"/>
              </a:ext>
            </a:extLst>
          </p:cNvPr>
          <p:cNvSpPr txBox="1">
            <a:spLocks/>
          </p:cNvSpPr>
          <p:nvPr/>
        </p:nvSpPr>
        <p:spPr bwMode="auto">
          <a:xfrm>
            <a:off x="5407239" y="1411992"/>
            <a:ext cx="46270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600" dirty="0">
                <a:solidFill>
                  <a:srgbClr val="7F7F7F"/>
                </a:solidFill>
                <a:latin typeface="Roboto Slab" pitchFamily="2" charset="0"/>
                <a:ea typeface="Roboto Slab" pitchFamily="2" charset="0"/>
              </a:rPr>
              <a:t>0xA</a:t>
            </a:r>
            <a:endParaRPr lang="en-GB" sz="1600" dirty="0">
              <a:solidFill>
                <a:srgbClr val="7F7F7F"/>
              </a:solidFill>
            </a:endParaRPr>
          </a:p>
        </p:txBody>
      </p:sp>
      <p:pic>
        <p:nvPicPr>
          <p:cNvPr id="88" name="Imagen 87"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6331030" y="934001"/>
            <a:ext cx="396386" cy="607701"/>
          </a:xfrm>
          <a:prstGeom prst="rect">
            <a:avLst/>
          </a:prstGeom>
        </p:spPr>
      </p:pic>
      <p:sp>
        <p:nvSpPr>
          <p:cNvPr id="89" name="Content Placeholder 2">
            <a:extLst>
              <a:ext uri="{FF2B5EF4-FFF2-40B4-BE49-F238E27FC236}">
                <a16:creationId xmlns:a16="http://schemas.microsoft.com/office/drawing/2014/main" id="{354E91E5-B8CB-4A13-B9B7-7E70D725F2F2}"/>
              </a:ext>
            </a:extLst>
          </p:cNvPr>
          <p:cNvSpPr txBox="1">
            <a:spLocks/>
          </p:cNvSpPr>
          <p:nvPr/>
        </p:nvSpPr>
        <p:spPr bwMode="auto">
          <a:xfrm>
            <a:off x="6340207" y="1019736"/>
            <a:ext cx="44475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17</a:t>
            </a:r>
            <a:endParaRPr lang="en-GB" sz="1800" dirty="0"/>
          </a:p>
        </p:txBody>
      </p:sp>
      <p:sp>
        <p:nvSpPr>
          <p:cNvPr id="90" name="Content Placeholder 2">
            <a:extLst>
              <a:ext uri="{FF2B5EF4-FFF2-40B4-BE49-F238E27FC236}">
                <a16:creationId xmlns:a16="http://schemas.microsoft.com/office/drawing/2014/main" id="{354E91E5-B8CB-4A13-B9B7-7E70D725F2F2}"/>
              </a:ext>
            </a:extLst>
          </p:cNvPr>
          <p:cNvSpPr txBox="1">
            <a:spLocks/>
          </p:cNvSpPr>
          <p:nvPr/>
        </p:nvSpPr>
        <p:spPr bwMode="auto">
          <a:xfrm>
            <a:off x="6310120" y="1415051"/>
            <a:ext cx="39255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600" dirty="0">
                <a:solidFill>
                  <a:srgbClr val="7F7F7F"/>
                </a:solidFill>
                <a:latin typeface="Roboto Slab" pitchFamily="2" charset="0"/>
                <a:ea typeface="Roboto Slab" pitchFamily="2" charset="0"/>
              </a:rPr>
              <a:t>0x2</a:t>
            </a:r>
            <a:endParaRPr lang="en-GB" sz="1600" dirty="0">
              <a:solidFill>
                <a:srgbClr val="7F7F7F"/>
              </a:solidFill>
            </a:endParaRPr>
          </a:p>
        </p:txBody>
      </p:sp>
      <p:cxnSp>
        <p:nvCxnSpPr>
          <p:cNvPr id="91" name="Conector angular 90"/>
          <p:cNvCxnSpPr/>
          <p:nvPr/>
        </p:nvCxnSpPr>
        <p:spPr bwMode="auto">
          <a:xfrm flipV="1">
            <a:off x="5869944" y="1237852"/>
            <a:ext cx="407904" cy="316662"/>
          </a:xfrm>
          <a:prstGeom prst="bentConnector3">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pic>
        <p:nvPicPr>
          <p:cNvPr id="92" name="Imagen 91"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7246044" y="935364"/>
            <a:ext cx="396386" cy="607701"/>
          </a:xfrm>
          <a:prstGeom prst="rect">
            <a:avLst/>
          </a:prstGeom>
        </p:spPr>
      </p:pic>
      <p:sp>
        <p:nvSpPr>
          <p:cNvPr id="93" name="Content Placeholder 2">
            <a:extLst>
              <a:ext uri="{FF2B5EF4-FFF2-40B4-BE49-F238E27FC236}">
                <a16:creationId xmlns:a16="http://schemas.microsoft.com/office/drawing/2014/main" id="{354E91E5-B8CB-4A13-B9B7-7E70D725F2F2}"/>
              </a:ext>
            </a:extLst>
          </p:cNvPr>
          <p:cNvSpPr txBox="1">
            <a:spLocks/>
          </p:cNvSpPr>
          <p:nvPr/>
        </p:nvSpPr>
        <p:spPr bwMode="auto">
          <a:xfrm>
            <a:off x="7255221" y="1021099"/>
            <a:ext cx="45233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29</a:t>
            </a:r>
            <a:endParaRPr lang="en-GB" sz="1800" dirty="0"/>
          </a:p>
        </p:txBody>
      </p:sp>
      <p:pic>
        <p:nvPicPr>
          <p:cNvPr id="94" name="Imagen 93"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7246044" y="1279044"/>
            <a:ext cx="396386" cy="607701"/>
          </a:xfrm>
          <a:prstGeom prst="rect">
            <a:avLst/>
          </a:prstGeom>
        </p:spPr>
      </p:pic>
      <p:sp>
        <p:nvSpPr>
          <p:cNvPr id="95" name="Content Placeholder 2">
            <a:extLst>
              <a:ext uri="{FF2B5EF4-FFF2-40B4-BE49-F238E27FC236}">
                <a16:creationId xmlns:a16="http://schemas.microsoft.com/office/drawing/2014/main" id="{354E91E5-B8CB-4A13-B9B7-7E70D725F2F2}"/>
              </a:ext>
            </a:extLst>
          </p:cNvPr>
          <p:cNvSpPr txBox="1">
            <a:spLocks/>
          </p:cNvSpPr>
          <p:nvPr/>
        </p:nvSpPr>
        <p:spPr bwMode="auto">
          <a:xfrm>
            <a:off x="7246124" y="1458402"/>
            <a:ext cx="39255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100" dirty="0">
                <a:solidFill>
                  <a:srgbClr val="7F7F7F"/>
                </a:solidFill>
                <a:latin typeface="Roboto Slab" pitchFamily="2" charset="0"/>
                <a:ea typeface="Roboto Slab" pitchFamily="2" charset="0"/>
              </a:rPr>
              <a:t>NULL</a:t>
            </a:r>
            <a:endParaRPr lang="en-GB" sz="1100" dirty="0">
              <a:solidFill>
                <a:srgbClr val="7F7F7F"/>
              </a:solidFill>
            </a:endParaRPr>
          </a:p>
        </p:txBody>
      </p:sp>
      <p:cxnSp>
        <p:nvCxnSpPr>
          <p:cNvPr id="96" name="Conector angular 95"/>
          <p:cNvCxnSpPr/>
          <p:nvPr/>
        </p:nvCxnSpPr>
        <p:spPr bwMode="auto">
          <a:xfrm flipV="1">
            <a:off x="6784958" y="1249712"/>
            <a:ext cx="407904" cy="316662"/>
          </a:xfrm>
          <a:prstGeom prst="bentConnector3">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7" name="Conector angular 96"/>
          <p:cNvCxnSpPr/>
          <p:nvPr/>
        </p:nvCxnSpPr>
        <p:spPr bwMode="auto">
          <a:xfrm flipV="1">
            <a:off x="4956683" y="1289211"/>
            <a:ext cx="407904" cy="316662"/>
          </a:xfrm>
          <a:prstGeom prst="bentConnector3">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98" name="Rectángulo 97"/>
          <p:cNvSpPr/>
          <p:nvPr/>
        </p:nvSpPr>
        <p:spPr>
          <a:xfrm>
            <a:off x="1719134" y="1743171"/>
            <a:ext cx="493682"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0x9</a:t>
            </a:r>
            <a:endParaRPr lang="en-GB" sz="1400" dirty="0">
              <a:solidFill>
                <a:srgbClr val="7F7F7F"/>
              </a:solidFill>
            </a:endParaRPr>
          </a:p>
        </p:txBody>
      </p:sp>
      <p:sp>
        <p:nvSpPr>
          <p:cNvPr id="99" name="Rectángulo 98"/>
          <p:cNvSpPr/>
          <p:nvPr/>
        </p:nvSpPr>
        <p:spPr>
          <a:xfrm>
            <a:off x="2640218" y="1750628"/>
            <a:ext cx="507007"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0xE</a:t>
            </a:r>
            <a:endParaRPr lang="en-GB" sz="1400" dirty="0">
              <a:solidFill>
                <a:srgbClr val="7F7F7F"/>
              </a:solidFill>
            </a:endParaRPr>
          </a:p>
        </p:txBody>
      </p:sp>
      <p:sp>
        <p:nvSpPr>
          <p:cNvPr id="100" name="Rectángulo 99"/>
          <p:cNvSpPr/>
          <p:nvPr/>
        </p:nvSpPr>
        <p:spPr>
          <a:xfrm>
            <a:off x="3487756" y="1743171"/>
            <a:ext cx="569387"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0x16</a:t>
            </a:r>
            <a:endParaRPr lang="en-GB" sz="1400" dirty="0">
              <a:solidFill>
                <a:srgbClr val="7F7F7F"/>
              </a:solidFill>
            </a:endParaRPr>
          </a:p>
        </p:txBody>
      </p:sp>
      <p:sp>
        <p:nvSpPr>
          <p:cNvPr id="101" name="Rectángulo 100"/>
          <p:cNvSpPr/>
          <p:nvPr/>
        </p:nvSpPr>
        <p:spPr>
          <a:xfrm>
            <a:off x="4425365" y="1760763"/>
            <a:ext cx="492806"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0x6</a:t>
            </a:r>
            <a:endParaRPr lang="en-GB" sz="1400" dirty="0">
              <a:solidFill>
                <a:srgbClr val="7F7F7F"/>
              </a:solidFill>
            </a:endParaRPr>
          </a:p>
        </p:txBody>
      </p:sp>
      <p:sp>
        <p:nvSpPr>
          <p:cNvPr id="102" name="Rectángulo 101"/>
          <p:cNvSpPr/>
          <p:nvPr/>
        </p:nvSpPr>
        <p:spPr>
          <a:xfrm>
            <a:off x="5377138" y="1724445"/>
            <a:ext cx="502624"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0xF</a:t>
            </a:r>
            <a:endParaRPr lang="en-GB" sz="1400" dirty="0">
              <a:solidFill>
                <a:srgbClr val="7F7F7F"/>
              </a:solidFill>
            </a:endParaRPr>
          </a:p>
        </p:txBody>
      </p:sp>
      <p:sp>
        <p:nvSpPr>
          <p:cNvPr id="103" name="Rectángulo 102"/>
          <p:cNvSpPr/>
          <p:nvPr/>
        </p:nvSpPr>
        <p:spPr>
          <a:xfrm>
            <a:off x="6271110" y="1743171"/>
            <a:ext cx="526907"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0xA</a:t>
            </a:r>
            <a:endParaRPr lang="en-GB" sz="1400" dirty="0">
              <a:solidFill>
                <a:srgbClr val="7F7F7F"/>
              </a:solidFill>
            </a:endParaRPr>
          </a:p>
        </p:txBody>
      </p:sp>
      <p:sp>
        <p:nvSpPr>
          <p:cNvPr id="104" name="Rectángulo 103"/>
          <p:cNvSpPr/>
          <p:nvPr/>
        </p:nvSpPr>
        <p:spPr>
          <a:xfrm>
            <a:off x="7180645" y="1746829"/>
            <a:ext cx="491666"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0x2</a:t>
            </a:r>
            <a:endParaRPr lang="en-GB" sz="1400" dirty="0">
              <a:solidFill>
                <a:srgbClr val="7F7F7F"/>
              </a:solidFill>
            </a:endParaRPr>
          </a:p>
        </p:txBody>
      </p:sp>
      <p:pic>
        <p:nvPicPr>
          <p:cNvPr id="107" name="Imagen 106"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672371" y="3456835"/>
            <a:ext cx="396386" cy="607701"/>
          </a:xfrm>
          <a:prstGeom prst="rect">
            <a:avLst/>
          </a:prstGeom>
        </p:spPr>
      </p:pic>
      <p:pic>
        <p:nvPicPr>
          <p:cNvPr id="108" name="Imagen 107"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1867080" y="3113155"/>
            <a:ext cx="396386" cy="607701"/>
          </a:xfrm>
          <a:prstGeom prst="rect">
            <a:avLst/>
          </a:prstGeom>
        </p:spPr>
      </p:pic>
      <p:sp>
        <p:nvSpPr>
          <p:cNvPr id="109" name="Content Placeholder 2">
            <a:extLst>
              <a:ext uri="{FF2B5EF4-FFF2-40B4-BE49-F238E27FC236}">
                <a16:creationId xmlns:a16="http://schemas.microsoft.com/office/drawing/2014/main" id="{354E91E5-B8CB-4A13-B9B7-7E70D725F2F2}"/>
              </a:ext>
            </a:extLst>
          </p:cNvPr>
          <p:cNvSpPr txBox="1">
            <a:spLocks/>
          </p:cNvSpPr>
          <p:nvPr/>
        </p:nvSpPr>
        <p:spPr bwMode="auto">
          <a:xfrm>
            <a:off x="1876257" y="3198890"/>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a:t>
            </a:r>
            <a:endParaRPr lang="en-GB" sz="1800" dirty="0"/>
          </a:p>
        </p:txBody>
      </p:sp>
      <p:pic>
        <p:nvPicPr>
          <p:cNvPr id="114" name="Imagen 113"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1867080" y="3456835"/>
            <a:ext cx="396386" cy="607701"/>
          </a:xfrm>
          <a:prstGeom prst="rect">
            <a:avLst/>
          </a:prstGeom>
        </p:spPr>
      </p:pic>
      <p:pic>
        <p:nvPicPr>
          <p:cNvPr id="116" name="Imagen 115"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773276" y="3119806"/>
            <a:ext cx="396386" cy="607701"/>
          </a:xfrm>
          <a:prstGeom prst="rect">
            <a:avLst/>
          </a:prstGeom>
        </p:spPr>
      </p:pic>
      <p:sp>
        <p:nvSpPr>
          <p:cNvPr id="117" name="Content Placeholder 2">
            <a:extLst>
              <a:ext uri="{FF2B5EF4-FFF2-40B4-BE49-F238E27FC236}">
                <a16:creationId xmlns:a16="http://schemas.microsoft.com/office/drawing/2014/main" id="{354E91E5-B8CB-4A13-B9B7-7E70D725F2F2}"/>
              </a:ext>
            </a:extLst>
          </p:cNvPr>
          <p:cNvSpPr txBox="1">
            <a:spLocks/>
          </p:cNvSpPr>
          <p:nvPr/>
        </p:nvSpPr>
        <p:spPr bwMode="auto">
          <a:xfrm>
            <a:off x="2782453" y="3205541"/>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3</a:t>
            </a:r>
            <a:endParaRPr lang="en-GB" sz="1800" dirty="0"/>
          </a:p>
        </p:txBody>
      </p:sp>
      <p:pic>
        <p:nvPicPr>
          <p:cNvPr id="118" name="Imagen 117"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773276" y="3463486"/>
            <a:ext cx="396386" cy="607701"/>
          </a:xfrm>
          <a:prstGeom prst="rect">
            <a:avLst/>
          </a:prstGeom>
        </p:spPr>
      </p:pic>
      <p:pic>
        <p:nvPicPr>
          <p:cNvPr id="121" name="Imagen 120"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676157" y="3122865"/>
            <a:ext cx="396386" cy="607701"/>
          </a:xfrm>
          <a:prstGeom prst="rect">
            <a:avLst/>
          </a:prstGeom>
        </p:spPr>
      </p:pic>
      <p:sp>
        <p:nvSpPr>
          <p:cNvPr id="122" name="Content Placeholder 2">
            <a:extLst>
              <a:ext uri="{FF2B5EF4-FFF2-40B4-BE49-F238E27FC236}">
                <a16:creationId xmlns:a16="http://schemas.microsoft.com/office/drawing/2014/main" id="{354E91E5-B8CB-4A13-B9B7-7E70D725F2F2}"/>
              </a:ext>
            </a:extLst>
          </p:cNvPr>
          <p:cNvSpPr txBox="1">
            <a:spLocks/>
          </p:cNvSpPr>
          <p:nvPr/>
        </p:nvSpPr>
        <p:spPr bwMode="auto">
          <a:xfrm>
            <a:off x="3685334" y="3208600"/>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7</a:t>
            </a:r>
            <a:endParaRPr lang="en-GB" sz="1800" dirty="0"/>
          </a:p>
        </p:txBody>
      </p:sp>
      <p:pic>
        <p:nvPicPr>
          <p:cNvPr id="125" name="Imagen 124"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591171" y="3124228"/>
            <a:ext cx="396386" cy="607701"/>
          </a:xfrm>
          <a:prstGeom prst="rect">
            <a:avLst/>
          </a:prstGeom>
        </p:spPr>
      </p:pic>
      <p:sp>
        <p:nvSpPr>
          <p:cNvPr id="126" name="Content Placeholder 2">
            <a:extLst>
              <a:ext uri="{FF2B5EF4-FFF2-40B4-BE49-F238E27FC236}">
                <a16:creationId xmlns:a16="http://schemas.microsoft.com/office/drawing/2014/main" id="{354E91E5-B8CB-4A13-B9B7-7E70D725F2F2}"/>
              </a:ext>
            </a:extLst>
          </p:cNvPr>
          <p:cNvSpPr txBox="1">
            <a:spLocks/>
          </p:cNvSpPr>
          <p:nvPr/>
        </p:nvSpPr>
        <p:spPr bwMode="auto">
          <a:xfrm>
            <a:off x="4600348" y="3209963"/>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8</a:t>
            </a:r>
            <a:endParaRPr lang="en-GB" sz="1800" dirty="0"/>
          </a:p>
        </p:txBody>
      </p:sp>
      <p:pic>
        <p:nvPicPr>
          <p:cNvPr id="127" name="Imagen 126"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591171" y="3467908"/>
            <a:ext cx="396386" cy="607701"/>
          </a:xfrm>
          <a:prstGeom prst="rect">
            <a:avLst/>
          </a:prstGeom>
        </p:spPr>
      </p:pic>
      <p:pic>
        <p:nvPicPr>
          <p:cNvPr id="130" name="Imagen 129"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6408415" y="3446701"/>
            <a:ext cx="396386" cy="607701"/>
          </a:xfrm>
          <a:prstGeom prst="rect">
            <a:avLst/>
          </a:prstGeom>
        </p:spPr>
      </p:pic>
      <p:pic>
        <p:nvPicPr>
          <p:cNvPr id="131" name="Imagen 130"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5509320" y="3109672"/>
            <a:ext cx="396386" cy="607701"/>
          </a:xfrm>
          <a:prstGeom prst="rect">
            <a:avLst/>
          </a:prstGeom>
        </p:spPr>
      </p:pic>
      <p:sp>
        <p:nvSpPr>
          <p:cNvPr id="132" name="Content Placeholder 2">
            <a:extLst>
              <a:ext uri="{FF2B5EF4-FFF2-40B4-BE49-F238E27FC236}">
                <a16:creationId xmlns:a16="http://schemas.microsoft.com/office/drawing/2014/main" id="{354E91E5-B8CB-4A13-B9B7-7E70D725F2F2}"/>
              </a:ext>
            </a:extLst>
          </p:cNvPr>
          <p:cNvSpPr txBox="1">
            <a:spLocks/>
          </p:cNvSpPr>
          <p:nvPr/>
        </p:nvSpPr>
        <p:spPr bwMode="auto">
          <a:xfrm>
            <a:off x="5518497" y="3195407"/>
            <a:ext cx="432618"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13</a:t>
            </a:r>
            <a:endParaRPr lang="en-GB" sz="1800" dirty="0"/>
          </a:p>
        </p:txBody>
      </p:sp>
      <p:pic>
        <p:nvPicPr>
          <p:cNvPr id="133" name="Imagen 132"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5509320" y="3453352"/>
            <a:ext cx="396386" cy="607701"/>
          </a:xfrm>
          <a:prstGeom prst="rect">
            <a:avLst/>
          </a:prstGeom>
        </p:spPr>
      </p:pic>
      <p:pic>
        <p:nvPicPr>
          <p:cNvPr id="135" name="Imagen 134"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6412201" y="3112731"/>
            <a:ext cx="396386" cy="607701"/>
          </a:xfrm>
          <a:prstGeom prst="rect">
            <a:avLst/>
          </a:prstGeom>
        </p:spPr>
      </p:pic>
      <p:sp>
        <p:nvSpPr>
          <p:cNvPr id="136" name="Content Placeholder 2">
            <a:extLst>
              <a:ext uri="{FF2B5EF4-FFF2-40B4-BE49-F238E27FC236}">
                <a16:creationId xmlns:a16="http://schemas.microsoft.com/office/drawing/2014/main" id="{354E91E5-B8CB-4A13-B9B7-7E70D725F2F2}"/>
              </a:ext>
            </a:extLst>
          </p:cNvPr>
          <p:cNvSpPr txBox="1">
            <a:spLocks/>
          </p:cNvSpPr>
          <p:nvPr/>
        </p:nvSpPr>
        <p:spPr bwMode="auto">
          <a:xfrm>
            <a:off x="6421378" y="3198466"/>
            <a:ext cx="44475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17</a:t>
            </a:r>
            <a:endParaRPr lang="en-GB" sz="1800" dirty="0"/>
          </a:p>
        </p:txBody>
      </p:sp>
      <p:pic>
        <p:nvPicPr>
          <p:cNvPr id="139" name="Imagen 138"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7327215" y="3114094"/>
            <a:ext cx="396386" cy="607701"/>
          </a:xfrm>
          <a:prstGeom prst="rect">
            <a:avLst/>
          </a:prstGeom>
        </p:spPr>
      </p:pic>
      <p:sp>
        <p:nvSpPr>
          <p:cNvPr id="140" name="Content Placeholder 2">
            <a:extLst>
              <a:ext uri="{FF2B5EF4-FFF2-40B4-BE49-F238E27FC236}">
                <a16:creationId xmlns:a16="http://schemas.microsoft.com/office/drawing/2014/main" id="{354E91E5-B8CB-4A13-B9B7-7E70D725F2F2}"/>
              </a:ext>
            </a:extLst>
          </p:cNvPr>
          <p:cNvSpPr txBox="1">
            <a:spLocks/>
          </p:cNvSpPr>
          <p:nvPr/>
        </p:nvSpPr>
        <p:spPr bwMode="auto">
          <a:xfrm>
            <a:off x="7336392" y="3199829"/>
            <a:ext cx="45233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29</a:t>
            </a:r>
            <a:endParaRPr lang="en-GB" sz="1800" dirty="0"/>
          </a:p>
        </p:txBody>
      </p:sp>
      <p:pic>
        <p:nvPicPr>
          <p:cNvPr id="141" name="Imagen 140"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7327215" y="3457774"/>
            <a:ext cx="396386" cy="607701"/>
          </a:xfrm>
          <a:prstGeom prst="rect">
            <a:avLst/>
          </a:prstGeom>
        </p:spPr>
      </p:pic>
      <p:sp>
        <p:nvSpPr>
          <p:cNvPr id="145" name="Rectángulo 144"/>
          <p:cNvSpPr/>
          <p:nvPr/>
        </p:nvSpPr>
        <p:spPr>
          <a:xfrm>
            <a:off x="1800305" y="3921901"/>
            <a:ext cx="493682"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0x9</a:t>
            </a:r>
            <a:endParaRPr lang="en-GB" sz="1400" dirty="0">
              <a:solidFill>
                <a:srgbClr val="7F7F7F"/>
              </a:solidFill>
            </a:endParaRPr>
          </a:p>
        </p:txBody>
      </p:sp>
      <p:sp>
        <p:nvSpPr>
          <p:cNvPr id="146" name="Rectángulo 145"/>
          <p:cNvSpPr/>
          <p:nvPr/>
        </p:nvSpPr>
        <p:spPr>
          <a:xfrm>
            <a:off x="2721389" y="3929358"/>
            <a:ext cx="507007"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0xE</a:t>
            </a:r>
            <a:endParaRPr lang="en-GB" sz="1400" dirty="0">
              <a:solidFill>
                <a:srgbClr val="7F7F7F"/>
              </a:solidFill>
            </a:endParaRPr>
          </a:p>
        </p:txBody>
      </p:sp>
      <p:sp>
        <p:nvSpPr>
          <p:cNvPr id="147" name="Rectángulo 146"/>
          <p:cNvSpPr/>
          <p:nvPr/>
        </p:nvSpPr>
        <p:spPr>
          <a:xfrm>
            <a:off x="3568927" y="3921901"/>
            <a:ext cx="569387"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0x16</a:t>
            </a:r>
            <a:endParaRPr lang="en-GB" sz="1400" dirty="0">
              <a:solidFill>
                <a:srgbClr val="7F7F7F"/>
              </a:solidFill>
            </a:endParaRPr>
          </a:p>
        </p:txBody>
      </p:sp>
      <p:sp>
        <p:nvSpPr>
          <p:cNvPr id="148" name="Rectángulo 147"/>
          <p:cNvSpPr/>
          <p:nvPr/>
        </p:nvSpPr>
        <p:spPr>
          <a:xfrm>
            <a:off x="4506536" y="3939493"/>
            <a:ext cx="492806"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0x6</a:t>
            </a:r>
            <a:endParaRPr lang="en-GB" sz="1400" dirty="0">
              <a:solidFill>
                <a:srgbClr val="7F7F7F"/>
              </a:solidFill>
            </a:endParaRPr>
          </a:p>
        </p:txBody>
      </p:sp>
      <p:sp>
        <p:nvSpPr>
          <p:cNvPr id="149" name="Rectángulo 148"/>
          <p:cNvSpPr/>
          <p:nvPr/>
        </p:nvSpPr>
        <p:spPr>
          <a:xfrm>
            <a:off x="5458309" y="3903175"/>
            <a:ext cx="502624"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0xF</a:t>
            </a:r>
            <a:endParaRPr lang="en-GB" sz="1400" dirty="0">
              <a:solidFill>
                <a:srgbClr val="7F7F7F"/>
              </a:solidFill>
            </a:endParaRPr>
          </a:p>
        </p:txBody>
      </p:sp>
      <p:sp>
        <p:nvSpPr>
          <p:cNvPr id="150" name="Rectángulo 149"/>
          <p:cNvSpPr/>
          <p:nvPr/>
        </p:nvSpPr>
        <p:spPr>
          <a:xfrm>
            <a:off x="6352281" y="3921901"/>
            <a:ext cx="526907"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0xA</a:t>
            </a:r>
            <a:endParaRPr lang="en-GB" sz="1400" dirty="0">
              <a:solidFill>
                <a:srgbClr val="7F7F7F"/>
              </a:solidFill>
            </a:endParaRPr>
          </a:p>
        </p:txBody>
      </p:sp>
      <p:sp>
        <p:nvSpPr>
          <p:cNvPr id="151" name="Rectángulo 150"/>
          <p:cNvSpPr/>
          <p:nvPr/>
        </p:nvSpPr>
        <p:spPr>
          <a:xfrm>
            <a:off x="7261816" y="3925559"/>
            <a:ext cx="491666"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0x2</a:t>
            </a:r>
            <a:endParaRPr lang="en-GB" sz="1400" dirty="0">
              <a:solidFill>
                <a:srgbClr val="7F7F7F"/>
              </a:solidFill>
            </a:endParaRPr>
          </a:p>
        </p:txBody>
      </p:sp>
      <p:sp>
        <p:nvSpPr>
          <p:cNvPr id="152" name="Content Placeholder 2">
            <a:extLst>
              <a:ext uri="{FF2B5EF4-FFF2-40B4-BE49-F238E27FC236}">
                <a16:creationId xmlns:a16="http://schemas.microsoft.com/office/drawing/2014/main" id="{354E91E5-B8CB-4A13-B9B7-7E70D725F2F2}"/>
              </a:ext>
            </a:extLst>
          </p:cNvPr>
          <p:cNvSpPr txBox="1">
            <a:spLocks/>
          </p:cNvSpPr>
          <p:nvPr/>
        </p:nvSpPr>
        <p:spPr bwMode="auto">
          <a:xfrm>
            <a:off x="4477626" y="2637660"/>
            <a:ext cx="929613"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2000" dirty="0">
                <a:latin typeface="Roboto Slab" pitchFamily="2" charset="0"/>
                <a:ea typeface="Roboto Slab" pitchFamily="2" charset="0"/>
              </a:rPr>
              <a:t>head</a:t>
            </a:r>
            <a:endParaRPr lang="en-GB" sz="2000" dirty="0"/>
          </a:p>
        </p:txBody>
      </p:sp>
      <p:cxnSp>
        <p:nvCxnSpPr>
          <p:cNvPr id="153" name="Conector recto de flecha 152"/>
          <p:cNvCxnSpPr/>
          <p:nvPr/>
        </p:nvCxnSpPr>
        <p:spPr bwMode="auto">
          <a:xfrm rot="5400000" flipV="1">
            <a:off x="4663330" y="3110413"/>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pic>
        <p:nvPicPr>
          <p:cNvPr id="154" name="Imagen 153"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019031" y="2543535"/>
            <a:ext cx="396386" cy="607701"/>
          </a:xfrm>
          <a:prstGeom prst="rect">
            <a:avLst/>
          </a:prstGeom>
        </p:spPr>
      </p:pic>
      <p:sp>
        <p:nvSpPr>
          <p:cNvPr id="155" name="Content Placeholder 2">
            <a:extLst>
              <a:ext uri="{FF2B5EF4-FFF2-40B4-BE49-F238E27FC236}">
                <a16:creationId xmlns:a16="http://schemas.microsoft.com/office/drawing/2014/main" id="{354E91E5-B8CB-4A13-B9B7-7E70D725F2F2}"/>
              </a:ext>
            </a:extLst>
          </p:cNvPr>
          <p:cNvSpPr txBox="1">
            <a:spLocks/>
          </p:cNvSpPr>
          <p:nvPr/>
        </p:nvSpPr>
        <p:spPr bwMode="auto">
          <a:xfrm>
            <a:off x="3998121" y="2680905"/>
            <a:ext cx="39255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600" dirty="0">
                <a:solidFill>
                  <a:srgbClr val="7F7F7F"/>
                </a:solidFill>
                <a:latin typeface="Roboto Slab" pitchFamily="2" charset="0"/>
                <a:ea typeface="Roboto Slab" pitchFamily="2" charset="0"/>
              </a:rPr>
              <a:t>0x6</a:t>
            </a:r>
            <a:endParaRPr lang="en-GB" sz="1600" dirty="0">
              <a:solidFill>
                <a:srgbClr val="7F7F7F"/>
              </a:solidFill>
            </a:endParaRPr>
          </a:p>
        </p:txBody>
      </p:sp>
      <p:cxnSp>
        <p:nvCxnSpPr>
          <p:cNvPr id="3" name="Conector angular 2"/>
          <p:cNvCxnSpPr>
            <a:stCxn id="127" idx="0"/>
            <a:endCxn id="146" idx="2"/>
          </p:cNvCxnSpPr>
          <p:nvPr/>
        </p:nvCxnSpPr>
        <p:spPr bwMode="auto">
          <a:xfrm rot="10800000" flipV="1">
            <a:off x="2974894" y="3771759"/>
            <a:ext cx="1510621" cy="465376"/>
          </a:xfrm>
          <a:prstGeom prst="bentConnector4">
            <a:avLst>
              <a:gd name="adj1" fmla="val 18273"/>
              <a:gd name="adj2" fmla="val 149122"/>
            </a:avLst>
          </a:prstGeom>
          <a:solidFill>
            <a:schemeClr val="accent1"/>
          </a:solidFill>
          <a:ln w="9525" cap="flat" cmpd="sng" algn="ctr">
            <a:solidFill>
              <a:srgbClr val="FF0000"/>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56" name="Content Placeholder 2">
            <a:extLst>
              <a:ext uri="{FF2B5EF4-FFF2-40B4-BE49-F238E27FC236}">
                <a16:creationId xmlns:a16="http://schemas.microsoft.com/office/drawing/2014/main" id="{354E91E5-B8CB-4A13-B9B7-7E70D725F2F2}"/>
              </a:ext>
            </a:extLst>
          </p:cNvPr>
          <p:cNvSpPr txBox="1">
            <a:spLocks/>
          </p:cNvSpPr>
          <p:nvPr/>
        </p:nvSpPr>
        <p:spPr bwMode="auto">
          <a:xfrm>
            <a:off x="4577640" y="3610948"/>
            <a:ext cx="39255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600" dirty="0">
                <a:solidFill>
                  <a:srgbClr val="FF0000"/>
                </a:solidFill>
                <a:latin typeface="Roboto Slab" pitchFamily="2" charset="0"/>
                <a:ea typeface="Roboto Slab" pitchFamily="2" charset="0"/>
              </a:rPr>
              <a:t>0xE</a:t>
            </a:r>
            <a:endParaRPr lang="en-GB" sz="1600" dirty="0">
              <a:solidFill>
                <a:srgbClr val="FF0000"/>
              </a:solidFill>
            </a:endParaRPr>
          </a:p>
        </p:txBody>
      </p:sp>
      <p:sp>
        <p:nvSpPr>
          <p:cNvPr id="2" name="TextBox 1">
            <a:extLst>
              <a:ext uri="{FF2B5EF4-FFF2-40B4-BE49-F238E27FC236}">
                <a16:creationId xmlns:a16="http://schemas.microsoft.com/office/drawing/2014/main" id="{C4F773B6-8BF2-E042-9469-E1182A158CC5}"/>
              </a:ext>
            </a:extLst>
          </p:cNvPr>
          <p:cNvSpPr txBox="1"/>
          <p:nvPr/>
        </p:nvSpPr>
        <p:spPr>
          <a:xfrm>
            <a:off x="691286" y="4507928"/>
            <a:ext cx="7588453" cy="646331"/>
          </a:xfrm>
          <a:prstGeom prst="rect">
            <a:avLst/>
          </a:prstGeom>
          <a:noFill/>
        </p:spPr>
        <p:txBody>
          <a:bodyPr wrap="square" rtlCol="0">
            <a:spAutoFit/>
          </a:bodyPr>
          <a:lstStyle/>
          <a:p>
            <a:r>
              <a:rPr lang="en-US" dirty="0"/>
              <a:t>2</a:t>
            </a:r>
            <a:r>
              <a:rPr lang="en-US" baseline="30000" dirty="0"/>
              <a:t>nd</a:t>
            </a:r>
            <a:r>
              <a:rPr lang="en-US" dirty="0"/>
              <a:t> we will need to element in the middle position to point to the element in located in the middle of the left half of the list. </a:t>
            </a:r>
          </a:p>
        </p:txBody>
      </p:sp>
    </p:spTree>
    <p:extLst>
      <p:ext uri="{BB962C8B-B14F-4D97-AF65-F5344CB8AC3E}">
        <p14:creationId xmlns:p14="http://schemas.microsoft.com/office/powerpoint/2010/main" val="48056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Conector recto de flecha 54"/>
          <p:cNvCxnSpPr/>
          <p:nvPr/>
        </p:nvCxnSpPr>
        <p:spPr bwMode="auto">
          <a:xfrm>
            <a:off x="1624471" y="2282998"/>
            <a:ext cx="6177744" cy="0"/>
          </a:xfrm>
          <a:prstGeom prst="straightConnector1">
            <a:avLst/>
          </a:prstGeom>
          <a:solidFill>
            <a:schemeClr val="accent1"/>
          </a:solidFill>
          <a:ln w="38100" cap="flat" cmpd="sng" algn="ctr">
            <a:solidFill>
              <a:srgbClr val="3C8C93"/>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pic>
        <p:nvPicPr>
          <p:cNvPr id="56" name="Imagen 55"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591200" y="1278105"/>
            <a:ext cx="396386" cy="607701"/>
          </a:xfrm>
          <a:prstGeom prst="rect">
            <a:avLst/>
          </a:prstGeom>
        </p:spPr>
      </p:pic>
      <p:pic>
        <p:nvPicPr>
          <p:cNvPr id="57" name="Imagen 56"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1785909" y="934425"/>
            <a:ext cx="396386" cy="607701"/>
          </a:xfrm>
          <a:prstGeom prst="rect">
            <a:avLst/>
          </a:prstGeom>
        </p:spPr>
      </p:pic>
      <p:sp>
        <p:nvSpPr>
          <p:cNvPr id="58" name="Content Placeholder 2">
            <a:extLst>
              <a:ext uri="{FF2B5EF4-FFF2-40B4-BE49-F238E27FC236}">
                <a16:creationId xmlns:a16="http://schemas.microsoft.com/office/drawing/2014/main" id="{354E91E5-B8CB-4A13-B9B7-7E70D725F2F2}"/>
              </a:ext>
            </a:extLst>
          </p:cNvPr>
          <p:cNvSpPr txBox="1">
            <a:spLocks/>
          </p:cNvSpPr>
          <p:nvPr/>
        </p:nvSpPr>
        <p:spPr bwMode="auto">
          <a:xfrm>
            <a:off x="1635844" y="442762"/>
            <a:ext cx="929613"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2000" dirty="0">
                <a:latin typeface="Roboto Slab" pitchFamily="2" charset="0"/>
                <a:ea typeface="Roboto Slab" pitchFamily="2" charset="0"/>
              </a:rPr>
              <a:t>head</a:t>
            </a:r>
            <a:endParaRPr lang="en-GB" sz="2000" dirty="0"/>
          </a:p>
        </p:txBody>
      </p:sp>
      <p:sp>
        <p:nvSpPr>
          <p:cNvPr id="59" name="Content Placeholder 2">
            <a:extLst>
              <a:ext uri="{FF2B5EF4-FFF2-40B4-BE49-F238E27FC236}">
                <a16:creationId xmlns:a16="http://schemas.microsoft.com/office/drawing/2014/main" id="{354E91E5-B8CB-4A13-B9B7-7E70D725F2F2}"/>
              </a:ext>
            </a:extLst>
          </p:cNvPr>
          <p:cNvSpPr txBox="1">
            <a:spLocks/>
          </p:cNvSpPr>
          <p:nvPr/>
        </p:nvSpPr>
        <p:spPr bwMode="auto">
          <a:xfrm>
            <a:off x="1795086" y="1020160"/>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a:t>
            </a:r>
            <a:endParaRPr lang="en-GB" sz="1800" dirty="0"/>
          </a:p>
        </p:txBody>
      </p:sp>
      <p:grpSp>
        <p:nvGrpSpPr>
          <p:cNvPr id="60" name="Agrupar 59"/>
          <p:cNvGrpSpPr/>
          <p:nvPr/>
        </p:nvGrpSpPr>
        <p:grpSpPr>
          <a:xfrm>
            <a:off x="7707552" y="1550086"/>
            <a:ext cx="283989" cy="200543"/>
            <a:chOff x="5320311" y="1105149"/>
            <a:chExt cx="236505" cy="150213"/>
          </a:xfrm>
        </p:grpSpPr>
        <p:cxnSp>
          <p:nvCxnSpPr>
            <p:cNvPr id="61" name="Conector recto 60"/>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62" name="Conector recto 61"/>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63" name="Conector recto 62"/>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pic>
        <p:nvPicPr>
          <p:cNvPr id="64" name="Imagen 63"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1785909" y="1278105"/>
            <a:ext cx="396386" cy="607701"/>
          </a:xfrm>
          <a:prstGeom prst="rect">
            <a:avLst/>
          </a:prstGeom>
        </p:spPr>
      </p:pic>
      <p:sp>
        <p:nvSpPr>
          <p:cNvPr id="65" name="Content Placeholder 2">
            <a:extLst>
              <a:ext uri="{FF2B5EF4-FFF2-40B4-BE49-F238E27FC236}">
                <a16:creationId xmlns:a16="http://schemas.microsoft.com/office/drawing/2014/main" id="{354E91E5-B8CB-4A13-B9B7-7E70D725F2F2}"/>
              </a:ext>
            </a:extLst>
          </p:cNvPr>
          <p:cNvSpPr txBox="1">
            <a:spLocks/>
          </p:cNvSpPr>
          <p:nvPr/>
        </p:nvSpPr>
        <p:spPr bwMode="auto">
          <a:xfrm>
            <a:off x="1764999" y="1415475"/>
            <a:ext cx="39255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600" dirty="0">
                <a:solidFill>
                  <a:srgbClr val="7F7F7F"/>
                </a:solidFill>
                <a:latin typeface="Roboto Slab" pitchFamily="2" charset="0"/>
                <a:ea typeface="Roboto Slab" pitchFamily="2" charset="0"/>
              </a:rPr>
              <a:t>0xE</a:t>
            </a:r>
            <a:endParaRPr lang="en-GB" sz="1600" dirty="0">
              <a:solidFill>
                <a:srgbClr val="7F7F7F"/>
              </a:solidFill>
            </a:endParaRPr>
          </a:p>
        </p:txBody>
      </p:sp>
      <p:pic>
        <p:nvPicPr>
          <p:cNvPr id="66" name="Imagen 65"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692105" y="941076"/>
            <a:ext cx="396386" cy="607701"/>
          </a:xfrm>
          <a:prstGeom prst="rect">
            <a:avLst/>
          </a:prstGeom>
        </p:spPr>
      </p:pic>
      <p:sp>
        <p:nvSpPr>
          <p:cNvPr id="67" name="Content Placeholder 2">
            <a:extLst>
              <a:ext uri="{FF2B5EF4-FFF2-40B4-BE49-F238E27FC236}">
                <a16:creationId xmlns:a16="http://schemas.microsoft.com/office/drawing/2014/main" id="{354E91E5-B8CB-4A13-B9B7-7E70D725F2F2}"/>
              </a:ext>
            </a:extLst>
          </p:cNvPr>
          <p:cNvSpPr txBox="1">
            <a:spLocks/>
          </p:cNvSpPr>
          <p:nvPr/>
        </p:nvSpPr>
        <p:spPr bwMode="auto">
          <a:xfrm>
            <a:off x="2701282" y="1026811"/>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3</a:t>
            </a:r>
            <a:endParaRPr lang="en-GB" sz="1800" dirty="0"/>
          </a:p>
        </p:txBody>
      </p:sp>
      <p:pic>
        <p:nvPicPr>
          <p:cNvPr id="68" name="Imagen 67"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692105" y="1284756"/>
            <a:ext cx="396386" cy="607701"/>
          </a:xfrm>
          <a:prstGeom prst="rect">
            <a:avLst/>
          </a:prstGeom>
        </p:spPr>
      </p:pic>
      <p:sp>
        <p:nvSpPr>
          <p:cNvPr id="69" name="Content Placeholder 2">
            <a:extLst>
              <a:ext uri="{FF2B5EF4-FFF2-40B4-BE49-F238E27FC236}">
                <a16:creationId xmlns:a16="http://schemas.microsoft.com/office/drawing/2014/main" id="{354E91E5-B8CB-4A13-B9B7-7E70D725F2F2}"/>
              </a:ext>
            </a:extLst>
          </p:cNvPr>
          <p:cNvSpPr txBox="1">
            <a:spLocks/>
          </p:cNvSpPr>
          <p:nvPr/>
        </p:nvSpPr>
        <p:spPr bwMode="auto">
          <a:xfrm>
            <a:off x="2671195" y="1422126"/>
            <a:ext cx="46270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600" dirty="0">
                <a:solidFill>
                  <a:srgbClr val="7F7F7F"/>
                </a:solidFill>
                <a:latin typeface="Roboto Slab" pitchFamily="2" charset="0"/>
                <a:ea typeface="Roboto Slab" pitchFamily="2" charset="0"/>
              </a:rPr>
              <a:t>0x16</a:t>
            </a:r>
            <a:endParaRPr lang="en-GB" sz="1600" dirty="0">
              <a:solidFill>
                <a:srgbClr val="7F7F7F"/>
              </a:solidFill>
            </a:endParaRPr>
          </a:p>
        </p:txBody>
      </p:sp>
      <p:cxnSp>
        <p:nvCxnSpPr>
          <p:cNvPr id="70" name="Conector angular 69"/>
          <p:cNvCxnSpPr/>
          <p:nvPr/>
        </p:nvCxnSpPr>
        <p:spPr bwMode="auto">
          <a:xfrm flipV="1">
            <a:off x="2231019" y="1244927"/>
            <a:ext cx="407904" cy="316662"/>
          </a:xfrm>
          <a:prstGeom prst="bentConnector3">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pic>
        <p:nvPicPr>
          <p:cNvPr id="71" name="Imagen 70"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594986" y="944135"/>
            <a:ext cx="396386" cy="607701"/>
          </a:xfrm>
          <a:prstGeom prst="rect">
            <a:avLst/>
          </a:prstGeom>
        </p:spPr>
      </p:pic>
      <p:sp>
        <p:nvSpPr>
          <p:cNvPr id="72" name="Content Placeholder 2">
            <a:extLst>
              <a:ext uri="{FF2B5EF4-FFF2-40B4-BE49-F238E27FC236}">
                <a16:creationId xmlns:a16="http://schemas.microsoft.com/office/drawing/2014/main" id="{354E91E5-B8CB-4A13-B9B7-7E70D725F2F2}"/>
              </a:ext>
            </a:extLst>
          </p:cNvPr>
          <p:cNvSpPr txBox="1">
            <a:spLocks/>
          </p:cNvSpPr>
          <p:nvPr/>
        </p:nvSpPr>
        <p:spPr bwMode="auto">
          <a:xfrm>
            <a:off x="3604163" y="1029870"/>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7</a:t>
            </a:r>
            <a:endParaRPr lang="en-GB" sz="1800" dirty="0"/>
          </a:p>
        </p:txBody>
      </p:sp>
      <p:sp>
        <p:nvSpPr>
          <p:cNvPr id="73" name="Content Placeholder 2">
            <a:extLst>
              <a:ext uri="{FF2B5EF4-FFF2-40B4-BE49-F238E27FC236}">
                <a16:creationId xmlns:a16="http://schemas.microsoft.com/office/drawing/2014/main" id="{354E91E5-B8CB-4A13-B9B7-7E70D725F2F2}"/>
              </a:ext>
            </a:extLst>
          </p:cNvPr>
          <p:cNvSpPr txBox="1">
            <a:spLocks/>
          </p:cNvSpPr>
          <p:nvPr/>
        </p:nvSpPr>
        <p:spPr bwMode="auto">
          <a:xfrm>
            <a:off x="3574076" y="1425185"/>
            <a:ext cx="39255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600" dirty="0">
                <a:solidFill>
                  <a:srgbClr val="7F7F7F"/>
                </a:solidFill>
                <a:latin typeface="Roboto Slab" pitchFamily="2" charset="0"/>
                <a:ea typeface="Roboto Slab" pitchFamily="2" charset="0"/>
              </a:rPr>
              <a:t>0x6</a:t>
            </a:r>
            <a:endParaRPr lang="en-GB" sz="1600" dirty="0">
              <a:solidFill>
                <a:srgbClr val="7F7F7F"/>
              </a:solidFill>
            </a:endParaRPr>
          </a:p>
        </p:txBody>
      </p:sp>
      <p:cxnSp>
        <p:nvCxnSpPr>
          <p:cNvPr id="74" name="Conector angular 73"/>
          <p:cNvCxnSpPr/>
          <p:nvPr/>
        </p:nvCxnSpPr>
        <p:spPr bwMode="auto">
          <a:xfrm flipV="1">
            <a:off x="3133900" y="1247986"/>
            <a:ext cx="407904" cy="316662"/>
          </a:xfrm>
          <a:prstGeom prst="bentConnector3">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pic>
        <p:nvPicPr>
          <p:cNvPr id="75" name="Imagen 74"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510000" y="945498"/>
            <a:ext cx="396386" cy="607701"/>
          </a:xfrm>
          <a:prstGeom prst="rect">
            <a:avLst/>
          </a:prstGeom>
        </p:spPr>
      </p:pic>
      <p:sp>
        <p:nvSpPr>
          <p:cNvPr id="76" name="Content Placeholder 2">
            <a:extLst>
              <a:ext uri="{FF2B5EF4-FFF2-40B4-BE49-F238E27FC236}">
                <a16:creationId xmlns:a16="http://schemas.microsoft.com/office/drawing/2014/main" id="{354E91E5-B8CB-4A13-B9B7-7E70D725F2F2}"/>
              </a:ext>
            </a:extLst>
          </p:cNvPr>
          <p:cNvSpPr txBox="1">
            <a:spLocks/>
          </p:cNvSpPr>
          <p:nvPr/>
        </p:nvSpPr>
        <p:spPr bwMode="auto">
          <a:xfrm>
            <a:off x="4519177" y="1031233"/>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8</a:t>
            </a:r>
            <a:endParaRPr lang="en-GB" sz="1800" dirty="0"/>
          </a:p>
        </p:txBody>
      </p:sp>
      <p:pic>
        <p:nvPicPr>
          <p:cNvPr id="77" name="Imagen 76"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510000" y="1289178"/>
            <a:ext cx="396386" cy="607701"/>
          </a:xfrm>
          <a:prstGeom prst="rect">
            <a:avLst/>
          </a:prstGeom>
        </p:spPr>
      </p:pic>
      <p:sp>
        <p:nvSpPr>
          <p:cNvPr id="78" name="Content Placeholder 2">
            <a:extLst>
              <a:ext uri="{FF2B5EF4-FFF2-40B4-BE49-F238E27FC236}">
                <a16:creationId xmlns:a16="http://schemas.microsoft.com/office/drawing/2014/main" id="{354E91E5-B8CB-4A13-B9B7-7E70D725F2F2}"/>
              </a:ext>
            </a:extLst>
          </p:cNvPr>
          <p:cNvSpPr txBox="1">
            <a:spLocks/>
          </p:cNvSpPr>
          <p:nvPr/>
        </p:nvSpPr>
        <p:spPr bwMode="auto">
          <a:xfrm>
            <a:off x="4510080" y="1428009"/>
            <a:ext cx="39255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600" dirty="0">
                <a:solidFill>
                  <a:srgbClr val="7F7F7F"/>
                </a:solidFill>
                <a:latin typeface="Roboto Slab" pitchFamily="2" charset="0"/>
                <a:ea typeface="Roboto Slab" pitchFamily="2" charset="0"/>
              </a:rPr>
              <a:t>0xF</a:t>
            </a:r>
            <a:endParaRPr lang="en-GB" sz="1600" dirty="0">
              <a:solidFill>
                <a:srgbClr val="7F7F7F"/>
              </a:solidFill>
            </a:endParaRPr>
          </a:p>
        </p:txBody>
      </p:sp>
      <p:cxnSp>
        <p:nvCxnSpPr>
          <p:cNvPr id="79" name="Conector angular 78"/>
          <p:cNvCxnSpPr/>
          <p:nvPr/>
        </p:nvCxnSpPr>
        <p:spPr bwMode="auto">
          <a:xfrm flipV="1">
            <a:off x="4048914" y="1259846"/>
            <a:ext cx="407904" cy="316662"/>
          </a:xfrm>
          <a:prstGeom prst="bentConnector3">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80" name="Conector recto de flecha 79"/>
          <p:cNvCxnSpPr/>
          <p:nvPr/>
        </p:nvCxnSpPr>
        <p:spPr bwMode="auto">
          <a:xfrm rot="5400000" flipV="1">
            <a:off x="1821548" y="915515"/>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pic>
        <p:nvPicPr>
          <p:cNvPr id="81" name="Imagen 80"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1177249" y="348637"/>
            <a:ext cx="396386" cy="607701"/>
          </a:xfrm>
          <a:prstGeom prst="rect">
            <a:avLst/>
          </a:prstGeom>
        </p:spPr>
      </p:pic>
      <p:sp>
        <p:nvSpPr>
          <p:cNvPr id="82" name="Content Placeholder 2">
            <a:extLst>
              <a:ext uri="{FF2B5EF4-FFF2-40B4-BE49-F238E27FC236}">
                <a16:creationId xmlns:a16="http://schemas.microsoft.com/office/drawing/2014/main" id="{354E91E5-B8CB-4A13-B9B7-7E70D725F2F2}"/>
              </a:ext>
            </a:extLst>
          </p:cNvPr>
          <p:cNvSpPr txBox="1">
            <a:spLocks/>
          </p:cNvSpPr>
          <p:nvPr/>
        </p:nvSpPr>
        <p:spPr bwMode="auto">
          <a:xfrm>
            <a:off x="1156339" y="486007"/>
            <a:ext cx="39255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600" dirty="0">
                <a:solidFill>
                  <a:srgbClr val="7F7F7F"/>
                </a:solidFill>
                <a:latin typeface="Roboto Slab" pitchFamily="2" charset="0"/>
                <a:ea typeface="Roboto Slab" pitchFamily="2" charset="0"/>
              </a:rPr>
              <a:t>0x9</a:t>
            </a:r>
            <a:endParaRPr lang="en-GB" sz="1600" dirty="0">
              <a:solidFill>
                <a:srgbClr val="7F7F7F"/>
              </a:solidFill>
            </a:endParaRPr>
          </a:p>
        </p:txBody>
      </p:sp>
      <p:pic>
        <p:nvPicPr>
          <p:cNvPr id="83" name="Imagen 82"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6327244" y="1267971"/>
            <a:ext cx="396386" cy="607701"/>
          </a:xfrm>
          <a:prstGeom prst="rect">
            <a:avLst/>
          </a:prstGeom>
        </p:spPr>
      </p:pic>
      <p:pic>
        <p:nvPicPr>
          <p:cNvPr id="84" name="Imagen 83"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5428149" y="930942"/>
            <a:ext cx="396386" cy="607701"/>
          </a:xfrm>
          <a:prstGeom prst="rect">
            <a:avLst/>
          </a:prstGeom>
        </p:spPr>
      </p:pic>
      <p:sp>
        <p:nvSpPr>
          <p:cNvPr id="85" name="Content Placeholder 2">
            <a:extLst>
              <a:ext uri="{FF2B5EF4-FFF2-40B4-BE49-F238E27FC236}">
                <a16:creationId xmlns:a16="http://schemas.microsoft.com/office/drawing/2014/main" id="{354E91E5-B8CB-4A13-B9B7-7E70D725F2F2}"/>
              </a:ext>
            </a:extLst>
          </p:cNvPr>
          <p:cNvSpPr txBox="1">
            <a:spLocks/>
          </p:cNvSpPr>
          <p:nvPr/>
        </p:nvSpPr>
        <p:spPr bwMode="auto">
          <a:xfrm>
            <a:off x="5437326" y="1016677"/>
            <a:ext cx="432618"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13</a:t>
            </a:r>
            <a:endParaRPr lang="en-GB" sz="1800" dirty="0"/>
          </a:p>
        </p:txBody>
      </p:sp>
      <p:pic>
        <p:nvPicPr>
          <p:cNvPr id="86" name="Imagen 85"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5428149" y="1274622"/>
            <a:ext cx="396386" cy="607701"/>
          </a:xfrm>
          <a:prstGeom prst="rect">
            <a:avLst/>
          </a:prstGeom>
        </p:spPr>
      </p:pic>
      <p:sp>
        <p:nvSpPr>
          <p:cNvPr id="87" name="Content Placeholder 2">
            <a:extLst>
              <a:ext uri="{FF2B5EF4-FFF2-40B4-BE49-F238E27FC236}">
                <a16:creationId xmlns:a16="http://schemas.microsoft.com/office/drawing/2014/main" id="{354E91E5-B8CB-4A13-B9B7-7E70D725F2F2}"/>
              </a:ext>
            </a:extLst>
          </p:cNvPr>
          <p:cNvSpPr txBox="1">
            <a:spLocks/>
          </p:cNvSpPr>
          <p:nvPr/>
        </p:nvSpPr>
        <p:spPr bwMode="auto">
          <a:xfrm>
            <a:off x="5407239" y="1411992"/>
            <a:ext cx="46270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600" dirty="0">
                <a:solidFill>
                  <a:srgbClr val="7F7F7F"/>
                </a:solidFill>
                <a:latin typeface="Roboto Slab" pitchFamily="2" charset="0"/>
                <a:ea typeface="Roboto Slab" pitchFamily="2" charset="0"/>
              </a:rPr>
              <a:t>0xA</a:t>
            </a:r>
            <a:endParaRPr lang="en-GB" sz="1600" dirty="0">
              <a:solidFill>
                <a:srgbClr val="7F7F7F"/>
              </a:solidFill>
            </a:endParaRPr>
          </a:p>
        </p:txBody>
      </p:sp>
      <p:pic>
        <p:nvPicPr>
          <p:cNvPr id="88" name="Imagen 87"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6331030" y="934001"/>
            <a:ext cx="396386" cy="607701"/>
          </a:xfrm>
          <a:prstGeom prst="rect">
            <a:avLst/>
          </a:prstGeom>
        </p:spPr>
      </p:pic>
      <p:sp>
        <p:nvSpPr>
          <p:cNvPr id="89" name="Content Placeholder 2">
            <a:extLst>
              <a:ext uri="{FF2B5EF4-FFF2-40B4-BE49-F238E27FC236}">
                <a16:creationId xmlns:a16="http://schemas.microsoft.com/office/drawing/2014/main" id="{354E91E5-B8CB-4A13-B9B7-7E70D725F2F2}"/>
              </a:ext>
            </a:extLst>
          </p:cNvPr>
          <p:cNvSpPr txBox="1">
            <a:spLocks/>
          </p:cNvSpPr>
          <p:nvPr/>
        </p:nvSpPr>
        <p:spPr bwMode="auto">
          <a:xfrm>
            <a:off x="6340207" y="1019736"/>
            <a:ext cx="44475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17</a:t>
            </a:r>
            <a:endParaRPr lang="en-GB" sz="1800" dirty="0"/>
          </a:p>
        </p:txBody>
      </p:sp>
      <p:sp>
        <p:nvSpPr>
          <p:cNvPr id="90" name="Content Placeholder 2">
            <a:extLst>
              <a:ext uri="{FF2B5EF4-FFF2-40B4-BE49-F238E27FC236}">
                <a16:creationId xmlns:a16="http://schemas.microsoft.com/office/drawing/2014/main" id="{354E91E5-B8CB-4A13-B9B7-7E70D725F2F2}"/>
              </a:ext>
            </a:extLst>
          </p:cNvPr>
          <p:cNvSpPr txBox="1">
            <a:spLocks/>
          </p:cNvSpPr>
          <p:nvPr/>
        </p:nvSpPr>
        <p:spPr bwMode="auto">
          <a:xfrm>
            <a:off x="6310120" y="1415051"/>
            <a:ext cx="39255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600" dirty="0">
                <a:solidFill>
                  <a:srgbClr val="7F7F7F"/>
                </a:solidFill>
                <a:latin typeface="Roboto Slab" pitchFamily="2" charset="0"/>
                <a:ea typeface="Roboto Slab" pitchFamily="2" charset="0"/>
              </a:rPr>
              <a:t>0x2</a:t>
            </a:r>
            <a:endParaRPr lang="en-GB" sz="1600" dirty="0">
              <a:solidFill>
                <a:srgbClr val="7F7F7F"/>
              </a:solidFill>
            </a:endParaRPr>
          </a:p>
        </p:txBody>
      </p:sp>
      <p:cxnSp>
        <p:nvCxnSpPr>
          <p:cNvPr id="91" name="Conector angular 90"/>
          <p:cNvCxnSpPr/>
          <p:nvPr/>
        </p:nvCxnSpPr>
        <p:spPr bwMode="auto">
          <a:xfrm flipV="1">
            <a:off x="5869944" y="1237852"/>
            <a:ext cx="407904" cy="316662"/>
          </a:xfrm>
          <a:prstGeom prst="bentConnector3">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pic>
        <p:nvPicPr>
          <p:cNvPr id="92" name="Imagen 91"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7246044" y="935364"/>
            <a:ext cx="396386" cy="607701"/>
          </a:xfrm>
          <a:prstGeom prst="rect">
            <a:avLst/>
          </a:prstGeom>
        </p:spPr>
      </p:pic>
      <p:sp>
        <p:nvSpPr>
          <p:cNvPr id="93" name="Content Placeholder 2">
            <a:extLst>
              <a:ext uri="{FF2B5EF4-FFF2-40B4-BE49-F238E27FC236}">
                <a16:creationId xmlns:a16="http://schemas.microsoft.com/office/drawing/2014/main" id="{354E91E5-B8CB-4A13-B9B7-7E70D725F2F2}"/>
              </a:ext>
            </a:extLst>
          </p:cNvPr>
          <p:cNvSpPr txBox="1">
            <a:spLocks/>
          </p:cNvSpPr>
          <p:nvPr/>
        </p:nvSpPr>
        <p:spPr bwMode="auto">
          <a:xfrm>
            <a:off x="7255221" y="1021099"/>
            <a:ext cx="45233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29</a:t>
            </a:r>
            <a:endParaRPr lang="en-GB" sz="1800" dirty="0"/>
          </a:p>
        </p:txBody>
      </p:sp>
      <p:pic>
        <p:nvPicPr>
          <p:cNvPr id="94" name="Imagen 93"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7246044" y="1279044"/>
            <a:ext cx="396386" cy="607701"/>
          </a:xfrm>
          <a:prstGeom prst="rect">
            <a:avLst/>
          </a:prstGeom>
        </p:spPr>
      </p:pic>
      <p:sp>
        <p:nvSpPr>
          <p:cNvPr id="95" name="Content Placeholder 2">
            <a:extLst>
              <a:ext uri="{FF2B5EF4-FFF2-40B4-BE49-F238E27FC236}">
                <a16:creationId xmlns:a16="http://schemas.microsoft.com/office/drawing/2014/main" id="{354E91E5-B8CB-4A13-B9B7-7E70D725F2F2}"/>
              </a:ext>
            </a:extLst>
          </p:cNvPr>
          <p:cNvSpPr txBox="1">
            <a:spLocks/>
          </p:cNvSpPr>
          <p:nvPr/>
        </p:nvSpPr>
        <p:spPr bwMode="auto">
          <a:xfrm>
            <a:off x="7246124" y="1458402"/>
            <a:ext cx="39255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100" dirty="0">
                <a:solidFill>
                  <a:srgbClr val="7F7F7F"/>
                </a:solidFill>
                <a:latin typeface="Roboto Slab" pitchFamily="2" charset="0"/>
                <a:ea typeface="Roboto Slab" pitchFamily="2" charset="0"/>
              </a:rPr>
              <a:t>NULL</a:t>
            </a:r>
            <a:endParaRPr lang="en-GB" sz="1100" dirty="0">
              <a:solidFill>
                <a:srgbClr val="7F7F7F"/>
              </a:solidFill>
            </a:endParaRPr>
          </a:p>
        </p:txBody>
      </p:sp>
      <p:cxnSp>
        <p:nvCxnSpPr>
          <p:cNvPr id="96" name="Conector angular 95"/>
          <p:cNvCxnSpPr/>
          <p:nvPr/>
        </p:nvCxnSpPr>
        <p:spPr bwMode="auto">
          <a:xfrm flipV="1">
            <a:off x="6784958" y="1249712"/>
            <a:ext cx="407904" cy="316662"/>
          </a:xfrm>
          <a:prstGeom prst="bentConnector3">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7" name="Conector angular 96"/>
          <p:cNvCxnSpPr/>
          <p:nvPr/>
        </p:nvCxnSpPr>
        <p:spPr bwMode="auto">
          <a:xfrm flipV="1">
            <a:off x="4956683" y="1289211"/>
            <a:ext cx="407904" cy="316662"/>
          </a:xfrm>
          <a:prstGeom prst="bentConnector3">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98" name="Rectángulo 97"/>
          <p:cNvSpPr/>
          <p:nvPr/>
        </p:nvSpPr>
        <p:spPr>
          <a:xfrm>
            <a:off x="1719134" y="1743171"/>
            <a:ext cx="493682"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0x9</a:t>
            </a:r>
            <a:endParaRPr lang="en-GB" sz="1400" dirty="0">
              <a:solidFill>
                <a:srgbClr val="7F7F7F"/>
              </a:solidFill>
            </a:endParaRPr>
          </a:p>
        </p:txBody>
      </p:sp>
      <p:sp>
        <p:nvSpPr>
          <p:cNvPr id="99" name="Rectángulo 98"/>
          <p:cNvSpPr/>
          <p:nvPr/>
        </p:nvSpPr>
        <p:spPr>
          <a:xfrm>
            <a:off x="2640218" y="1750628"/>
            <a:ext cx="507007"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0xE</a:t>
            </a:r>
            <a:endParaRPr lang="en-GB" sz="1400" dirty="0">
              <a:solidFill>
                <a:srgbClr val="7F7F7F"/>
              </a:solidFill>
            </a:endParaRPr>
          </a:p>
        </p:txBody>
      </p:sp>
      <p:sp>
        <p:nvSpPr>
          <p:cNvPr id="100" name="Rectángulo 99"/>
          <p:cNvSpPr/>
          <p:nvPr/>
        </p:nvSpPr>
        <p:spPr>
          <a:xfrm>
            <a:off x="3487756" y="1743171"/>
            <a:ext cx="569387"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0x16</a:t>
            </a:r>
            <a:endParaRPr lang="en-GB" sz="1400" dirty="0">
              <a:solidFill>
                <a:srgbClr val="7F7F7F"/>
              </a:solidFill>
            </a:endParaRPr>
          </a:p>
        </p:txBody>
      </p:sp>
      <p:sp>
        <p:nvSpPr>
          <p:cNvPr id="101" name="Rectángulo 100"/>
          <p:cNvSpPr/>
          <p:nvPr/>
        </p:nvSpPr>
        <p:spPr>
          <a:xfrm>
            <a:off x="4425365" y="1760763"/>
            <a:ext cx="492806"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0x6</a:t>
            </a:r>
            <a:endParaRPr lang="en-GB" sz="1400" dirty="0">
              <a:solidFill>
                <a:srgbClr val="7F7F7F"/>
              </a:solidFill>
            </a:endParaRPr>
          </a:p>
        </p:txBody>
      </p:sp>
      <p:sp>
        <p:nvSpPr>
          <p:cNvPr id="102" name="Rectángulo 101"/>
          <p:cNvSpPr/>
          <p:nvPr/>
        </p:nvSpPr>
        <p:spPr>
          <a:xfrm>
            <a:off x="5377138" y="1724445"/>
            <a:ext cx="502624"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0xF</a:t>
            </a:r>
            <a:endParaRPr lang="en-GB" sz="1400" dirty="0">
              <a:solidFill>
                <a:srgbClr val="7F7F7F"/>
              </a:solidFill>
            </a:endParaRPr>
          </a:p>
        </p:txBody>
      </p:sp>
      <p:sp>
        <p:nvSpPr>
          <p:cNvPr id="103" name="Rectángulo 102"/>
          <p:cNvSpPr/>
          <p:nvPr/>
        </p:nvSpPr>
        <p:spPr>
          <a:xfrm>
            <a:off x="6271110" y="1743171"/>
            <a:ext cx="526907"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0xA</a:t>
            </a:r>
            <a:endParaRPr lang="en-GB" sz="1400" dirty="0">
              <a:solidFill>
                <a:srgbClr val="7F7F7F"/>
              </a:solidFill>
            </a:endParaRPr>
          </a:p>
        </p:txBody>
      </p:sp>
      <p:sp>
        <p:nvSpPr>
          <p:cNvPr id="104" name="Rectángulo 103"/>
          <p:cNvSpPr/>
          <p:nvPr/>
        </p:nvSpPr>
        <p:spPr>
          <a:xfrm>
            <a:off x="7180645" y="1746829"/>
            <a:ext cx="491666"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0x2</a:t>
            </a:r>
            <a:endParaRPr lang="en-GB" sz="1400" dirty="0">
              <a:solidFill>
                <a:srgbClr val="7F7F7F"/>
              </a:solidFill>
            </a:endParaRPr>
          </a:p>
        </p:txBody>
      </p:sp>
      <p:pic>
        <p:nvPicPr>
          <p:cNvPr id="107" name="Imagen 106"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672371" y="3456835"/>
            <a:ext cx="396386" cy="607701"/>
          </a:xfrm>
          <a:prstGeom prst="rect">
            <a:avLst/>
          </a:prstGeom>
        </p:spPr>
      </p:pic>
      <p:pic>
        <p:nvPicPr>
          <p:cNvPr id="108" name="Imagen 107"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1867080" y="3113155"/>
            <a:ext cx="396386" cy="607701"/>
          </a:xfrm>
          <a:prstGeom prst="rect">
            <a:avLst/>
          </a:prstGeom>
        </p:spPr>
      </p:pic>
      <p:sp>
        <p:nvSpPr>
          <p:cNvPr id="109" name="Content Placeholder 2">
            <a:extLst>
              <a:ext uri="{FF2B5EF4-FFF2-40B4-BE49-F238E27FC236}">
                <a16:creationId xmlns:a16="http://schemas.microsoft.com/office/drawing/2014/main" id="{354E91E5-B8CB-4A13-B9B7-7E70D725F2F2}"/>
              </a:ext>
            </a:extLst>
          </p:cNvPr>
          <p:cNvSpPr txBox="1">
            <a:spLocks/>
          </p:cNvSpPr>
          <p:nvPr/>
        </p:nvSpPr>
        <p:spPr bwMode="auto">
          <a:xfrm>
            <a:off x="1876257" y="3198890"/>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a:t>
            </a:r>
            <a:endParaRPr lang="en-GB" sz="1800" dirty="0"/>
          </a:p>
        </p:txBody>
      </p:sp>
      <p:pic>
        <p:nvPicPr>
          <p:cNvPr id="114" name="Imagen 113"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1867080" y="3456835"/>
            <a:ext cx="396386" cy="607701"/>
          </a:xfrm>
          <a:prstGeom prst="rect">
            <a:avLst/>
          </a:prstGeom>
        </p:spPr>
      </p:pic>
      <p:pic>
        <p:nvPicPr>
          <p:cNvPr id="116" name="Imagen 115"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773276" y="3119806"/>
            <a:ext cx="396386" cy="607701"/>
          </a:xfrm>
          <a:prstGeom prst="rect">
            <a:avLst/>
          </a:prstGeom>
        </p:spPr>
      </p:pic>
      <p:sp>
        <p:nvSpPr>
          <p:cNvPr id="117" name="Content Placeholder 2">
            <a:extLst>
              <a:ext uri="{FF2B5EF4-FFF2-40B4-BE49-F238E27FC236}">
                <a16:creationId xmlns:a16="http://schemas.microsoft.com/office/drawing/2014/main" id="{354E91E5-B8CB-4A13-B9B7-7E70D725F2F2}"/>
              </a:ext>
            </a:extLst>
          </p:cNvPr>
          <p:cNvSpPr txBox="1">
            <a:spLocks/>
          </p:cNvSpPr>
          <p:nvPr/>
        </p:nvSpPr>
        <p:spPr bwMode="auto">
          <a:xfrm>
            <a:off x="2782453" y="3205541"/>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3</a:t>
            </a:r>
            <a:endParaRPr lang="en-GB" sz="1800" dirty="0"/>
          </a:p>
        </p:txBody>
      </p:sp>
      <p:pic>
        <p:nvPicPr>
          <p:cNvPr id="118" name="Imagen 117"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773276" y="3463486"/>
            <a:ext cx="396386" cy="607701"/>
          </a:xfrm>
          <a:prstGeom prst="rect">
            <a:avLst/>
          </a:prstGeom>
        </p:spPr>
      </p:pic>
      <p:pic>
        <p:nvPicPr>
          <p:cNvPr id="121" name="Imagen 120"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676157" y="3122865"/>
            <a:ext cx="396386" cy="607701"/>
          </a:xfrm>
          <a:prstGeom prst="rect">
            <a:avLst/>
          </a:prstGeom>
        </p:spPr>
      </p:pic>
      <p:sp>
        <p:nvSpPr>
          <p:cNvPr id="122" name="Content Placeholder 2">
            <a:extLst>
              <a:ext uri="{FF2B5EF4-FFF2-40B4-BE49-F238E27FC236}">
                <a16:creationId xmlns:a16="http://schemas.microsoft.com/office/drawing/2014/main" id="{354E91E5-B8CB-4A13-B9B7-7E70D725F2F2}"/>
              </a:ext>
            </a:extLst>
          </p:cNvPr>
          <p:cNvSpPr txBox="1">
            <a:spLocks/>
          </p:cNvSpPr>
          <p:nvPr/>
        </p:nvSpPr>
        <p:spPr bwMode="auto">
          <a:xfrm>
            <a:off x="3685334" y="3208600"/>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7</a:t>
            </a:r>
            <a:endParaRPr lang="en-GB" sz="1800" dirty="0"/>
          </a:p>
        </p:txBody>
      </p:sp>
      <p:pic>
        <p:nvPicPr>
          <p:cNvPr id="125" name="Imagen 124"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591171" y="3124228"/>
            <a:ext cx="396386" cy="607701"/>
          </a:xfrm>
          <a:prstGeom prst="rect">
            <a:avLst/>
          </a:prstGeom>
        </p:spPr>
      </p:pic>
      <p:sp>
        <p:nvSpPr>
          <p:cNvPr id="126" name="Content Placeholder 2">
            <a:extLst>
              <a:ext uri="{FF2B5EF4-FFF2-40B4-BE49-F238E27FC236}">
                <a16:creationId xmlns:a16="http://schemas.microsoft.com/office/drawing/2014/main" id="{354E91E5-B8CB-4A13-B9B7-7E70D725F2F2}"/>
              </a:ext>
            </a:extLst>
          </p:cNvPr>
          <p:cNvSpPr txBox="1">
            <a:spLocks/>
          </p:cNvSpPr>
          <p:nvPr/>
        </p:nvSpPr>
        <p:spPr bwMode="auto">
          <a:xfrm>
            <a:off x="4600348" y="3209963"/>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8</a:t>
            </a:r>
            <a:endParaRPr lang="en-GB" sz="1800" dirty="0"/>
          </a:p>
        </p:txBody>
      </p:sp>
      <p:pic>
        <p:nvPicPr>
          <p:cNvPr id="127" name="Imagen 126"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591171" y="3467908"/>
            <a:ext cx="396386" cy="607701"/>
          </a:xfrm>
          <a:prstGeom prst="rect">
            <a:avLst/>
          </a:prstGeom>
        </p:spPr>
      </p:pic>
      <p:pic>
        <p:nvPicPr>
          <p:cNvPr id="130" name="Imagen 129"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6408415" y="3446701"/>
            <a:ext cx="396386" cy="607701"/>
          </a:xfrm>
          <a:prstGeom prst="rect">
            <a:avLst/>
          </a:prstGeom>
        </p:spPr>
      </p:pic>
      <p:pic>
        <p:nvPicPr>
          <p:cNvPr id="131" name="Imagen 130"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5509320" y="3109672"/>
            <a:ext cx="396386" cy="607701"/>
          </a:xfrm>
          <a:prstGeom prst="rect">
            <a:avLst/>
          </a:prstGeom>
        </p:spPr>
      </p:pic>
      <p:sp>
        <p:nvSpPr>
          <p:cNvPr id="132" name="Content Placeholder 2">
            <a:extLst>
              <a:ext uri="{FF2B5EF4-FFF2-40B4-BE49-F238E27FC236}">
                <a16:creationId xmlns:a16="http://schemas.microsoft.com/office/drawing/2014/main" id="{354E91E5-B8CB-4A13-B9B7-7E70D725F2F2}"/>
              </a:ext>
            </a:extLst>
          </p:cNvPr>
          <p:cNvSpPr txBox="1">
            <a:spLocks/>
          </p:cNvSpPr>
          <p:nvPr/>
        </p:nvSpPr>
        <p:spPr bwMode="auto">
          <a:xfrm>
            <a:off x="5518497" y="3195407"/>
            <a:ext cx="432618"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13</a:t>
            </a:r>
            <a:endParaRPr lang="en-GB" sz="1800" dirty="0"/>
          </a:p>
        </p:txBody>
      </p:sp>
      <p:pic>
        <p:nvPicPr>
          <p:cNvPr id="133" name="Imagen 132"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5509320" y="3453352"/>
            <a:ext cx="396386" cy="607701"/>
          </a:xfrm>
          <a:prstGeom prst="rect">
            <a:avLst/>
          </a:prstGeom>
        </p:spPr>
      </p:pic>
      <p:pic>
        <p:nvPicPr>
          <p:cNvPr id="135" name="Imagen 134"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6412201" y="3112731"/>
            <a:ext cx="396386" cy="607701"/>
          </a:xfrm>
          <a:prstGeom prst="rect">
            <a:avLst/>
          </a:prstGeom>
        </p:spPr>
      </p:pic>
      <p:sp>
        <p:nvSpPr>
          <p:cNvPr id="136" name="Content Placeholder 2">
            <a:extLst>
              <a:ext uri="{FF2B5EF4-FFF2-40B4-BE49-F238E27FC236}">
                <a16:creationId xmlns:a16="http://schemas.microsoft.com/office/drawing/2014/main" id="{354E91E5-B8CB-4A13-B9B7-7E70D725F2F2}"/>
              </a:ext>
            </a:extLst>
          </p:cNvPr>
          <p:cNvSpPr txBox="1">
            <a:spLocks/>
          </p:cNvSpPr>
          <p:nvPr/>
        </p:nvSpPr>
        <p:spPr bwMode="auto">
          <a:xfrm>
            <a:off x="6421378" y="3198466"/>
            <a:ext cx="44475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17</a:t>
            </a:r>
            <a:endParaRPr lang="en-GB" sz="1800" dirty="0"/>
          </a:p>
        </p:txBody>
      </p:sp>
      <p:pic>
        <p:nvPicPr>
          <p:cNvPr id="139" name="Imagen 138"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7327215" y="3114094"/>
            <a:ext cx="396386" cy="607701"/>
          </a:xfrm>
          <a:prstGeom prst="rect">
            <a:avLst/>
          </a:prstGeom>
        </p:spPr>
      </p:pic>
      <p:sp>
        <p:nvSpPr>
          <p:cNvPr id="140" name="Content Placeholder 2">
            <a:extLst>
              <a:ext uri="{FF2B5EF4-FFF2-40B4-BE49-F238E27FC236}">
                <a16:creationId xmlns:a16="http://schemas.microsoft.com/office/drawing/2014/main" id="{354E91E5-B8CB-4A13-B9B7-7E70D725F2F2}"/>
              </a:ext>
            </a:extLst>
          </p:cNvPr>
          <p:cNvSpPr txBox="1">
            <a:spLocks/>
          </p:cNvSpPr>
          <p:nvPr/>
        </p:nvSpPr>
        <p:spPr bwMode="auto">
          <a:xfrm>
            <a:off x="7336392" y="3199829"/>
            <a:ext cx="45233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29</a:t>
            </a:r>
            <a:endParaRPr lang="en-GB" sz="1800" dirty="0"/>
          </a:p>
        </p:txBody>
      </p:sp>
      <p:pic>
        <p:nvPicPr>
          <p:cNvPr id="141" name="Imagen 140"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7327215" y="3457774"/>
            <a:ext cx="396386" cy="607701"/>
          </a:xfrm>
          <a:prstGeom prst="rect">
            <a:avLst/>
          </a:prstGeom>
        </p:spPr>
      </p:pic>
      <p:sp>
        <p:nvSpPr>
          <p:cNvPr id="145" name="Rectángulo 144"/>
          <p:cNvSpPr/>
          <p:nvPr/>
        </p:nvSpPr>
        <p:spPr>
          <a:xfrm>
            <a:off x="1800305" y="3921901"/>
            <a:ext cx="493682"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0x9</a:t>
            </a:r>
            <a:endParaRPr lang="en-GB" sz="1400" dirty="0">
              <a:solidFill>
                <a:srgbClr val="7F7F7F"/>
              </a:solidFill>
            </a:endParaRPr>
          </a:p>
        </p:txBody>
      </p:sp>
      <p:sp>
        <p:nvSpPr>
          <p:cNvPr id="146" name="Rectángulo 145"/>
          <p:cNvSpPr/>
          <p:nvPr/>
        </p:nvSpPr>
        <p:spPr>
          <a:xfrm>
            <a:off x="2721389" y="3929358"/>
            <a:ext cx="507007"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0xE</a:t>
            </a:r>
            <a:endParaRPr lang="en-GB" sz="1400" dirty="0">
              <a:solidFill>
                <a:srgbClr val="7F7F7F"/>
              </a:solidFill>
            </a:endParaRPr>
          </a:p>
        </p:txBody>
      </p:sp>
      <p:sp>
        <p:nvSpPr>
          <p:cNvPr id="147" name="Rectángulo 146"/>
          <p:cNvSpPr/>
          <p:nvPr/>
        </p:nvSpPr>
        <p:spPr>
          <a:xfrm>
            <a:off x="3568927" y="3921901"/>
            <a:ext cx="569387"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0x16</a:t>
            </a:r>
            <a:endParaRPr lang="en-GB" sz="1400" dirty="0">
              <a:solidFill>
                <a:srgbClr val="7F7F7F"/>
              </a:solidFill>
            </a:endParaRPr>
          </a:p>
        </p:txBody>
      </p:sp>
      <p:sp>
        <p:nvSpPr>
          <p:cNvPr id="148" name="Rectángulo 147"/>
          <p:cNvSpPr/>
          <p:nvPr/>
        </p:nvSpPr>
        <p:spPr>
          <a:xfrm>
            <a:off x="4506536" y="3939493"/>
            <a:ext cx="492806"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0x6</a:t>
            </a:r>
            <a:endParaRPr lang="en-GB" sz="1400" dirty="0">
              <a:solidFill>
                <a:srgbClr val="7F7F7F"/>
              </a:solidFill>
            </a:endParaRPr>
          </a:p>
        </p:txBody>
      </p:sp>
      <p:sp>
        <p:nvSpPr>
          <p:cNvPr id="149" name="Rectángulo 148"/>
          <p:cNvSpPr/>
          <p:nvPr/>
        </p:nvSpPr>
        <p:spPr>
          <a:xfrm>
            <a:off x="5458309" y="3903175"/>
            <a:ext cx="502624"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0xF</a:t>
            </a:r>
            <a:endParaRPr lang="en-GB" sz="1400" dirty="0">
              <a:solidFill>
                <a:srgbClr val="7F7F7F"/>
              </a:solidFill>
            </a:endParaRPr>
          </a:p>
        </p:txBody>
      </p:sp>
      <p:sp>
        <p:nvSpPr>
          <p:cNvPr id="150" name="Rectángulo 149"/>
          <p:cNvSpPr/>
          <p:nvPr/>
        </p:nvSpPr>
        <p:spPr>
          <a:xfrm>
            <a:off x="6352281" y="3921901"/>
            <a:ext cx="526907"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0xA</a:t>
            </a:r>
            <a:endParaRPr lang="en-GB" sz="1400" dirty="0">
              <a:solidFill>
                <a:srgbClr val="7F7F7F"/>
              </a:solidFill>
            </a:endParaRPr>
          </a:p>
        </p:txBody>
      </p:sp>
      <p:sp>
        <p:nvSpPr>
          <p:cNvPr id="151" name="Rectángulo 150"/>
          <p:cNvSpPr/>
          <p:nvPr/>
        </p:nvSpPr>
        <p:spPr>
          <a:xfrm>
            <a:off x="7261816" y="3925559"/>
            <a:ext cx="491666"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0x2</a:t>
            </a:r>
            <a:endParaRPr lang="en-GB" sz="1400" dirty="0">
              <a:solidFill>
                <a:srgbClr val="7F7F7F"/>
              </a:solidFill>
            </a:endParaRPr>
          </a:p>
        </p:txBody>
      </p:sp>
      <p:sp>
        <p:nvSpPr>
          <p:cNvPr id="152" name="Content Placeholder 2">
            <a:extLst>
              <a:ext uri="{FF2B5EF4-FFF2-40B4-BE49-F238E27FC236}">
                <a16:creationId xmlns:a16="http://schemas.microsoft.com/office/drawing/2014/main" id="{354E91E5-B8CB-4A13-B9B7-7E70D725F2F2}"/>
              </a:ext>
            </a:extLst>
          </p:cNvPr>
          <p:cNvSpPr txBox="1">
            <a:spLocks/>
          </p:cNvSpPr>
          <p:nvPr/>
        </p:nvSpPr>
        <p:spPr bwMode="auto">
          <a:xfrm>
            <a:off x="4477626" y="2637660"/>
            <a:ext cx="929613"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2000" dirty="0">
                <a:latin typeface="Roboto Slab" pitchFamily="2" charset="0"/>
                <a:ea typeface="Roboto Slab" pitchFamily="2" charset="0"/>
              </a:rPr>
              <a:t>head</a:t>
            </a:r>
            <a:endParaRPr lang="en-GB" sz="2000" dirty="0"/>
          </a:p>
        </p:txBody>
      </p:sp>
      <p:cxnSp>
        <p:nvCxnSpPr>
          <p:cNvPr id="153" name="Conector recto de flecha 152"/>
          <p:cNvCxnSpPr/>
          <p:nvPr/>
        </p:nvCxnSpPr>
        <p:spPr bwMode="auto">
          <a:xfrm rot="5400000" flipV="1">
            <a:off x="4663330" y="3110413"/>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pic>
        <p:nvPicPr>
          <p:cNvPr id="154" name="Imagen 153"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019031" y="2543535"/>
            <a:ext cx="396386" cy="607701"/>
          </a:xfrm>
          <a:prstGeom prst="rect">
            <a:avLst/>
          </a:prstGeom>
        </p:spPr>
      </p:pic>
      <p:sp>
        <p:nvSpPr>
          <p:cNvPr id="155" name="Content Placeholder 2">
            <a:extLst>
              <a:ext uri="{FF2B5EF4-FFF2-40B4-BE49-F238E27FC236}">
                <a16:creationId xmlns:a16="http://schemas.microsoft.com/office/drawing/2014/main" id="{354E91E5-B8CB-4A13-B9B7-7E70D725F2F2}"/>
              </a:ext>
            </a:extLst>
          </p:cNvPr>
          <p:cNvSpPr txBox="1">
            <a:spLocks/>
          </p:cNvSpPr>
          <p:nvPr/>
        </p:nvSpPr>
        <p:spPr bwMode="auto">
          <a:xfrm>
            <a:off x="3998121" y="2680905"/>
            <a:ext cx="39255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600" dirty="0">
                <a:solidFill>
                  <a:srgbClr val="7F7F7F"/>
                </a:solidFill>
                <a:latin typeface="Roboto Slab" pitchFamily="2" charset="0"/>
                <a:ea typeface="Roboto Slab" pitchFamily="2" charset="0"/>
              </a:rPr>
              <a:t>0x6</a:t>
            </a:r>
            <a:endParaRPr lang="en-GB" sz="1600" dirty="0">
              <a:solidFill>
                <a:srgbClr val="7F7F7F"/>
              </a:solidFill>
            </a:endParaRPr>
          </a:p>
        </p:txBody>
      </p:sp>
      <p:cxnSp>
        <p:nvCxnSpPr>
          <p:cNvPr id="3" name="Conector angular 2"/>
          <p:cNvCxnSpPr>
            <a:stCxn id="127" idx="0"/>
            <a:endCxn id="146" idx="2"/>
          </p:cNvCxnSpPr>
          <p:nvPr/>
        </p:nvCxnSpPr>
        <p:spPr bwMode="auto">
          <a:xfrm rot="10800000" flipV="1">
            <a:off x="2974894" y="3771759"/>
            <a:ext cx="1510621" cy="465376"/>
          </a:xfrm>
          <a:prstGeom prst="bentConnector4">
            <a:avLst>
              <a:gd name="adj1" fmla="val 18273"/>
              <a:gd name="adj2" fmla="val 149122"/>
            </a:avLst>
          </a:prstGeom>
          <a:solidFill>
            <a:schemeClr val="accent1"/>
          </a:solidFill>
          <a:ln w="9525" cap="flat" cmpd="sng" algn="ctr">
            <a:solidFill>
              <a:srgbClr val="FF0000"/>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56" name="Content Placeholder 2">
            <a:extLst>
              <a:ext uri="{FF2B5EF4-FFF2-40B4-BE49-F238E27FC236}">
                <a16:creationId xmlns:a16="http://schemas.microsoft.com/office/drawing/2014/main" id="{354E91E5-B8CB-4A13-B9B7-7E70D725F2F2}"/>
              </a:ext>
            </a:extLst>
          </p:cNvPr>
          <p:cNvSpPr txBox="1">
            <a:spLocks/>
          </p:cNvSpPr>
          <p:nvPr/>
        </p:nvSpPr>
        <p:spPr bwMode="auto">
          <a:xfrm>
            <a:off x="4577640" y="3610948"/>
            <a:ext cx="39255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600" dirty="0">
                <a:solidFill>
                  <a:srgbClr val="FF0000"/>
                </a:solidFill>
                <a:latin typeface="Roboto Slab" pitchFamily="2" charset="0"/>
                <a:ea typeface="Roboto Slab" pitchFamily="2" charset="0"/>
              </a:rPr>
              <a:t>0xE</a:t>
            </a:r>
            <a:endParaRPr lang="en-GB" sz="1600" dirty="0">
              <a:solidFill>
                <a:srgbClr val="FF0000"/>
              </a:solidFill>
            </a:endParaRPr>
          </a:p>
        </p:txBody>
      </p:sp>
      <p:sp>
        <p:nvSpPr>
          <p:cNvPr id="2" name="Rectángulo 1"/>
          <p:cNvSpPr/>
          <p:nvPr/>
        </p:nvSpPr>
        <p:spPr bwMode="auto">
          <a:xfrm>
            <a:off x="5364587" y="3045579"/>
            <a:ext cx="2626954" cy="1201691"/>
          </a:xfrm>
          <a:prstGeom prst="rect">
            <a:avLst/>
          </a:prstGeom>
          <a:noFill/>
          <a:ln w="28575" cap="flat" cmpd="sng" algn="ctr">
            <a:solidFill>
              <a:schemeClr val="accent1">
                <a:lumMod val="50000"/>
              </a:schemeClr>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
        <p:nvSpPr>
          <p:cNvPr id="4" name="TextBox 3">
            <a:extLst>
              <a:ext uri="{FF2B5EF4-FFF2-40B4-BE49-F238E27FC236}">
                <a16:creationId xmlns:a16="http://schemas.microsoft.com/office/drawing/2014/main" id="{0D04F6F5-15B5-A849-A45A-EC12C6480402}"/>
              </a:ext>
            </a:extLst>
          </p:cNvPr>
          <p:cNvSpPr txBox="1"/>
          <p:nvPr/>
        </p:nvSpPr>
        <p:spPr>
          <a:xfrm>
            <a:off x="745351" y="4518686"/>
            <a:ext cx="7151527" cy="646331"/>
          </a:xfrm>
          <a:prstGeom prst="rect">
            <a:avLst/>
          </a:prstGeom>
          <a:noFill/>
        </p:spPr>
        <p:txBody>
          <a:bodyPr wrap="square" rtlCol="0">
            <a:spAutoFit/>
          </a:bodyPr>
          <a:lstStyle/>
          <a:p>
            <a:r>
              <a:rPr lang="en-US" dirty="0"/>
              <a:t>If the element we are searching for is the right of side of the list, then we will need to be able to move the middle of the right side of the list. </a:t>
            </a:r>
          </a:p>
        </p:txBody>
      </p:sp>
    </p:spTree>
    <p:extLst>
      <p:ext uri="{BB962C8B-B14F-4D97-AF65-F5344CB8AC3E}">
        <p14:creationId xmlns:p14="http://schemas.microsoft.com/office/powerpoint/2010/main" val="3213240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 name="Imagen 106"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568899" y="957695"/>
            <a:ext cx="396386" cy="607701"/>
          </a:xfrm>
          <a:prstGeom prst="rect">
            <a:avLst/>
          </a:prstGeom>
        </p:spPr>
      </p:pic>
      <p:pic>
        <p:nvPicPr>
          <p:cNvPr id="108" name="Imagen 107"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1763608" y="614015"/>
            <a:ext cx="396386" cy="607701"/>
          </a:xfrm>
          <a:prstGeom prst="rect">
            <a:avLst/>
          </a:prstGeom>
        </p:spPr>
      </p:pic>
      <p:sp>
        <p:nvSpPr>
          <p:cNvPr id="109" name="Content Placeholder 2">
            <a:extLst>
              <a:ext uri="{FF2B5EF4-FFF2-40B4-BE49-F238E27FC236}">
                <a16:creationId xmlns:a16="http://schemas.microsoft.com/office/drawing/2014/main" id="{354E91E5-B8CB-4A13-B9B7-7E70D725F2F2}"/>
              </a:ext>
            </a:extLst>
          </p:cNvPr>
          <p:cNvSpPr txBox="1">
            <a:spLocks/>
          </p:cNvSpPr>
          <p:nvPr/>
        </p:nvSpPr>
        <p:spPr bwMode="auto">
          <a:xfrm>
            <a:off x="1772785" y="699750"/>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a:t>
            </a:r>
            <a:endParaRPr lang="en-GB" sz="1800" dirty="0"/>
          </a:p>
        </p:txBody>
      </p:sp>
      <p:pic>
        <p:nvPicPr>
          <p:cNvPr id="114" name="Imagen 113"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1763608" y="957695"/>
            <a:ext cx="396386" cy="607701"/>
          </a:xfrm>
          <a:prstGeom prst="rect">
            <a:avLst/>
          </a:prstGeom>
        </p:spPr>
      </p:pic>
      <p:pic>
        <p:nvPicPr>
          <p:cNvPr id="116" name="Imagen 115"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669804" y="620666"/>
            <a:ext cx="396386" cy="607701"/>
          </a:xfrm>
          <a:prstGeom prst="rect">
            <a:avLst/>
          </a:prstGeom>
        </p:spPr>
      </p:pic>
      <p:sp>
        <p:nvSpPr>
          <p:cNvPr id="117" name="Content Placeholder 2">
            <a:extLst>
              <a:ext uri="{FF2B5EF4-FFF2-40B4-BE49-F238E27FC236}">
                <a16:creationId xmlns:a16="http://schemas.microsoft.com/office/drawing/2014/main" id="{354E91E5-B8CB-4A13-B9B7-7E70D725F2F2}"/>
              </a:ext>
            </a:extLst>
          </p:cNvPr>
          <p:cNvSpPr txBox="1">
            <a:spLocks/>
          </p:cNvSpPr>
          <p:nvPr/>
        </p:nvSpPr>
        <p:spPr bwMode="auto">
          <a:xfrm>
            <a:off x="2678981" y="706401"/>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3</a:t>
            </a:r>
            <a:endParaRPr lang="en-GB" sz="1800" dirty="0"/>
          </a:p>
        </p:txBody>
      </p:sp>
      <p:pic>
        <p:nvPicPr>
          <p:cNvPr id="118" name="Imagen 117"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669804" y="964346"/>
            <a:ext cx="396386" cy="607701"/>
          </a:xfrm>
          <a:prstGeom prst="rect">
            <a:avLst/>
          </a:prstGeom>
        </p:spPr>
      </p:pic>
      <p:pic>
        <p:nvPicPr>
          <p:cNvPr id="121" name="Imagen 120"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572685" y="623725"/>
            <a:ext cx="396386" cy="607701"/>
          </a:xfrm>
          <a:prstGeom prst="rect">
            <a:avLst/>
          </a:prstGeom>
        </p:spPr>
      </p:pic>
      <p:sp>
        <p:nvSpPr>
          <p:cNvPr id="122" name="Content Placeholder 2">
            <a:extLst>
              <a:ext uri="{FF2B5EF4-FFF2-40B4-BE49-F238E27FC236}">
                <a16:creationId xmlns:a16="http://schemas.microsoft.com/office/drawing/2014/main" id="{354E91E5-B8CB-4A13-B9B7-7E70D725F2F2}"/>
              </a:ext>
            </a:extLst>
          </p:cNvPr>
          <p:cNvSpPr txBox="1">
            <a:spLocks/>
          </p:cNvSpPr>
          <p:nvPr/>
        </p:nvSpPr>
        <p:spPr bwMode="auto">
          <a:xfrm>
            <a:off x="3581862" y="709460"/>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7</a:t>
            </a:r>
            <a:endParaRPr lang="en-GB" sz="1800" dirty="0"/>
          </a:p>
        </p:txBody>
      </p:sp>
      <p:pic>
        <p:nvPicPr>
          <p:cNvPr id="125" name="Imagen 124"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487699" y="625088"/>
            <a:ext cx="396386" cy="607701"/>
          </a:xfrm>
          <a:prstGeom prst="rect">
            <a:avLst/>
          </a:prstGeom>
        </p:spPr>
      </p:pic>
      <p:sp>
        <p:nvSpPr>
          <p:cNvPr id="126" name="Content Placeholder 2">
            <a:extLst>
              <a:ext uri="{FF2B5EF4-FFF2-40B4-BE49-F238E27FC236}">
                <a16:creationId xmlns:a16="http://schemas.microsoft.com/office/drawing/2014/main" id="{354E91E5-B8CB-4A13-B9B7-7E70D725F2F2}"/>
              </a:ext>
            </a:extLst>
          </p:cNvPr>
          <p:cNvSpPr txBox="1">
            <a:spLocks/>
          </p:cNvSpPr>
          <p:nvPr/>
        </p:nvSpPr>
        <p:spPr bwMode="auto">
          <a:xfrm>
            <a:off x="4496876" y="710823"/>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8</a:t>
            </a:r>
            <a:endParaRPr lang="en-GB" sz="1800" dirty="0"/>
          </a:p>
        </p:txBody>
      </p:sp>
      <p:pic>
        <p:nvPicPr>
          <p:cNvPr id="127" name="Imagen 126"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487699" y="968768"/>
            <a:ext cx="396386" cy="607701"/>
          </a:xfrm>
          <a:prstGeom prst="rect">
            <a:avLst/>
          </a:prstGeom>
        </p:spPr>
      </p:pic>
      <p:pic>
        <p:nvPicPr>
          <p:cNvPr id="130" name="Imagen 129"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6304943" y="947561"/>
            <a:ext cx="396386" cy="607701"/>
          </a:xfrm>
          <a:prstGeom prst="rect">
            <a:avLst/>
          </a:prstGeom>
        </p:spPr>
      </p:pic>
      <p:pic>
        <p:nvPicPr>
          <p:cNvPr id="131" name="Imagen 130"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5405848" y="610532"/>
            <a:ext cx="396386" cy="607701"/>
          </a:xfrm>
          <a:prstGeom prst="rect">
            <a:avLst/>
          </a:prstGeom>
        </p:spPr>
      </p:pic>
      <p:sp>
        <p:nvSpPr>
          <p:cNvPr id="132" name="Content Placeholder 2">
            <a:extLst>
              <a:ext uri="{FF2B5EF4-FFF2-40B4-BE49-F238E27FC236}">
                <a16:creationId xmlns:a16="http://schemas.microsoft.com/office/drawing/2014/main" id="{354E91E5-B8CB-4A13-B9B7-7E70D725F2F2}"/>
              </a:ext>
            </a:extLst>
          </p:cNvPr>
          <p:cNvSpPr txBox="1">
            <a:spLocks/>
          </p:cNvSpPr>
          <p:nvPr/>
        </p:nvSpPr>
        <p:spPr bwMode="auto">
          <a:xfrm>
            <a:off x="5415025" y="696267"/>
            <a:ext cx="432618"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13</a:t>
            </a:r>
            <a:endParaRPr lang="en-GB" sz="1800" dirty="0"/>
          </a:p>
        </p:txBody>
      </p:sp>
      <p:pic>
        <p:nvPicPr>
          <p:cNvPr id="133" name="Imagen 132"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5405848" y="954212"/>
            <a:ext cx="396386" cy="607701"/>
          </a:xfrm>
          <a:prstGeom prst="rect">
            <a:avLst/>
          </a:prstGeom>
        </p:spPr>
      </p:pic>
      <p:pic>
        <p:nvPicPr>
          <p:cNvPr id="135" name="Imagen 134"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6308729" y="613591"/>
            <a:ext cx="396386" cy="607701"/>
          </a:xfrm>
          <a:prstGeom prst="rect">
            <a:avLst/>
          </a:prstGeom>
        </p:spPr>
      </p:pic>
      <p:sp>
        <p:nvSpPr>
          <p:cNvPr id="136" name="Content Placeholder 2">
            <a:extLst>
              <a:ext uri="{FF2B5EF4-FFF2-40B4-BE49-F238E27FC236}">
                <a16:creationId xmlns:a16="http://schemas.microsoft.com/office/drawing/2014/main" id="{354E91E5-B8CB-4A13-B9B7-7E70D725F2F2}"/>
              </a:ext>
            </a:extLst>
          </p:cNvPr>
          <p:cNvSpPr txBox="1">
            <a:spLocks/>
          </p:cNvSpPr>
          <p:nvPr/>
        </p:nvSpPr>
        <p:spPr bwMode="auto">
          <a:xfrm>
            <a:off x="6317906" y="699326"/>
            <a:ext cx="44475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17</a:t>
            </a:r>
            <a:endParaRPr lang="en-GB" sz="1800" dirty="0"/>
          </a:p>
        </p:txBody>
      </p:sp>
      <p:pic>
        <p:nvPicPr>
          <p:cNvPr id="139" name="Imagen 138"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7223743" y="614954"/>
            <a:ext cx="396386" cy="607701"/>
          </a:xfrm>
          <a:prstGeom prst="rect">
            <a:avLst/>
          </a:prstGeom>
        </p:spPr>
      </p:pic>
      <p:sp>
        <p:nvSpPr>
          <p:cNvPr id="140" name="Content Placeholder 2">
            <a:extLst>
              <a:ext uri="{FF2B5EF4-FFF2-40B4-BE49-F238E27FC236}">
                <a16:creationId xmlns:a16="http://schemas.microsoft.com/office/drawing/2014/main" id="{354E91E5-B8CB-4A13-B9B7-7E70D725F2F2}"/>
              </a:ext>
            </a:extLst>
          </p:cNvPr>
          <p:cNvSpPr txBox="1">
            <a:spLocks/>
          </p:cNvSpPr>
          <p:nvPr/>
        </p:nvSpPr>
        <p:spPr bwMode="auto">
          <a:xfrm>
            <a:off x="7232920" y="700689"/>
            <a:ext cx="45233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29</a:t>
            </a:r>
            <a:endParaRPr lang="en-GB" sz="1800" dirty="0"/>
          </a:p>
        </p:txBody>
      </p:sp>
      <p:pic>
        <p:nvPicPr>
          <p:cNvPr id="141" name="Imagen 140"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7223743" y="958634"/>
            <a:ext cx="396386" cy="607701"/>
          </a:xfrm>
          <a:prstGeom prst="rect">
            <a:avLst/>
          </a:prstGeom>
        </p:spPr>
      </p:pic>
      <p:sp>
        <p:nvSpPr>
          <p:cNvPr id="145" name="Rectángulo 144"/>
          <p:cNvSpPr/>
          <p:nvPr/>
        </p:nvSpPr>
        <p:spPr>
          <a:xfrm>
            <a:off x="1696833" y="1773995"/>
            <a:ext cx="493682"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0x9</a:t>
            </a:r>
            <a:endParaRPr lang="en-GB" sz="1400" dirty="0">
              <a:solidFill>
                <a:srgbClr val="7F7F7F"/>
              </a:solidFill>
            </a:endParaRPr>
          </a:p>
        </p:txBody>
      </p:sp>
      <p:sp>
        <p:nvSpPr>
          <p:cNvPr id="146" name="Rectángulo 145"/>
          <p:cNvSpPr/>
          <p:nvPr/>
        </p:nvSpPr>
        <p:spPr>
          <a:xfrm>
            <a:off x="2617917" y="1781452"/>
            <a:ext cx="507007"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0xE</a:t>
            </a:r>
            <a:endParaRPr lang="en-GB" sz="1400" dirty="0">
              <a:solidFill>
                <a:srgbClr val="7F7F7F"/>
              </a:solidFill>
            </a:endParaRPr>
          </a:p>
        </p:txBody>
      </p:sp>
      <p:sp>
        <p:nvSpPr>
          <p:cNvPr id="147" name="Rectángulo 146"/>
          <p:cNvSpPr/>
          <p:nvPr/>
        </p:nvSpPr>
        <p:spPr>
          <a:xfrm>
            <a:off x="3465455" y="1773995"/>
            <a:ext cx="569387"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0x16</a:t>
            </a:r>
            <a:endParaRPr lang="en-GB" sz="1400" dirty="0">
              <a:solidFill>
                <a:srgbClr val="7F7F7F"/>
              </a:solidFill>
            </a:endParaRPr>
          </a:p>
        </p:txBody>
      </p:sp>
      <p:sp>
        <p:nvSpPr>
          <p:cNvPr id="148" name="Rectángulo 147"/>
          <p:cNvSpPr/>
          <p:nvPr/>
        </p:nvSpPr>
        <p:spPr>
          <a:xfrm>
            <a:off x="4403064" y="1791587"/>
            <a:ext cx="492806"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0x6</a:t>
            </a:r>
            <a:endParaRPr lang="en-GB" sz="1400" dirty="0">
              <a:solidFill>
                <a:srgbClr val="7F7F7F"/>
              </a:solidFill>
            </a:endParaRPr>
          </a:p>
        </p:txBody>
      </p:sp>
      <p:sp>
        <p:nvSpPr>
          <p:cNvPr id="149" name="Rectángulo 148"/>
          <p:cNvSpPr/>
          <p:nvPr/>
        </p:nvSpPr>
        <p:spPr>
          <a:xfrm>
            <a:off x="5354837" y="1755269"/>
            <a:ext cx="502624"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0xF</a:t>
            </a:r>
            <a:endParaRPr lang="en-GB" sz="1400" dirty="0">
              <a:solidFill>
                <a:srgbClr val="7F7F7F"/>
              </a:solidFill>
            </a:endParaRPr>
          </a:p>
        </p:txBody>
      </p:sp>
      <p:sp>
        <p:nvSpPr>
          <p:cNvPr id="150" name="Rectángulo 149"/>
          <p:cNvSpPr/>
          <p:nvPr/>
        </p:nvSpPr>
        <p:spPr>
          <a:xfrm>
            <a:off x="6248809" y="1773995"/>
            <a:ext cx="526907"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0xA</a:t>
            </a:r>
            <a:endParaRPr lang="en-GB" sz="1400" dirty="0">
              <a:solidFill>
                <a:srgbClr val="7F7F7F"/>
              </a:solidFill>
            </a:endParaRPr>
          </a:p>
        </p:txBody>
      </p:sp>
      <p:sp>
        <p:nvSpPr>
          <p:cNvPr id="151" name="Rectángulo 150"/>
          <p:cNvSpPr/>
          <p:nvPr/>
        </p:nvSpPr>
        <p:spPr>
          <a:xfrm>
            <a:off x="7158344" y="1777653"/>
            <a:ext cx="491666"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0x2</a:t>
            </a:r>
            <a:endParaRPr lang="en-GB" sz="1400" dirty="0">
              <a:solidFill>
                <a:srgbClr val="7F7F7F"/>
              </a:solidFill>
            </a:endParaRPr>
          </a:p>
        </p:txBody>
      </p:sp>
      <p:sp>
        <p:nvSpPr>
          <p:cNvPr id="152" name="Content Placeholder 2">
            <a:extLst>
              <a:ext uri="{FF2B5EF4-FFF2-40B4-BE49-F238E27FC236}">
                <a16:creationId xmlns:a16="http://schemas.microsoft.com/office/drawing/2014/main" id="{354E91E5-B8CB-4A13-B9B7-7E70D725F2F2}"/>
              </a:ext>
            </a:extLst>
          </p:cNvPr>
          <p:cNvSpPr txBox="1">
            <a:spLocks/>
          </p:cNvSpPr>
          <p:nvPr/>
        </p:nvSpPr>
        <p:spPr bwMode="auto">
          <a:xfrm>
            <a:off x="4374154" y="138520"/>
            <a:ext cx="929613"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2000" dirty="0">
                <a:latin typeface="Roboto Slab" pitchFamily="2" charset="0"/>
                <a:ea typeface="Roboto Slab" pitchFamily="2" charset="0"/>
              </a:rPr>
              <a:t>head</a:t>
            </a:r>
            <a:endParaRPr lang="en-GB" sz="2000" dirty="0"/>
          </a:p>
        </p:txBody>
      </p:sp>
      <p:cxnSp>
        <p:nvCxnSpPr>
          <p:cNvPr id="153" name="Conector recto de flecha 152"/>
          <p:cNvCxnSpPr/>
          <p:nvPr/>
        </p:nvCxnSpPr>
        <p:spPr bwMode="auto">
          <a:xfrm rot="5400000" flipV="1">
            <a:off x="4559858" y="611273"/>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pic>
        <p:nvPicPr>
          <p:cNvPr id="154" name="Imagen 153"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915559" y="44395"/>
            <a:ext cx="396386" cy="607701"/>
          </a:xfrm>
          <a:prstGeom prst="rect">
            <a:avLst/>
          </a:prstGeom>
        </p:spPr>
      </p:pic>
      <p:sp>
        <p:nvSpPr>
          <p:cNvPr id="155" name="Content Placeholder 2">
            <a:extLst>
              <a:ext uri="{FF2B5EF4-FFF2-40B4-BE49-F238E27FC236}">
                <a16:creationId xmlns:a16="http://schemas.microsoft.com/office/drawing/2014/main" id="{354E91E5-B8CB-4A13-B9B7-7E70D725F2F2}"/>
              </a:ext>
            </a:extLst>
          </p:cNvPr>
          <p:cNvSpPr txBox="1">
            <a:spLocks/>
          </p:cNvSpPr>
          <p:nvPr/>
        </p:nvSpPr>
        <p:spPr bwMode="auto">
          <a:xfrm>
            <a:off x="3894649" y="181765"/>
            <a:ext cx="39255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600" dirty="0">
                <a:solidFill>
                  <a:srgbClr val="7F7F7F"/>
                </a:solidFill>
                <a:latin typeface="Roboto Slab" pitchFamily="2" charset="0"/>
                <a:ea typeface="Roboto Slab" pitchFamily="2" charset="0"/>
              </a:rPr>
              <a:t>0x6</a:t>
            </a:r>
            <a:endParaRPr lang="en-GB" sz="1600" dirty="0">
              <a:solidFill>
                <a:srgbClr val="7F7F7F"/>
              </a:solidFill>
            </a:endParaRPr>
          </a:p>
        </p:txBody>
      </p:sp>
      <p:cxnSp>
        <p:nvCxnSpPr>
          <p:cNvPr id="3" name="Conector angular 2"/>
          <p:cNvCxnSpPr/>
          <p:nvPr/>
        </p:nvCxnSpPr>
        <p:spPr bwMode="auto">
          <a:xfrm rot="10800000" flipV="1">
            <a:off x="2906982" y="1308619"/>
            <a:ext cx="1510621" cy="465376"/>
          </a:xfrm>
          <a:prstGeom prst="bentConnector4">
            <a:avLst>
              <a:gd name="adj1" fmla="val 18273"/>
              <a:gd name="adj2" fmla="val 207178"/>
            </a:avLst>
          </a:prstGeom>
          <a:solidFill>
            <a:schemeClr val="accent1"/>
          </a:solidFill>
          <a:ln w="9525" cap="flat" cmpd="sng" algn="ctr">
            <a:solidFill>
              <a:srgbClr val="FF0000"/>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56" name="Content Placeholder 2">
            <a:extLst>
              <a:ext uri="{FF2B5EF4-FFF2-40B4-BE49-F238E27FC236}">
                <a16:creationId xmlns:a16="http://schemas.microsoft.com/office/drawing/2014/main" id="{354E91E5-B8CB-4A13-B9B7-7E70D725F2F2}"/>
              </a:ext>
            </a:extLst>
          </p:cNvPr>
          <p:cNvSpPr txBox="1">
            <a:spLocks/>
          </p:cNvSpPr>
          <p:nvPr/>
        </p:nvSpPr>
        <p:spPr bwMode="auto">
          <a:xfrm>
            <a:off x="4474168" y="1111808"/>
            <a:ext cx="39255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600" dirty="0">
                <a:solidFill>
                  <a:srgbClr val="FF0000"/>
                </a:solidFill>
                <a:latin typeface="Roboto Slab" pitchFamily="2" charset="0"/>
                <a:ea typeface="Roboto Slab" pitchFamily="2" charset="0"/>
              </a:rPr>
              <a:t>0xE</a:t>
            </a:r>
            <a:endParaRPr lang="en-GB" sz="1600" dirty="0">
              <a:solidFill>
                <a:srgbClr val="FF0000"/>
              </a:solidFill>
            </a:endParaRPr>
          </a:p>
        </p:txBody>
      </p:sp>
      <p:pic>
        <p:nvPicPr>
          <p:cNvPr id="105" name="Imagen 104"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568900" y="1297215"/>
            <a:ext cx="396386" cy="607701"/>
          </a:xfrm>
          <a:prstGeom prst="rect">
            <a:avLst/>
          </a:prstGeom>
        </p:spPr>
      </p:pic>
      <p:pic>
        <p:nvPicPr>
          <p:cNvPr id="106" name="Imagen 105"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1763609" y="1297215"/>
            <a:ext cx="396386" cy="607701"/>
          </a:xfrm>
          <a:prstGeom prst="rect">
            <a:avLst/>
          </a:prstGeom>
        </p:spPr>
      </p:pic>
      <p:pic>
        <p:nvPicPr>
          <p:cNvPr id="110" name="Imagen 109"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669805" y="1303866"/>
            <a:ext cx="396386" cy="607701"/>
          </a:xfrm>
          <a:prstGeom prst="rect">
            <a:avLst/>
          </a:prstGeom>
        </p:spPr>
      </p:pic>
      <p:pic>
        <p:nvPicPr>
          <p:cNvPr id="111" name="Imagen 110"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487700" y="1308288"/>
            <a:ext cx="396386" cy="607701"/>
          </a:xfrm>
          <a:prstGeom prst="rect">
            <a:avLst/>
          </a:prstGeom>
        </p:spPr>
      </p:pic>
      <p:pic>
        <p:nvPicPr>
          <p:cNvPr id="112" name="Imagen 111"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6304944" y="1287081"/>
            <a:ext cx="396386" cy="607701"/>
          </a:xfrm>
          <a:prstGeom prst="rect">
            <a:avLst/>
          </a:prstGeom>
        </p:spPr>
      </p:pic>
      <p:pic>
        <p:nvPicPr>
          <p:cNvPr id="113" name="Imagen 112"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5405849" y="1293732"/>
            <a:ext cx="396386" cy="607701"/>
          </a:xfrm>
          <a:prstGeom prst="rect">
            <a:avLst/>
          </a:prstGeom>
        </p:spPr>
      </p:pic>
      <p:pic>
        <p:nvPicPr>
          <p:cNvPr id="115" name="Imagen 114"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7223744" y="1298154"/>
            <a:ext cx="396386" cy="607701"/>
          </a:xfrm>
          <a:prstGeom prst="rect">
            <a:avLst/>
          </a:prstGeom>
        </p:spPr>
      </p:pic>
      <p:sp>
        <p:nvSpPr>
          <p:cNvPr id="2" name="TextBox 1">
            <a:extLst>
              <a:ext uri="{FF2B5EF4-FFF2-40B4-BE49-F238E27FC236}">
                <a16:creationId xmlns:a16="http://schemas.microsoft.com/office/drawing/2014/main" id="{918E2C50-D6EA-2545-9A3E-0A1386E68A9A}"/>
              </a:ext>
            </a:extLst>
          </p:cNvPr>
          <p:cNvSpPr txBox="1"/>
          <p:nvPr/>
        </p:nvSpPr>
        <p:spPr>
          <a:xfrm>
            <a:off x="1753496" y="3044414"/>
            <a:ext cx="6454589" cy="923330"/>
          </a:xfrm>
          <a:prstGeom prst="rect">
            <a:avLst/>
          </a:prstGeom>
          <a:noFill/>
        </p:spPr>
        <p:txBody>
          <a:bodyPr wrap="square" rtlCol="0">
            <a:spAutoFit/>
          </a:bodyPr>
          <a:lstStyle/>
          <a:p>
            <a:r>
              <a:rPr lang="en-US" dirty="0"/>
              <a:t>Hence, we need to modify the node to store 2 memory address:</a:t>
            </a:r>
          </a:p>
          <a:p>
            <a:pPr marL="628650" lvl="1" indent="-285750">
              <a:buFont typeface="Arial" panose="020B0604020202020204" pitchFamily="34" charset="0"/>
              <a:buChar char="•"/>
            </a:pPr>
            <a:r>
              <a:rPr lang="en-US" dirty="0"/>
              <a:t>One to point the left side of the list </a:t>
            </a:r>
          </a:p>
          <a:p>
            <a:pPr marL="628650" lvl="1" indent="-285750">
              <a:buFont typeface="Arial" panose="020B0604020202020204" pitchFamily="34" charset="0"/>
              <a:buChar char="•"/>
            </a:pPr>
            <a:r>
              <a:rPr lang="en-US" dirty="0"/>
              <a:t>The other to point to the right side of the list</a:t>
            </a:r>
          </a:p>
        </p:txBody>
      </p:sp>
    </p:spTree>
    <p:extLst>
      <p:ext uri="{BB962C8B-B14F-4D97-AF65-F5344CB8AC3E}">
        <p14:creationId xmlns:p14="http://schemas.microsoft.com/office/powerpoint/2010/main" val="2987288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 name="Imagen 106"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568899" y="957695"/>
            <a:ext cx="396386" cy="607701"/>
          </a:xfrm>
          <a:prstGeom prst="rect">
            <a:avLst/>
          </a:prstGeom>
        </p:spPr>
      </p:pic>
      <p:pic>
        <p:nvPicPr>
          <p:cNvPr id="108" name="Imagen 107"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1763608" y="614015"/>
            <a:ext cx="396386" cy="607701"/>
          </a:xfrm>
          <a:prstGeom prst="rect">
            <a:avLst/>
          </a:prstGeom>
        </p:spPr>
      </p:pic>
      <p:sp>
        <p:nvSpPr>
          <p:cNvPr id="109" name="Content Placeholder 2">
            <a:extLst>
              <a:ext uri="{FF2B5EF4-FFF2-40B4-BE49-F238E27FC236}">
                <a16:creationId xmlns:a16="http://schemas.microsoft.com/office/drawing/2014/main" id="{354E91E5-B8CB-4A13-B9B7-7E70D725F2F2}"/>
              </a:ext>
            </a:extLst>
          </p:cNvPr>
          <p:cNvSpPr txBox="1">
            <a:spLocks/>
          </p:cNvSpPr>
          <p:nvPr/>
        </p:nvSpPr>
        <p:spPr bwMode="auto">
          <a:xfrm>
            <a:off x="1772785" y="699750"/>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a:t>
            </a:r>
            <a:endParaRPr lang="en-GB" sz="1800" dirty="0"/>
          </a:p>
        </p:txBody>
      </p:sp>
      <p:pic>
        <p:nvPicPr>
          <p:cNvPr id="114" name="Imagen 113"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1763608" y="957695"/>
            <a:ext cx="396386" cy="607701"/>
          </a:xfrm>
          <a:prstGeom prst="rect">
            <a:avLst/>
          </a:prstGeom>
        </p:spPr>
      </p:pic>
      <p:pic>
        <p:nvPicPr>
          <p:cNvPr id="116" name="Imagen 115"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669804" y="620666"/>
            <a:ext cx="396386" cy="607701"/>
          </a:xfrm>
          <a:prstGeom prst="rect">
            <a:avLst/>
          </a:prstGeom>
        </p:spPr>
      </p:pic>
      <p:sp>
        <p:nvSpPr>
          <p:cNvPr id="117" name="Content Placeholder 2">
            <a:extLst>
              <a:ext uri="{FF2B5EF4-FFF2-40B4-BE49-F238E27FC236}">
                <a16:creationId xmlns:a16="http://schemas.microsoft.com/office/drawing/2014/main" id="{354E91E5-B8CB-4A13-B9B7-7E70D725F2F2}"/>
              </a:ext>
            </a:extLst>
          </p:cNvPr>
          <p:cNvSpPr txBox="1">
            <a:spLocks/>
          </p:cNvSpPr>
          <p:nvPr/>
        </p:nvSpPr>
        <p:spPr bwMode="auto">
          <a:xfrm>
            <a:off x="2678981" y="706401"/>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3</a:t>
            </a:r>
            <a:endParaRPr lang="en-GB" sz="1800" dirty="0"/>
          </a:p>
        </p:txBody>
      </p:sp>
      <p:pic>
        <p:nvPicPr>
          <p:cNvPr id="118" name="Imagen 117"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669804" y="964346"/>
            <a:ext cx="396386" cy="607701"/>
          </a:xfrm>
          <a:prstGeom prst="rect">
            <a:avLst/>
          </a:prstGeom>
        </p:spPr>
      </p:pic>
      <p:pic>
        <p:nvPicPr>
          <p:cNvPr id="121" name="Imagen 120"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572685" y="623725"/>
            <a:ext cx="396386" cy="607701"/>
          </a:xfrm>
          <a:prstGeom prst="rect">
            <a:avLst/>
          </a:prstGeom>
        </p:spPr>
      </p:pic>
      <p:sp>
        <p:nvSpPr>
          <p:cNvPr id="122" name="Content Placeholder 2">
            <a:extLst>
              <a:ext uri="{FF2B5EF4-FFF2-40B4-BE49-F238E27FC236}">
                <a16:creationId xmlns:a16="http://schemas.microsoft.com/office/drawing/2014/main" id="{354E91E5-B8CB-4A13-B9B7-7E70D725F2F2}"/>
              </a:ext>
            </a:extLst>
          </p:cNvPr>
          <p:cNvSpPr txBox="1">
            <a:spLocks/>
          </p:cNvSpPr>
          <p:nvPr/>
        </p:nvSpPr>
        <p:spPr bwMode="auto">
          <a:xfrm>
            <a:off x="3581862" y="709460"/>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7</a:t>
            </a:r>
            <a:endParaRPr lang="en-GB" sz="1800" dirty="0"/>
          </a:p>
        </p:txBody>
      </p:sp>
      <p:pic>
        <p:nvPicPr>
          <p:cNvPr id="125" name="Imagen 124"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487699" y="625088"/>
            <a:ext cx="396386" cy="607701"/>
          </a:xfrm>
          <a:prstGeom prst="rect">
            <a:avLst/>
          </a:prstGeom>
        </p:spPr>
      </p:pic>
      <p:sp>
        <p:nvSpPr>
          <p:cNvPr id="126" name="Content Placeholder 2">
            <a:extLst>
              <a:ext uri="{FF2B5EF4-FFF2-40B4-BE49-F238E27FC236}">
                <a16:creationId xmlns:a16="http://schemas.microsoft.com/office/drawing/2014/main" id="{354E91E5-B8CB-4A13-B9B7-7E70D725F2F2}"/>
              </a:ext>
            </a:extLst>
          </p:cNvPr>
          <p:cNvSpPr txBox="1">
            <a:spLocks/>
          </p:cNvSpPr>
          <p:nvPr/>
        </p:nvSpPr>
        <p:spPr bwMode="auto">
          <a:xfrm>
            <a:off x="4496876" y="710823"/>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8</a:t>
            </a:r>
            <a:endParaRPr lang="en-GB" sz="1800" dirty="0"/>
          </a:p>
        </p:txBody>
      </p:sp>
      <p:pic>
        <p:nvPicPr>
          <p:cNvPr id="127" name="Imagen 126"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487699" y="968768"/>
            <a:ext cx="396386" cy="607701"/>
          </a:xfrm>
          <a:prstGeom prst="rect">
            <a:avLst/>
          </a:prstGeom>
        </p:spPr>
      </p:pic>
      <p:pic>
        <p:nvPicPr>
          <p:cNvPr id="130" name="Imagen 129"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6304943" y="947561"/>
            <a:ext cx="396386" cy="607701"/>
          </a:xfrm>
          <a:prstGeom prst="rect">
            <a:avLst/>
          </a:prstGeom>
        </p:spPr>
      </p:pic>
      <p:pic>
        <p:nvPicPr>
          <p:cNvPr id="131" name="Imagen 130"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5405848" y="610532"/>
            <a:ext cx="396386" cy="607701"/>
          </a:xfrm>
          <a:prstGeom prst="rect">
            <a:avLst/>
          </a:prstGeom>
        </p:spPr>
      </p:pic>
      <p:sp>
        <p:nvSpPr>
          <p:cNvPr id="132" name="Content Placeholder 2">
            <a:extLst>
              <a:ext uri="{FF2B5EF4-FFF2-40B4-BE49-F238E27FC236}">
                <a16:creationId xmlns:a16="http://schemas.microsoft.com/office/drawing/2014/main" id="{354E91E5-B8CB-4A13-B9B7-7E70D725F2F2}"/>
              </a:ext>
            </a:extLst>
          </p:cNvPr>
          <p:cNvSpPr txBox="1">
            <a:spLocks/>
          </p:cNvSpPr>
          <p:nvPr/>
        </p:nvSpPr>
        <p:spPr bwMode="auto">
          <a:xfrm>
            <a:off x="5415025" y="696267"/>
            <a:ext cx="432618"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13</a:t>
            </a:r>
            <a:endParaRPr lang="en-GB" sz="1800" dirty="0"/>
          </a:p>
        </p:txBody>
      </p:sp>
      <p:pic>
        <p:nvPicPr>
          <p:cNvPr id="133" name="Imagen 132"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5405848" y="954212"/>
            <a:ext cx="396386" cy="607701"/>
          </a:xfrm>
          <a:prstGeom prst="rect">
            <a:avLst/>
          </a:prstGeom>
        </p:spPr>
      </p:pic>
      <p:pic>
        <p:nvPicPr>
          <p:cNvPr id="135" name="Imagen 134"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6308729" y="613591"/>
            <a:ext cx="396386" cy="607701"/>
          </a:xfrm>
          <a:prstGeom prst="rect">
            <a:avLst/>
          </a:prstGeom>
        </p:spPr>
      </p:pic>
      <p:sp>
        <p:nvSpPr>
          <p:cNvPr id="136" name="Content Placeholder 2">
            <a:extLst>
              <a:ext uri="{FF2B5EF4-FFF2-40B4-BE49-F238E27FC236}">
                <a16:creationId xmlns:a16="http://schemas.microsoft.com/office/drawing/2014/main" id="{354E91E5-B8CB-4A13-B9B7-7E70D725F2F2}"/>
              </a:ext>
            </a:extLst>
          </p:cNvPr>
          <p:cNvSpPr txBox="1">
            <a:spLocks/>
          </p:cNvSpPr>
          <p:nvPr/>
        </p:nvSpPr>
        <p:spPr bwMode="auto">
          <a:xfrm>
            <a:off x="6317906" y="699326"/>
            <a:ext cx="44475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17</a:t>
            </a:r>
            <a:endParaRPr lang="en-GB" sz="1800" dirty="0"/>
          </a:p>
        </p:txBody>
      </p:sp>
      <p:pic>
        <p:nvPicPr>
          <p:cNvPr id="139" name="Imagen 138"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7223743" y="614954"/>
            <a:ext cx="396386" cy="607701"/>
          </a:xfrm>
          <a:prstGeom prst="rect">
            <a:avLst/>
          </a:prstGeom>
        </p:spPr>
      </p:pic>
      <p:sp>
        <p:nvSpPr>
          <p:cNvPr id="140" name="Content Placeholder 2">
            <a:extLst>
              <a:ext uri="{FF2B5EF4-FFF2-40B4-BE49-F238E27FC236}">
                <a16:creationId xmlns:a16="http://schemas.microsoft.com/office/drawing/2014/main" id="{354E91E5-B8CB-4A13-B9B7-7E70D725F2F2}"/>
              </a:ext>
            </a:extLst>
          </p:cNvPr>
          <p:cNvSpPr txBox="1">
            <a:spLocks/>
          </p:cNvSpPr>
          <p:nvPr/>
        </p:nvSpPr>
        <p:spPr bwMode="auto">
          <a:xfrm>
            <a:off x="7232920" y="700689"/>
            <a:ext cx="45233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29</a:t>
            </a:r>
            <a:endParaRPr lang="en-GB" sz="1800" dirty="0"/>
          </a:p>
        </p:txBody>
      </p:sp>
      <p:pic>
        <p:nvPicPr>
          <p:cNvPr id="141" name="Imagen 140"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7223743" y="958634"/>
            <a:ext cx="396386" cy="607701"/>
          </a:xfrm>
          <a:prstGeom prst="rect">
            <a:avLst/>
          </a:prstGeom>
        </p:spPr>
      </p:pic>
      <p:sp>
        <p:nvSpPr>
          <p:cNvPr id="145" name="Rectángulo 144"/>
          <p:cNvSpPr/>
          <p:nvPr/>
        </p:nvSpPr>
        <p:spPr>
          <a:xfrm>
            <a:off x="1696833" y="1773995"/>
            <a:ext cx="493682"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0x9</a:t>
            </a:r>
            <a:endParaRPr lang="en-GB" sz="1400" dirty="0">
              <a:solidFill>
                <a:srgbClr val="7F7F7F"/>
              </a:solidFill>
            </a:endParaRPr>
          </a:p>
        </p:txBody>
      </p:sp>
      <p:sp>
        <p:nvSpPr>
          <p:cNvPr id="146" name="Rectángulo 145"/>
          <p:cNvSpPr/>
          <p:nvPr/>
        </p:nvSpPr>
        <p:spPr>
          <a:xfrm>
            <a:off x="2617917" y="1781452"/>
            <a:ext cx="507007"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0xE</a:t>
            </a:r>
            <a:endParaRPr lang="en-GB" sz="1400" dirty="0">
              <a:solidFill>
                <a:srgbClr val="7F7F7F"/>
              </a:solidFill>
            </a:endParaRPr>
          </a:p>
        </p:txBody>
      </p:sp>
      <p:sp>
        <p:nvSpPr>
          <p:cNvPr id="147" name="Rectángulo 146"/>
          <p:cNvSpPr/>
          <p:nvPr/>
        </p:nvSpPr>
        <p:spPr>
          <a:xfrm>
            <a:off x="3465455" y="1773995"/>
            <a:ext cx="569387"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0x16</a:t>
            </a:r>
            <a:endParaRPr lang="en-GB" sz="1400" dirty="0">
              <a:solidFill>
                <a:srgbClr val="7F7F7F"/>
              </a:solidFill>
            </a:endParaRPr>
          </a:p>
        </p:txBody>
      </p:sp>
      <p:sp>
        <p:nvSpPr>
          <p:cNvPr id="148" name="Rectángulo 147"/>
          <p:cNvSpPr/>
          <p:nvPr/>
        </p:nvSpPr>
        <p:spPr>
          <a:xfrm>
            <a:off x="4403064" y="1791587"/>
            <a:ext cx="492806"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0x6</a:t>
            </a:r>
            <a:endParaRPr lang="en-GB" sz="1400" dirty="0">
              <a:solidFill>
                <a:srgbClr val="7F7F7F"/>
              </a:solidFill>
            </a:endParaRPr>
          </a:p>
        </p:txBody>
      </p:sp>
      <p:sp>
        <p:nvSpPr>
          <p:cNvPr id="149" name="Rectángulo 148"/>
          <p:cNvSpPr/>
          <p:nvPr/>
        </p:nvSpPr>
        <p:spPr>
          <a:xfrm>
            <a:off x="5354837" y="1755269"/>
            <a:ext cx="502624"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0xF</a:t>
            </a:r>
            <a:endParaRPr lang="en-GB" sz="1400" dirty="0">
              <a:solidFill>
                <a:srgbClr val="7F7F7F"/>
              </a:solidFill>
            </a:endParaRPr>
          </a:p>
        </p:txBody>
      </p:sp>
      <p:sp>
        <p:nvSpPr>
          <p:cNvPr id="150" name="Rectángulo 149"/>
          <p:cNvSpPr/>
          <p:nvPr/>
        </p:nvSpPr>
        <p:spPr>
          <a:xfrm>
            <a:off x="6248809" y="1773995"/>
            <a:ext cx="526907"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0xA</a:t>
            </a:r>
            <a:endParaRPr lang="en-GB" sz="1400" dirty="0">
              <a:solidFill>
                <a:srgbClr val="7F7F7F"/>
              </a:solidFill>
            </a:endParaRPr>
          </a:p>
        </p:txBody>
      </p:sp>
      <p:sp>
        <p:nvSpPr>
          <p:cNvPr id="151" name="Rectángulo 150"/>
          <p:cNvSpPr/>
          <p:nvPr/>
        </p:nvSpPr>
        <p:spPr>
          <a:xfrm>
            <a:off x="7158344" y="1777653"/>
            <a:ext cx="491666" cy="307777"/>
          </a:xfrm>
          <a:prstGeom prst="rect">
            <a:avLst/>
          </a:prstGeom>
        </p:spPr>
        <p:txBody>
          <a:bodyPr wrap="none">
            <a:spAutoFit/>
          </a:bodyPr>
          <a:lstStyle/>
          <a:p>
            <a:pPr marL="0" indent="0">
              <a:buClrTx/>
              <a:buFontTx/>
              <a:buNone/>
            </a:pPr>
            <a:r>
              <a:rPr lang="es-ES_tradnl" sz="1400" dirty="0">
                <a:solidFill>
                  <a:srgbClr val="7F7F7F"/>
                </a:solidFill>
                <a:latin typeface="Roboto Slab" pitchFamily="2" charset="0"/>
                <a:ea typeface="Roboto Slab" pitchFamily="2" charset="0"/>
              </a:rPr>
              <a:t>0x2</a:t>
            </a:r>
            <a:endParaRPr lang="en-GB" sz="1400" dirty="0">
              <a:solidFill>
                <a:srgbClr val="7F7F7F"/>
              </a:solidFill>
            </a:endParaRPr>
          </a:p>
        </p:txBody>
      </p:sp>
      <p:sp>
        <p:nvSpPr>
          <p:cNvPr id="152" name="Content Placeholder 2">
            <a:extLst>
              <a:ext uri="{FF2B5EF4-FFF2-40B4-BE49-F238E27FC236}">
                <a16:creationId xmlns:a16="http://schemas.microsoft.com/office/drawing/2014/main" id="{354E91E5-B8CB-4A13-B9B7-7E70D725F2F2}"/>
              </a:ext>
            </a:extLst>
          </p:cNvPr>
          <p:cNvSpPr txBox="1">
            <a:spLocks/>
          </p:cNvSpPr>
          <p:nvPr/>
        </p:nvSpPr>
        <p:spPr bwMode="auto">
          <a:xfrm>
            <a:off x="4374154" y="138520"/>
            <a:ext cx="929613"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2000" dirty="0">
                <a:latin typeface="Roboto Slab" pitchFamily="2" charset="0"/>
                <a:ea typeface="Roboto Slab" pitchFamily="2" charset="0"/>
              </a:rPr>
              <a:t>head</a:t>
            </a:r>
            <a:endParaRPr lang="en-GB" sz="2000" dirty="0"/>
          </a:p>
        </p:txBody>
      </p:sp>
      <p:cxnSp>
        <p:nvCxnSpPr>
          <p:cNvPr id="153" name="Conector recto de flecha 152"/>
          <p:cNvCxnSpPr/>
          <p:nvPr/>
        </p:nvCxnSpPr>
        <p:spPr bwMode="auto">
          <a:xfrm rot="5400000" flipV="1">
            <a:off x="4559858" y="611273"/>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pic>
        <p:nvPicPr>
          <p:cNvPr id="154" name="Imagen 153"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915559" y="44395"/>
            <a:ext cx="396386" cy="607701"/>
          </a:xfrm>
          <a:prstGeom prst="rect">
            <a:avLst/>
          </a:prstGeom>
        </p:spPr>
      </p:pic>
      <p:sp>
        <p:nvSpPr>
          <p:cNvPr id="155" name="Content Placeholder 2">
            <a:extLst>
              <a:ext uri="{FF2B5EF4-FFF2-40B4-BE49-F238E27FC236}">
                <a16:creationId xmlns:a16="http://schemas.microsoft.com/office/drawing/2014/main" id="{354E91E5-B8CB-4A13-B9B7-7E70D725F2F2}"/>
              </a:ext>
            </a:extLst>
          </p:cNvPr>
          <p:cNvSpPr txBox="1">
            <a:spLocks/>
          </p:cNvSpPr>
          <p:nvPr/>
        </p:nvSpPr>
        <p:spPr bwMode="auto">
          <a:xfrm>
            <a:off x="3894649" y="181765"/>
            <a:ext cx="39255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600" dirty="0">
                <a:solidFill>
                  <a:srgbClr val="7F7F7F"/>
                </a:solidFill>
                <a:latin typeface="Roboto Slab" pitchFamily="2" charset="0"/>
                <a:ea typeface="Roboto Slab" pitchFamily="2" charset="0"/>
              </a:rPr>
              <a:t>0x6</a:t>
            </a:r>
            <a:endParaRPr lang="en-GB" sz="1600" dirty="0">
              <a:solidFill>
                <a:srgbClr val="7F7F7F"/>
              </a:solidFill>
            </a:endParaRPr>
          </a:p>
        </p:txBody>
      </p:sp>
      <p:cxnSp>
        <p:nvCxnSpPr>
          <p:cNvPr id="3" name="Conector angular 2"/>
          <p:cNvCxnSpPr/>
          <p:nvPr/>
        </p:nvCxnSpPr>
        <p:spPr bwMode="auto">
          <a:xfrm rot="10800000" flipV="1">
            <a:off x="2906982" y="1308619"/>
            <a:ext cx="1510621" cy="465376"/>
          </a:xfrm>
          <a:prstGeom prst="bentConnector4">
            <a:avLst>
              <a:gd name="adj1" fmla="val 18273"/>
              <a:gd name="adj2" fmla="val 207178"/>
            </a:avLst>
          </a:prstGeom>
          <a:solidFill>
            <a:schemeClr val="accent1"/>
          </a:solidFill>
          <a:ln w="9525" cap="flat" cmpd="sng" algn="ctr">
            <a:solidFill>
              <a:srgbClr val="FF0000"/>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56" name="Content Placeholder 2">
            <a:extLst>
              <a:ext uri="{FF2B5EF4-FFF2-40B4-BE49-F238E27FC236}">
                <a16:creationId xmlns:a16="http://schemas.microsoft.com/office/drawing/2014/main" id="{354E91E5-B8CB-4A13-B9B7-7E70D725F2F2}"/>
              </a:ext>
            </a:extLst>
          </p:cNvPr>
          <p:cNvSpPr txBox="1">
            <a:spLocks/>
          </p:cNvSpPr>
          <p:nvPr/>
        </p:nvSpPr>
        <p:spPr bwMode="auto">
          <a:xfrm>
            <a:off x="4474168" y="1111808"/>
            <a:ext cx="39255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600" dirty="0">
                <a:solidFill>
                  <a:srgbClr val="FF0000"/>
                </a:solidFill>
                <a:latin typeface="Roboto Slab" pitchFamily="2" charset="0"/>
                <a:ea typeface="Roboto Slab" pitchFamily="2" charset="0"/>
              </a:rPr>
              <a:t>0xE</a:t>
            </a:r>
            <a:endParaRPr lang="en-GB" sz="1600" dirty="0">
              <a:solidFill>
                <a:srgbClr val="FF0000"/>
              </a:solidFill>
            </a:endParaRPr>
          </a:p>
        </p:txBody>
      </p:sp>
      <p:pic>
        <p:nvPicPr>
          <p:cNvPr id="105" name="Imagen 104"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568900" y="1297215"/>
            <a:ext cx="396386" cy="607701"/>
          </a:xfrm>
          <a:prstGeom prst="rect">
            <a:avLst/>
          </a:prstGeom>
        </p:spPr>
      </p:pic>
      <p:pic>
        <p:nvPicPr>
          <p:cNvPr id="106" name="Imagen 105"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1763609" y="1297215"/>
            <a:ext cx="396386" cy="607701"/>
          </a:xfrm>
          <a:prstGeom prst="rect">
            <a:avLst/>
          </a:prstGeom>
        </p:spPr>
      </p:pic>
      <p:pic>
        <p:nvPicPr>
          <p:cNvPr id="110" name="Imagen 109"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669805" y="1303866"/>
            <a:ext cx="396386" cy="607701"/>
          </a:xfrm>
          <a:prstGeom prst="rect">
            <a:avLst/>
          </a:prstGeom>
        </p:spPr>
      </p:pic>
      <p:pic>
        <p:nvPicPr>
          <p:cNvPr id="111" name="Imagen 110"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487700" y="1308288"/>
            <a:ext cx="396386" cy="607701"/>
          </a:xfrm>
          <a:prstGeom prst="rect">
            <a:avLst/>
          </a:prstGeom>
        </p:spPr>
      </p:pic>
      <p:pic>
        <p:nvPicPr>
          <p:cNvPr id="112" name="Imagen 111"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6304944" y="1287081"/>
            <a:ext cx="396386" cy="607701"/>
          </a:xfrm>
          <a:prstGeom prst="rect">
            <a:avLst/>
          </a:prstGeom>
        </p:spPr>
      </p:pic>
      <p:pic>
        <p:nvPicPr>
          <p:cNvPr id="113" name="Imagen 112"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5405849" y="1293732"/>
            <a:ext cx="396386" cy="607701"/>
          </a:xfrm>
          <a:prstGeom prst="rect">
            <a:avLst/>
          </a:prstGeom>
        </p:spPr>
      </p:pic>
      <p:pic>
        <p:nvPicPr>
          <p:cNvPr id="115" name="Imagen 114"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7223744" y="1298154"/>
            <a:ext cx="396386" cy="607701"/>
          </a:xfrm>
          <a:prstGeom prst="rect">
            <a:avLst/>
          </a:prstGeom>
        </p:spPr>
      </p:pic>
      <p:sp>
        <p:nvSpPr>
          <p:cNvPr id="119" name="Content Placeholder 2">
            <a:extLst>
              <a:ext uri="{FF2B5EF4-FFF2-40B4-BE49-F238E27FC236}">
                <a16:creationId xmlns:a16="http://schemas.microsoft.com/office/drawing/2014/main" id="{354E91E5-B8CB-4A13-B9B7-7E70D725F2F2}"/>
              </a:ext>
            </a:extLst>
          </p:cNvPr>
          <p:cNvSpPr txBox="1">
            <a:spLocks/>
          </p:cNvSpPr>
          <p:nvPr/>
        </p:nvSpPr>
        <p:spPr bwMode="auto">
          <a:xfrm>
            <a:off x="4476364" y="1426744"/>
            <a:ext cx="392555" cy="292227"/>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600" dirty="0">
                <a:solidFill>
                  <a:srgbClr val="FF0000"/>
                </a:solidFill>
                <a:latin typeface="Roboto Slab" pitchFamily="2" charset="0"/>
                <a:ea typeface="Roboto Slab" pitchFamily="2" charset="0"/>
              </a:rPr>
              <a:t>0xA</a:t>
            </a:r>
            <a:endParaRPr lang="en-GB" sz="1600" dirty="0">
              <a:solidFill>
                <a:srgbClr val="FF0000"/>
              </a:solidFill>
            </a:endParaRPr>
          </a:p>
        </p:txBody>
      </p:sp>
      <p:cxnSp>
        <p:nvCxnSpPr>
          <p:cNvPr id="5" name="Conector angular 4"/>
          <p:cNvCxnSpPr/>
          <p:nvPr/>
        </p:nvCxnSpPr>
        <p:spPr bwMode="auto">
          <a:xfrm>
            <a:off x="4935696" y="1612139"/>
            <a:ext cx="1522519" cy="469633"/>
          </a:xfrm>
          <a:prstGeom prst="bentConnector4">
            <a:avLst>
              <a:gd name="adj1" fmla="val 16420"/>
              <a:gd name="adj2" fmla="val 148676"/>
            </a:avLst>
          </a:prstGeom>
          <a:solidFill>
            <a:schemeClr val="accent1"/>
          </a:solidFill>
          <a:ln w="9525" cap="flat" cmpd="sng" algn="ctr">
            <a:solidFill>
              <a:srgbClr val="FF0000"/>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 name="TextBox 1">
            <a:extLst>
              <a:ext uri="{FF2B5EF4-FFF2-40B4-BE49-F238E27FC236}">
                <a16:creationId xmlns:a16="http://schemas.microsoft.com/office/drawing/2014/main" id="{6516344F-A159-F540-A58A-F0FE15C7DE72}"/>
              </a:ext>
            </a:extLst>
          </p:cNvPr>
          <p:cNvSpPr txBox="1"/>
          <p:nvPr/>
        </p:nvSpPr>
        <p:spPr>
          <a:xfrm>
            <a:off x="1667435" y="3205779"/>
            <a:ext cx="6346609" cy="923330"/>
          </a:xfrm>
          <a:prstGeom prst="rect">
            <a:avLst/>
          </a:prstGeom>
          <a:noFill/>
        </p:spPr>
        <p:txBody>
          <a:bodyPr wrap="none" rtlCol="0">
            <a:spAutoFit/>
          </a:bodyPr>
          <a:lstStyle/>
          <a:p>
            <a:r>
              <a:rPr lang="en-US" dirty="0"/>
              <a:t>The node in the middle of the list is now pointing to two positions:</a:t>
            </a:r>
          </a:p>
          <a:p>
            <a:pPr marL="628650" lvl="1" indent="-285750">
              <a:buFont typeface="Arial" panose="020B0604020202020204" pitchFamily="34" charset="0"/>
              <a:buChar char="•"/>
            </a:pPr>
            <a:r>
              <a:rPr lang="en-US" dirty="0"/>
              <a:t>Middle of the left-half of the list </a:t>
            </a:r>
          </a:p>
          <a:p>
            <a:pPr marL="628650" lvl="1" indent="-285750">
              <a:buFont typeface="Arial" panose="020B0604020202020204" pitchFamily="34" charset="0"/>
              <a:buChar char="•"/>
            </a:pPr>
            <a:r>
              <a:rPr lang="en-US" dirty="0"/>
              <a:t>Middle of the right-half of the list</a:t>
            </a:r>
          </a:p>
        </p:txBody>
      </p:sp>
      <p:sp>
        <p:nvSpPr>
          <p:cNvPr id="4" name="TextBox 3">
            <a:extLst>
              <a:ext uri="{FF2B5EF4-FFF2-40B4-BE49-F238E27FC236}">
                <a16:creationId xmlns:a16="http://schemas.microsoft.com/office/drawing/2014/main" id="{7CA11FA4-7C69-394E-9123-465D1FD27939}"/>
              </a:ext>
            </a:extLst>
          </p:cNvPr>
          <p:cNvSpPr txBox="1"/>
          <p:nvPr/>
        </p:nvSpPr>
        <p:spPr>
          <a:xfrm>
            <a:off x="1846170" y="4459058"/>
            <a:ext cx="4070345" cy="369332"/>
          </a:xfrm>
          <a:prstGeom prst="rect">
            <a:avLst/>
          </a:prstGeom>
          <a:noFill/>
        </p:spPr>
        <p:txBody>
          <a:bodyPr wrap="none" rtlCol="0">
            <a:spAutoFit/>
          </a:bodyPr>
          <a:lstStyle/>
          <a:p>
            <a:r>
              <a:rPr lang="en-US" dirty="0"/>
              <a:t>This process can be repeated recursively </a:t>
            </a:r>
          </a:p>
        </p:txBody>
      </p:sp>
    </p:spTree>
    <p:extLst>
      <p:ext uri="{BB962C8B-B14F-4D97-AF65-F5344CB8AC3E}">
        <p14:creationId xmlns:p14="http://schemas.microsoft.com/office/powerpoint/2010/main" val="1560542314"/>
      </p:ext>
    </p:extLst>
  </p:cSld>
  <p:clrMapOvr>
    <a:masterClrMapping/>
  </p:clrMapOvr>
</p:sld>
</file>

<file path=ppt/theme/theme1.xml><?xml version="1.0" encoding="utf-8"?>
<a:theme xmlns:a="http://schemas.openxmlformats.org/drawingml/2006/main" name="Default Theme">
  <a:themeElements>
    <a:clrScheme name="Goldsmiths-mas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oldsmiths-master">
      <a:majorFont>
        <a:latin typeface="Georgia"/>
        <a:ea typeface="ＭＳ Ｐゴシック"/>
        <a:cs typeface=""/>
      </a:majorFont>
      <a:minorFont>
        <a:latin typeface="Georgi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charset="0"/>
            <a:ea typeface="ＭＳ Ｐゴシック" charset="0"/>
          </a:defRPr>
        </a:defPPr>
      </a:lstStyle>
    </a:lnDef>
  </a:objectDefaults>
  <a:extraClrSchemeLst>
    <a:extraClrScheme>
      <a:clrScheme name="Goldsmiths-mas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oldsmiths-maste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oldsmiths-maste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oldsmiths-maste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oldsmiths-maste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oldsmiths-maste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oldsmiths-master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oldsmiths-maste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oldsmiths-maste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oldsmiths-maste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oldsmiths-maste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oldsmiths-maste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cture template" id="{85486A97-7527-234E-B29D-4E15F6DD80A9}" vid="{62C6D008-43A1-4C49-B16D-2868C65AAB7C}"/>
    </a:ext>
  </a:extLst>
</a:theme>
</file>

<file path=ppt/theme/theme2.xml><?xml version="1.0" encoding="utf-8"?>
<a:theme xmlns:a="http://schemas.openxmlformats.org/drawingml/2006/main" name="1_Default Theme">
  <a:themeElements>
    <a:clrScheme name="Goldsmiths-mas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oldsmiths-master">
      <a:majorFont>
        <a:latin typeface="Georgia"/>
        <a:ea typeface="ＭＳ Ｐゴシック"/>
        <a:cs typeface=""/>
      </a:majorFont>
      <a:minorFont>
        <a:latin typeface="Georgi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charset="0"/>
            <a:ea typeface="ＭＳ Ｐゴシック" charset="0"/>
          </a:defRPr>
        </a:defPPr>
      </a:lstStyle>
    </a:lnDef>
  </a:objectDefaults>
  <a:extraClrSchemeLst>
    <a:extraClrScheme>
      <a:clrScheme name="Goldsmiths-mas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oldsmiths-maste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oldsmiths-maste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oldsmiths-maste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oldsmiths-maste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oldsmiths-maste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oldsmiths-master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oldsmiths-maste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oldsmiths-maste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oldsmiths-maste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oldsmiths-maste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oldsmiths-maste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cture template" id="{85486A97-7527-234E-B29D-4E15F6DD80A9}" vid="{62C6D008-43A1-4C49-B16D-2868C65AAB7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5A11549B9E3BE44B19E4E4FA8971096" ma:contentTypeVersion="10" ma:contentTypeDescription="Create a new document." ma:contentTypeScope="" ma:versionID="31ac8cebb7d450fb61ddc1c06f59865d">
  <xsd:schema xmlns:xsd="http://www.w3.org/2001/XMLSchema" xmlns:xs="http://www.w3.org/2001/XMLSchema" xmlns:p="http://schemas.microsoft.com/office/2006/metadata/properties" xmlns:ns2="65620a10-58d8-4602-af8b-e2b4eec3245a" xmlns:ns3="4f37539b-1577-461a-a534-c40bf1b53cfa" targetNamespace="http://schemas.microsoft.com/office/2006/metadata/properties" ma:root="true" ma:fieldsID="74d4c4e9ece712e7fc1ebe666e3c7845" ns2:_="" ns3:_="">
    <xsd:import namespace="65620a10-58d8-4602-af8b-e2b4eec3245a"/>
    <xsd:import namespace="4f37539b-1577-461a-a534-c40bf1b53cf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5620a10-58d8-4602-af8b-e2b4eec3245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f37539b-1577-461a-a534-c40bf1b53cfa"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77F343F-F2DA-4502-82A0-604A69FF9BF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5620a10-58d8-4602-af8b-e2b4eec3245a"/>
    <ds:schemaRef ds:uri="4f37539b-1577-461a-a534-c40bf1b53cf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3B2BDB3-1106-4425-AD18-85134CB21608}">
  <ds:schemaRefs>
    <ds:schemaRef ds:uri="http://schemas.microsoft.com/sharepoint/v3/contenttype/forms"/>
  </ds:schemaRefs>
</ds:datastoreItem>
</file>

<file path=customXml/itemProps3.xml><?xml version="1.0" encoding="utf-8"?>
<ds:datastoreItem xmlns:ds="http://schemas.openxmlformats.org/officeDocument/2006/customXml" ds:itemID="{162D6634-8C61-44B0-8C9A-461444A3A20F}">
  <ds:schemaRefs>
    <ds:schemaRef ds:uri="http://purl.org/dc/terms/"/>
    <ds:schemaRef ds:uri="http://schemas.openxmlformats.org/package/2006/metadata/core-properties"/>
    <ds:schemaRef ds:uri="http://purl.org/dc/dcmitype/"/>
    <ds:schemaRef ds:uri="65620a10-58d8-4602-af8b-e2b4eec3245a"/>
    <ds:schemaRef ds:uri="http://schemas.microsoft.com/office/2006/documentManagement/types"/>
    <ds:schemaRef ds:uri="http://schemas.microsoft.com/office/2006/metadata/properties"/>
    <ds:schemaRef ds:uri="4f37539b-1577-461a-a534-c40bf1b53cfa"/>
    <ds:schemaRef ds:uri="http://schemas.microsoft.com/office/infopath/2007/PartnerControl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Default Theme</Template>
  <TotalTime>72336</TotalTime>
  <Words>1142</Words>
  <Application>Microsoft Macintosh PowerPoint</Application>
  <PresentationFormat>On-screen Show (16:9)</PresentationFormat>
  <Paragraphs>690</Paragraphs>
  <Slides>36</Slides>
  <Notes>36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36</vt:i4>
      </vt:variant>
    </vt:vector>
  </HeadingPairs>
  <TitlesOfParts>
    <vt:vector size="43" baseType="lpstr">
      <vt:lpstr>Arial</vt:lpstr>
      <vt:lpstr>Calibri</vt:lpstr>
      <vt:lpstr>Georgia</vt:lpstr>
      <vt:lpstr>Roboto Slab</vt:lpstr>
      <vt:lpstr>Times</vt:lpstr>
      <vt:lpstr>Default Theme</vt:lpstr>
      <vt:lpstr>1_Default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dc:title>
  <dc:creator>Lahcen Ouarbya</dc:creator>
  <cp:lastModifiedBy>Lahcen Ouarbya</cp:lastModifiedBy>
  <cp:revision>941</cp:revision>
  <cp:lastPrinted>2019-07-09T17:04:45Z</cp:lastPrinted>
  <dcterms:created xsi:type="dcterms:W3CDTF">2018-10-29T10:08:54Z</dcterms:created>
  <dcterms:modified xsi:type="dcterms:W3CDTF">2021-02-01T08:11:45Z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0x01010055A11549B9E3BE44B19E4E4FA8971096</vt:lpwstr>
  </property>
</Properties>
</file>