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0"/>
  </p:notesMasterIdLst>
  <p:handoutMasterIdLst>
    <p:handoutMasterId r:id="rId31"/>
  </p:handoutMasterIdLst>
  <p:sldIdLst>
    <p:sldId id="362" r:id="rId6"/>
    <p:sldId id="398" r:id="rId7"/>
    <p:sldId id="433" r:id="rId8"/>
    <p:sldId id="434" r:id="rId9"/>
    <p:sldId id="435" r:id="rId10"/>
    <p:sldId id="437" r:id="rId11"/>
    <p:sldId id="438" r:id="rId12"/>
    <p:sldId id="439" r:id="rId13"/>
    <p:sldId id="440" r:id="rId14"/>
    <p:sldId id="441" r:id="rId15"/>
    <p:sldId id="364" r:id="rId16"/>
    <p:sldId id="443" r:id="rId17"/>
    <p:sldId id="442" r:id="rId18"/>
    <p:sldId id="445" r:id="rId19"/>
    <p:sldId id="444" r:id="rId20"/>
    <p:sldId id="446" r:id="rId21"/>
    <p:sldId id="447" r:id="rId22"/>
    <p:sldId id="537" r:id="rId23"/>
    <p:sldId id="538" r:id="rId24"/>
    <p:sldId id="539" r:id="rId25"/>
    <p:sldId id="540" r:id="rId26"/>
    <p:sldId id="541" r:id="rId27"/>
    <p:sldId id="542" r:id="rId28"/>
    <p:sldId id="430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DBE"/>
    <a:srgbClr val="902410"/>
    <a:srgbClr val="3B98FF"/>
    <a:srgbClr val="57B3B6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3" autoAdjust="0"/>
    <p:restoredTop sz="99390" autoAdjust="0"/>
  </p:normalViewPr>
  <p:slideViewPr>
    <p:cSldViewPr snapToGrid="0" snapToObjects="1">
      <p:cViewPr varScale="1">
        <p:scale>
          <a:sx n="119" d="100"/>
          <a:sy n="119" d="100"/>
        </p:scale>
        <p:origin x="200" y="72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BST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SEARCH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67AC5-8EC9-8B4E-8144-EEA470B532D4}"/>
              </a:ext>
            </a:extLst>
          </p:cNvPr>
          <p:cNvSpPr txBox="1"/>
          <p:nvPr/>
        </p:nvSpPr>
        <p:spPr>
          <a:xfrm>
            <a:off x="4214553" y="1429789"/>
            <a:ext cx="366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an element in a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complexity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8631" y="2376390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2864751" y="2812832"/>
            <a:ext cx="651452" cy="774773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3068769" y="3223635"/>
            <a:ext cx="276642" cy="3467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2829" y="3974751"/>
            <a:ext cx="2773880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Return value: TRUE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244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1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1301599"/>
            <a:ext cx="5965621" cy="571098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68254" y="1205082"/>
            <a:ext cx="3532607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If empty tree, </a:t>
            </a:r>
          </a:p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return FALSE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78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1911176"/>
            <a:ext cx="5965621" cy="221901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66254" y="1962480"/>
            <a:ext cx="3532607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Not an empty tree, </a:t>
            </a:r>
          </a:p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search begins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18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retuen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2154881"/>
            <a:ext cx="5965621" cy="56437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68254" y="2154879"/>
            <a:ext cx="3181587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Case 1: number is found at the root node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126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2988617"/>
            <a:ext cx="5965621" cy="56437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68255" y="2988617"/>
            <a:ext cx="3075746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Case 2: search proceeds in the left sub-tree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843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3552990"/>
            <a:ext cx="5965621" cy="56437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68255" y="3501682"/>
            <a:ext cx="3075746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Case 3: search proceeds in the right sub-tree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990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5965621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==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(x&lt;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		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SEARCH_BST(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3" y="3757352"/>
            <a:ext cx="5965621" cy="360011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EFA0D-5DD6-E84C-BE33-E95E5AF7C5F1}"/>
              </a:ext>
            </a:extLst>
          </p:cNvPr>
          <p:cNvSpPr txBox="1"/>
          <p:nvPr/>
        </p:nvSpPr>
        <p:spPr>
          <a:xfrm>
            <a:off x="532015" y="1662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Complexity?</a:t>
            </a:r>
          </a:p>
        </p:txBody>
      </p:sp>
      <p:cxnSp>
        <p:nvCxnSpPr>
          <p:cNvPr id="6" name="Conector recto de flecha 8">
            <a:extLst>
              <a:ext uri="{FF2B5EF4-FFF2-40B4-BE49-F238E27FC236}">
                <a16:creationId xmlns:a16="http://schemas.microsoft.com/office/drawing/2014/main" id="{DE6D33FB-0ADA-D446-BFF5-458FFAE021A1}"/>
              </a:ext>
            </a:extLst>
          </p:cNvPr>
          <p:cNvCxnSpPr/>
          <p:nvPr/>
        </p:nvCxnSpPr>
        <p:spPr bwMode="auto">
          <a:xfrm>
            <a:off x="6121249" y="3386329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CEF077-062F-8C4F-BE02-8692CB360612}"/>
              </a:ext>
            </a:extLst>
          </p:cNvPr>
          <p:cNvSpPr txBox="1">
            <a:spLocks/>
          </p:cNvSpPr>
          <p:nvPr/>
        </p:nvSpPr>
        <p:spPr bwMode="auto">
          <a:xfrm>
            <a:off x="7109097" y="3164707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cxnSp>
        <p:nvCxnSpPr>
          <p:cNvPr id="8" name="Conector recto de flecha 8">
            <a:extLst>
              <a:ext uri="{FF2B5EF4-FFF2-40B4-BE49-F238E27FC236}">
                <a16:creationId xmlns:a16="http://schemas.microsoft.com/office/drawing/2014/main" id="{B9900BB5-D18A-5A41-A4B5-CA2B9159196C}"/>
              </a:ext>
            </a:extLst>
          </p:cNvPr>
          <p:cNvCxnSpPr>
            <a:cxnSpLocks/>
          </p:cNvCxnSpPr>
          <p:nvPr/>
        </p:nvCxnSpPr>
        <p:spPr bwMode="auto">
          <a:xfrm>
            <a:off x="6121248" y="1145314"/>
            <a:ext cx="8161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65052-B6DB-FC4D-ACD7-F68EAD53D4EA}"/>
              </a:ext>
            </a:extLst>
          </p:cNvPr>
          <p:cNvSpPr txBox="1">
            <a:spLocks/>
          </p:cNvSpPr>
          <p:nvPr/>
        </p:nvSpPr>
        <p:spPr bwMode="auto">
          <a:xfrm>
            <a:off x="7109096" y="923692"/>
            <a:ext cx="7949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11" name="Conector recto de flecha 8">
            <a:extLst>
              <a:ext uri="{FF2B5EF4-FFF2-40B4-BE49-F238E27FC236}">
                <a16:creationId xmlns:a16="http://schemas.microsoft.com/office/drawing/2014/main" id="{FEDD1E6F-029B-674E-93CB-B00EE6CDDD63}"/>
              </a:ext>
            </a:extLst>
          </p:cNvPr>
          <p:cNvCxnSpPr>
            <a:cxnSpLocks/>
          </p:cNvCxnSpPr>
          <p:nvPr/>
        </p:nvCxnSpPr>
        <p:spPr bwMode="auto">
          <a:xfrm>
            <a:off x="6121248" y="1600956"/>
            <a:ext cx="8161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BD5B71-4C46-5849-9DA3-7812C0E6B0B3}"/>
              </a:ext>
            </a:extLst>
          </p:cNvPr>
          <p:cNvSpPr txBox="1">
            <a:spLocks/>
          </p:cNvSpPr>
          <p:nvPr/>
        </p:nvSpPr>
        <p:spPr bwMode="auto">
          <a:xfrm>
            <a:off x="7109096" y="1379334"/>
            <a:ext cx="7949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</a:rPr>
              <a:t>0</a:t>
            </a:r>
            <a:endParaRPr lang="en-GB" sz="2000" baseline="-25000" dirty="0"/>
          </a:p>
        </p:txBody>
      </p:sp>
      <p:cxnSp>
        <p:nvCxnSpPr>
          <p:cNvPr id="13" name="Conector recto de flecha 8">
            <a:extLst>
              <a:ext uri="{FF2B5EF4-FFF2-40B4-BE49-F238E27FC236}">
                <a16:creationId xmlns:a16="http://schemas.microsoft.com/office/drawing/2014/main" id="{FCDDACF3-F677-0947-8859-E216A7AD54EF}"/>
              </a:ext>
            </a:extLst>
          </p:cNvPr>
          <p:cNvCxnSpPr>
            <a:cxnSpLocks/>
          </p:cNvCxnSpPr>
          <p:nvPr/>
        </p:nvCxnSpPr>
        <p:spPr bwMode="auto">
          <a:xfrm>
            <a:off x="6121248" y="2272020"/>
            <a:ext cx="8161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B09E26-2682-C841-A523-8847790C4BCB}"/>
              </a:ext>
            </a:extLst>
          </p:cNvPr>
          <p:cNvSpPr txBox="1">
            <a:spLocks/>
          </p:cNvSpPr>
          <p:nvPr/>
        </p:nvSpPr>
        <p:spPr bwMode="auto">
          <a:xfrm>
            <a:off x="7109096" y="2050398"/>
            <a:ext cx="7949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</a:rPr>
              <a:t>1</a:t>
            </a:r>
            <a:endParaRPr lang="en-GB" sz="2000" baseline="-25000" dirty="0"/>
          </a:p>
        </p:txBody>
      </p:sp>
      <p:cxnSp>
        <p:nvCxnSpPr>
          <p:cNvPr id="17" name="Conector recto de flecha 8">
            <a:extLst>
              <a:ext uri="{FF2B5EF4-FFF2-40B4-BE49-F238E27FC236}">
                <a16:creationId xmlns:a16="http://schemas.microsoft.com/office/drawing/2014/main" id="{7844182E-056F-C64E-BD51-758BA945473E}"/>
              </a:ext>
            </a:extLst>
          </p:cNvPr>
          <p:cNvCxnSpPr>
            <a:cxnSpLocks/>
          </p:cNvCxnSpPr>
          <p:nvPr/>
        </p:nvCxnSpPr>
        <p:spPr bwMode="auto">
          <a:xfrm>
            <a:off x="6121248" y="2943085"/>
            <a:ext cx="8161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F0284-3707-C64B-9B76-FED4877B006D}"/>
              </a:ext>
            </a:extLst>
          </p:cNvPr>
          <p:cNvSpPr txBox="1">
            <a:spLocks/>
          </p:cNvSpPr>
          <p:nvPr/>
        </p:nvSpPr>
        <p:spPr bwMode="auto">
          <a:xfrm>
            <a:off x="7109096" y="2721463"/>
            <a:ext cx="7949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</a:rPr>
              <a:t>C</a:t>
            </a:r>
            <a:r>
              <a:rPr lang="en-GB" sz="2000" baseline="-25000" dirty="0">
                <a:latin typeface="Roboto Slab" pitchFamily="2" charset="0"/>
              </a:rPr>
              <a:t>2</a:t>
            </a:r>
            <a:endParaRPr lang="en-GB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59F03-F303-8B44-BD3C-9C2D0ADF90C7}"/>
              </a:ext>
            </a:extLst>
          </p:cNvPr>
          <p:cNvSpPr txBox="1"/>
          <p:nvPr/>
        </p:nvSpPr>
        <p:spPr>
          <a:xfrm>
            <a:off x="4089861" y="99753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T(N/2) + 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3D0379-44F9-524A-B581-4F6321AF63A3}"/>
              </a:ext>
            </a:extLst>
          </p:cNvPr>
          <p:cNvSpPr txBox="1">
            <a:spLocks/>
          </p:cNvSpPr>
          <p:nvPr/>
        </p:nvSpPr>
        <p:spPr bwMode="auto">
          <a:xfrm>
            <a:off x="2605548" y="4483388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02490D1-A60D-F74B-BBF7-112B8ABE2001}"/>
              </a:ext>
            </a:extLst>
          </p:cNvPr>
          <p:cNvSpPr txBox="1">
            <a:spLocks/>
          </p:cNvSpPr>
          <p:nvPr/>
        </p:nvSpPr>
        <p:spPr bwMode="auto">
          <a:xfrm>
            <a:off x="6116250" y="4483388"/>
            <a:ext cx="1098586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</a:t>
            </a:r>
            <a:endParaRPr lang="en-GB" sz="2000" dirty="0"/>
          </a:p>
        </p:txBody>
      </p:sp>
      <p:sp>
        <p:nvSpPr>
          <p:cNvPr id="25" name="Flecha derecha 2">
            <a:extLst>
              <a:ext uri="{FF2B5EF4-FFF2-40B4-BE49-F238E27FC236}">
                <a16:creationId xmlns:a16="http://schemas.microsoft.com/office/drawing/2014/main" id="{9D52C409-956A-FC4E-B0DB-2C91AA3CC1B0}"/>
              </a:ext>
            </a:extLst>
          </p:cNvPr>
          <p:cNvSpPr/>
          <p:nvPr/>
        </p:nvSpPr>
        <p:spPr bwMode="auto">
          <a:xfrm>
            <a:off x="5269524" y="4668413"/>
            <a:ext cx="615800" cy="1539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2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326819" y="175225"/>
            <a:ext cx="408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atin typeface="Cambria Math"/>
                <a:cs typeface="Cambria Math"/>
              </a:rPr>
              <a:t>T(n) = </a:t>
            </a:r>
            <a:r>
              <a:rPr lang="en-GB" sz="2800" dirty="0" err="1">
                <a:latin typeface="Cambria Math"/>
                <a:cs typeface="Cambria Math"/>
              </a:rPr>
              <a:t>aT</a:t>
            </a:r>
            <a:r>
              <a:rPr lang="en-GB" sz="2800" dirty="0">
                <a:latin typeface="Cambria Math"/>
                <a:cs typeface="Cambria Math"/>
              </a:rPr>
              <a:t>(n/b)+ f(n</a:t>
            </a:r>
            <a:r>
              <a:rPr lang="en-GB" sz="2800" dirty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GB" sz="2400" dirty="0">
                <a:latin typeface="Cambria Math"/>
                <a:cs typeface="Cambria Math"/>
              </a:rPr>
              <a:t>a≥1 and b&gt;1</a:t>
            </a:r>
          </a:p>
          <a:p>
            <a:pPr algn="ctr"/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64170" y="1159166"/>
            <a:ext cx="4001493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1: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f(n)&lt; n 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169558" y="1410132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4172" y="1950056"/>
            <a:ext cx="4001492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2: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f(n)= n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143156" y="2201392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64172" y="2711593"/>
            <a:ext cx="4001492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3: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f(n)&gt; n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142568" y="2960684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281294" y="1372776"/>
            <a:ext cx="19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(n        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440433" y="1372776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pic>
        <p:nvPicPr>
          <p:cNvPr id="34" name="Imagen 33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62161" y="1285669"/>
            <a:ext cx="217287" cy="757146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2229984" y="2217702"/>
            <a:ext cx="2255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(n        </a:t>
            </a:r>
            <a:r>
              <a:rPr lang="es-ES" sz="2000" dirty="0" err="1">
                <a:latin typeface="Cambria Math"/>
                <a:cs typeface="Cambria Math"/>
              </a:rPr>
              <a:t>lgn</a:t>
            </a:r>
            <a:r>
              <a:rPr lang="es-ES" sz="2000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371409" y="2182714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243943" y="2753071"/>
            <a:ext cx="1754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(f(n))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578466" y="3157015"/>
            <a:ext cx="4284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i="1" dirty="0">
                <a:solidFill>
                  <a:srgbClr val="000000"/>
                </a:solidFill>
                <a:latin typeface="Cambria Math"/>
                <a:cs typeface="Cambria Math"/>
              </a:rPr>
              <a:t>and a*f(n/b) ≤ c f(n), c&lt;1 and n </a:t>
            </a:r>
            <a:r>
              <a:rPr lang="es-ES" sz="1200" i="1" dirty="0" err="1">
                <a:solidFill>
                  <a:srgbClr val="000000"/>
                </a:solidFill>
                <a:latin typeface="Cambria Math"/>
                <a:cs typeface="Cambria Math"/>
              </a:rPr>
              <a:t>large</a:t>
            </a:r>
            <a:endParaRPr lang="es-ES" sz="1200" i="1" dirty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pic>
        <p:nvPicPr>
          <p:cNvPr id="39" name="Imagen 38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43486" y="2074561"/>
            <a:ext cx="217287" cy="757146"/>
          </a:xfrm>
          <a:prstGeom prst="rect">
            <a:avLst/>
          </a:prstGeom>
        </p:spPr>
      </p:pic>
      <p:pic>
        <p:nvPicPr>
          <p:cNvPr id="40" name="Imagen 39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43486" y="2627356"/>
            <a:ext cx="217287" cy="757146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1E44C5C-1C50-9F49-B8CD-3CA7A07529C9}"/>
              </a:ext>
            </a:extLst>
          </p:cNvPr>
          <p:cNvSpPr txBox="1">
            <a:spLocks/>
          </p:cNvSpPr>
          <p:nvPr/>
        </p:nvSpPr>
        <p:spPr bwMode="auto">
          <a:xfrm>
            <a:off x="4085213" y="3862282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D3C2B0E-9094-0140-B082-EE2E096A9563}"/>
              </a:ext>
            </a:extLst>
          </p:cNvPr>
          <p:cNvSpPr txBox="1">
            <a:spLocks/>
          </p:cNvSpPr>
          <p:nvPr/>
        </p:nvSpPr>
        <p:spPr bwMode="auto">
          <a:xfrm>
            <a:off x="7595915" y="3862282"/>
            <a:ext cx="1098586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</a:t>
            </a:r>
            <a:endParaRPr lang="en-GB" sz="2000" dirty="0"/>
          </a:p>
        </p:txBody>
      </p:sp>
      <p:sp>
        <p:nvSpPr>
          <p:cNvPr id="43" name="Flecha derecha 2">
            <a:extLst>
              <a:ext uri="{FF2B5EF4-FFF2-40B4-BE49-F238E27FC236}">
                <a16:creationId xmlns:a16="http://schemas.microsoft.com/office/drawing/2014/main" id="{5CDF4A49-2D75-D646-B0ED-B40309C41955}"/>
              </a:ext>
            </a:extLst>
          </p:cNvPr>
          <p:cNvSpPr/>
          <p:nvPr/>
        </p:nvSpPr>
        <p:spPr bwMode="auto">
          <a:xfrm>
            <a:off x="6749189" y="4047307"/>
            <a:ext cx="615800" cy="1539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1E283FE-125F-9A46-8F44-C9AF566233E6}"/>
              </a:ext>
            </a:extLst>
          </p:cNvPr>
          <p:cNvSpPr txBox="1">
            <a:spLocks/>
          </p:cNvSpPr>
          <p:nvPr/>
        </p:nvSpPr>
        <p:spPr bwMode="auto">
          <a:xfrm>
            <a:off x="5527298" y="393700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C973630-5A26-FF49-8B93-F919181DDEC9}"/>
              </a:ext>
            </a:extLst>
          </p:cNvPr>
          <p:cNvSpPr txBox="1">
            <a:spLocks/>
          </p:cNvSpPr>
          <p:nvPr/>
        </p:nvSpPr>
        <p:spPr bwMode="auto">
          <a:xfrm>
            <a:off x="5575895" y="967899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</a:rPr>
              <a:t>a= 1 and b =2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8BF46-7EA8-0C48-8C74-10C8F4F3C2B2}"/>
                  </a:ext>
                </a:extLst>
              </p:cNvPr>
              <p:cNvSpPr txBox="1"/>
              <p:nvPr/>
            </p:nvSpPr>
            <p:spPr>
              <a:xfrm>
                <a:off x="5575895" y="1772886"/>
                <a:ext cx="3247364" cy="3816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 = 1 = f(n)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8BF46-7EA8-0C48-8C74-10C8F4F3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95" y="1772886"/>
                <a:ext cx="3247364" cy="381643"/>
              </a:xfrm>
              <a:prstGeom prst="rect">
                <a:avLst/>
              </a:prstGeom>
              <a:blipFill>
                <a:blip r:embed="rId3"/>
                <a:stretch>
                  <a:fillRect t="-3226" r="-78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4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167F2-3CA8-0842-9416-D8DB2D5B81F9}"/>
              </a:ext>
            </a:extLst>
          </p:cNvPr>
          <p:cNvSpPr txBox="1"/>
          <p:nvPr/>
        </p:nvSpPr>
        <p:spPr>
          <a:xfrm>
            <a:off x="2619487" y="1005840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true for any binary search true?</a:t>
            </a:r>
          </a:p>
          <a:p>
            <a:r>
              <a:rPr lang="en-US" dirty="0"/>
              <a:t>What if we have skewed BST? </a:t>
            </a:r>
          </a:p>
        </p:txBody>
      </p:sp>
    </p:spTree>
    <p:extLst>
      <p:ext uri="{BB962C8B-B14F-4D97-AF65-F5344CB8AC3E}">
        <p14:creationId xmlns:p14="http://schemas.microsoft.com/office/powerpoint/2010/main" val="350549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17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CAD19-65E4-F542-8E5F-87BA150B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7471F-FCA2-4148-AB06-9F585443BA33}" type="slidenum">
              <a:rPr lang="en-US" smtClean="0"/>
              <a:pPr>
                <a:defRPr/>
              </a:pPr>
              <a:t>20</a:t>
            </a:fld>
            <a:endParaRPr lang="en-US" sz="900"/>
          </a:p>
        </p:txBody>
      </p:sp>
      <p:cxnSp>
        <p:nvCxnSpPr>
          <p:cNvPr id="4" name="Conector recto de flecha 36">
            <a:extLst>
              <a:ext uri="{FF2B5EF4-FFF2-40B4-BE49-F238E27FC236}">
                <a16:creationId xmlns:a16="http://schemas.microsoft.com/office/drawing/2014/main" id="{8FF78853-001A-6C4A-B60F-963D93A8EB52}"/>
              </a:ext>
            </a:extLst>
          </p:cNvPr>
          <p:cNvCxnSpPr/>
          <p:nvPr/>
        </p:nvCxnSpPr>
        <p:spPr bwMode="auto">
          <a:xfrm>
            <a:off x="2578637" y="498319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D8AD0E-DB90-6C46-A338-25493124665F}"/>
              </a:ext>
            </a:extLst>
          </p:cNvPr>
          <p:cNvSpPr txBox="1">
            <a:spLocks/>
          </p:cNvSpPr>
          <p:nvPr/>
        </p:nvSpPr>
        <p:spPr bwMode="auto">
          <a:xfrm>
            <a:off x="2885439" y="661539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 </a:t>
            </a:r>
            <a:endParaRPr lang="en-GB" sz="800" dirty="0"/>
          </a:p>
        </p:txBody>
      </p:sp>
      <p:cxnSp>
        <p:nvCxnSpPr>
          <p:cNvPr id="6" name="Conector recto de flecha 36">
            <a:extLst>
              <a:ext uri="{FF2B5EF4-FFF2-40B4-BE49-F238E27FC236}">
                <a16:creationId xmlns:a16="http://schemas.microsoft.com/office/drawing/2014/main" id="{09D92B0D-DD66-A043-83C1-1E2245E51006}"/>
              </a:ext>
            </a:extLst>
          </p:cNvPr>
          <p:cNvCxnSpPr/>
          <p:nvPr/>
        </p:nvCxnSpPr>
        <p:spPr bwMode="auto">
          <a:xfrm>
            <a:off x="3136199" y="91118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8B73FC-A273-FA4D-B213-8F8F4E63FD43}"/>
              </a:ext>
            </a:extLst>
          </p:cNvPr>
          <p:cNvSpPr txBox="1">
            <a:spLocks/>
          </p:cNvSpPr>
          <p:nvPr/>
        </p:nvSpPr>
        <p:spPr bwMode="auto">
          <a:xfrm>
            <a:off x="3436862" y="110499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3 </a:t>
            </a:r>
            <a:endParaRPr lang="en-GB" sz="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F20A72-9BE3-6B40-8B6D-E0C226EB0373}"/>
              </a:ext>
            </a:extLst>
          </p:cNvPr>
          <p:cNvSpPr txBox="1">
            <a:spLocks/>
          </p:cNvSpPr>
          <p:nvPr/>
        </p:nvSpPr>
        <p:spPr bwMode="auto">
          <a:xfrm>
            <a:off x="2355133" y="24465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 </a:t>
            </a:r>
            <a:endParaRPr lang="en-GB" sz="800" dirty="0"/>
          </a:p>
        </p:txBody>
      </p:sp>
      <p:cxnSp>
        <p:nvCxnSpPr>
          <p:cNvPr id="20" name="Conector recto de flecha 36">
            <a:extLst>
              <a:ext uri="{FF2B5EF4-FFF2-40B4-BE49-F238E27FC236}">
                <a16:creationId xmlns:a16="http://schemas.microsoft.com/office/drawing/2014/main" id="{53DAD884-C614-2240-BB67-0794B15767B9}"/>
              </a:ext>
            </a:extLst>
          </p:cNvPr>
          <p:cNvCxnSpPr/>
          <p:nvPr/>
        </p:nvCxnSpPr>
        <p:spPr bwMode="auto">
          <a:xfrm>
            <a:off x="3673517" y="1358659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8F853-4212-0049-856D-1BF9C691DA0C}"/>
              </a:ext>
            </a:extLst>
          </p:cNvPr>
          <p:cNvSpPr txBox="1">
            <a:spLocks/>
          </p:cNvSpPr>
          <p:nvPr/>
        </p:nvSpPr>
        <p:spPr bwMode="auto">
          <a:xfrm>
            <a:off x="3980319" y="1521879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4 </a:t>
            </a:r>
            <a:endParaRPr lang="en-GB" sz="800" dirty="0"/>
          </a:p>
        </p:txBody>
      </p:sp>
      <p:cxnSp>
        <p:nvCxnSpPr>
          <p:cNvPr id="22" name="Conector recto de flecha 36">
            <a:extLst>
              <a:ext uri="{FF2B5EF4-FFF2-40B4-BE49-F238E27FC236}">
                <a16:creationId xmlns:a16="http://schemas.microsoft.com/office/drawing/2014/main" id="{C439243D-62A1-394D-8B01-2DD12A35CC8A}"/>
              </a:ext>
            </a:extLst>
          </p:cNvPr>
          <p:cNvCxnSpPr/>
          <p:nvPr/>
        </p:nvCxnSpPr>
        <p:spPr bwMode="auto">
          <a:xfrm>
            <a:off x="4231079" y="177152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28CB3E7-E852-FF46-BEF7-6BC6B812827F}"/>
              </a:ext>
            </a:extLst>
          </p:cNvPr>
          <p:cNvSpPr txBox="1">
            <a:spLocks/>
          </p:cNvSpPr>
          <p:nvPr/>
        </p:nvSpPr>
        <p:spPr bwMode="auto">
          <a:xfrm>
            <a:off x="4531742" y="196533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5 </a:t>
            </a:r>
            <a:endParaRPr lang="en-GB" sz="800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3FC3ECA7-8F62-0641-81E5-47228CE114D8}"/>
              </a:ext>
            </a:extLst>
          </p:cNvPr>
          <p:cNvCxnSpPr/>
          <p:nvPr/>
        </p:nvCxnSpPr>
        <p:spPr bwMode="auto">
          <a:xfrm>
            <a:off x="4753077" y="2234266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D97D28-16B7-5847-AAB9-7EE6A22F572A}"/>
              </a:ext>
            </a:extLst>
          </p:cNvPr>
          <p:cNvSpPr txBox="1">
            <a:spLocks/>
          </p:cNvSpPr>
          <p:nvPr/>
        </p:nvSpPr>
        <p:spPr bwMode="auto">
          <a:xfrm>
            <a:off x="5059879" y="2397486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6 </a:t>
            </a:r>
            <a:endParaRPr lang="en-GB" sz="800" dirty="0"/>
          </a:p>
        </p:txBody>
      </p:sp>
      <p:cxnSp>
        <p:nvCxnSpPr>
          <p:cNvPr id="27" name="Conector recto de flecha 36">
            <a:extLst>
              <a:ext uri="{FF2B5EF4-FFF2-40B4-BE49-F238E27FC236}">
                <a16:creationId xmlns:a16="http://schemas.microsoft.com/office/drawing/2014/main" id="{181C74CB-4388-0243-B214-9AB388656359}"/>
              </a:ext>
            </a:extLst>
          </p:cNvPr>
          <p:cNvCxnSpPr/>
          <p:nvPr/>
        </p:nvCxnSpPr>
        <p:spPr bwMode="auto">
          <a:xfrm>
            <a:off x="5310639" y="2647132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045DF15-8F88-A24C-BE66-816EE8D2E22D}"/>
              </a:ext>
            </a:extLst>
          </p:cNvPr>
          <p:cNvSpPr txBox="1">
            <a:spLocks/>
          </p:cNvSpPr>
          <p:nvPr/>
        </p:nvSpPr>
        <p:spPr bwMode="auto">
          <a:xfrm>
            <a:off x="5611302" y="2840945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7 </a:t>
            </a:r>
            <a:endParaRPr lang="en-GB" sz="800" dirty="0"/>
          </a:p>
        </p:txBody>
      </p:sp>
      <p:cxnSp>
        <p:nvCxnSpPr>
          <p:cNvPr id="29" name="Conector recto de flecha 36">
            <a:extLst>
              <a:ext uri="{FF2B5EF4-FFF2-40B4-BE49-F238E27FC236}">
                <a16:creationId xmlns:a16="http://schemas.microsoft.com/office/drawing/2014/main" id="{2A3EBF4D-0F81-1E43-9D57-A6F5B03074BC}"/>
              </a:ext>
            </a:extLst>
          </p:cNvPr>
          <p:cNvCxnSpPr/>
          <p:nvPr/>
        </p:nvCxnSpPr>
        <p:spPr bwMode="auto">
          <a:xfrm>
            <a:off x="5878174" y="3120458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C90843F-1F20-D944-BCEF-BCADEA028D65}"/>
              </a:ext>
            </a:extLst>
          </p:cNvPr>
          <p:cNvSpPr txBox="1">
            <a:spLocks/>
          </p:cNvSpPr>
          <p:nvPr/>
        </p:nvSpPr>
        <p:spPr bwMode="auto">
          <a:xfrm>
            <a:off x="6184976" y="328367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8 </a:t>
            </a:r>
            <a:endParaRPr lang="en-GB" sz="800" dirty="0"/>
          </a:p>
        </p:txBody>
      </p:sp>
      <p:cxnSp>
        <p:nvCxnSpPr>
          <p:cNvPr id="31" name="Conector recto de flecha 36">
            <a:extLst>
              <a:ext uri="{FF2B5EF4-FFF2-40B4-BE49-F238E27FC236}">
                <a16:creationId xmlns:a16="http://schemas.microsoft.com/office/drawing/2014/main" id="{4DC2A6D4-047B-1049-9C9D-B9EA2B1E7BE9}"/>
              </a:ext>
            </a:extLst>
          </p:cNvPr>
          <p:cNvCxnSpPr/>
          <p:nvPr/>
        </p:nvCxnSpPr>
        <p:spPr bwMode="auto">
          <a:xfrm>
            <a:off x="6435736" y="3533324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96ECBF5-F7CC-4A43-9397-D437729C7CB5}"/>
              </a:ext>
            </a:extLst>
          </p:cNvPr>
          <p:cNvSpPr txBox="1">
            <a:spLocks/>
          </p:cNvSpPr>
          <p:nvPr/>
        </p:nvSpPr>
        <p:spPr bwMode="auto">
          <a:xfrm>
            <a:off x="6736399" y="3727137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9 </a:t>
            </a:r>
            <a:endParaRPr lang="en-GB" sz="800" dirty="0"/>
          </a:p>
        </p:txBody>
      </p:sp>
      <p:cxnSp>
        <p:nvCxnSpPr>
          <p:cNvPr id="33" name="Conector recto de flecha 36">
            <a:extLst>
              <a:ext uri="{FF2B5EF4-FFF2-40B4-BE49-F238E27FC236}">
                <a16:creationId xmlns:a16="http://schemas.microsoft.com/office/drawing/2014/main" id="{DCD27343-4B8D-5642-BEDA-98D07E5F44CA}"/>
              </a:ext>
            </a:extLst>
          </p:cNvPr>
          <p:cNvCxnSpPr/>
          <p:nvPr/>
        </p:nvCxnSpPr>
        <p:spPr bwMode="auto">
          <a:xfrm>
            <a:off x="6973054" y="3980798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4D71A8-E7D0-7C45-8C2F-DD717D3ABBDD}"/>
              </a:ext>
            </a:extLst>
          </p:cNvPr>
          <p:cNvSpPr txBox="1">
            <a:spLocks/>
          </p:cNvSpPr>
          <p:nvPr/>
        </p:nvSpPr>
        <p:spPr bwMode="auto">
          <a:xfrm>
            <a:off x="7273716" y="4174611"/>
            <a:ext cx="38230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10 </a:t>
            </a:r>
            <a:endParaRPr lang="en-GB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9116A-7A2F-5D46-81DE-F7AA7EA4ACEA}"/>
              </a:ext>
            </a:extLst>
          </p:cNvPr>
          <p:cNvSpPr txBox="1"/>
          <p:nvPr/>
        </p:nvSpPr>
        <p:spPr>
          <a:xfrm>
            <a:off x="4821382" y="3075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Right-skewed BST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9EFF4-53FA-314F-90E7-2BF073101003}"/>
              </a:ext>
            </a:extLst>
          </p:cNvPr>
          <p:cNvSpPr txBox="1"/>
          <p:nvPr/>
        </p:nvSpPr>
        <p:spPr>
          <a:xfrm>
            <a:off x="1205345" y="404829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</a:rPr>
              <a:t>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CAD19-65E4-F542-8E5F-87BA150B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7471F-FCA2-4148-AB06-9F585443BA33}" type="slidenum">
              <a:rPr lang="en-US" smtClean="0"/>
              <a:pPr>
                <a:defRPr/>
              </a:pPr>
              <a:t>21</a:t>
            </a:fld>
            <a:endParaRPr lang="en-US" sz="900"/>
          </a:p>
        </p:txBody>
      </p:sp>
      <p:cxnSp>
        <p:nvCxnSpPr>
          <p:cNvPr id="4" name="Conector recto de flecha 36">
            <a:extLst>
              <a:ext uri="{FF2B5EF4-FFF2-40B4-BE49-F238E27FC236}">
                <a16:creationId xmlns:a16="http://schemas.microsoft.com/office/drawing/2014/main" id="{8FF78853-001A-6C4A-B60F-963D93A8EB52}"/>
              </a:ext>
            </a:extLst>
          </p:cNvPr>
          <p:cNvCxnSpPr/>
          <p:nvPr/>
        </p:nvCxnSpPr>
        <p:spPr bwMode="auto">
          <a:xfrm>
            <a:off x="2578637" y="498319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D8AD0E-DB90-6C46-A338-25493124665F}"/>
              </a:ext>
            </a:extLst>
          </p:cNvPr>
          <p:cNvSpPr txBox="1">
            <a:spLocks/>
          </p:cNvSpPr>
          <p:nvPr/>
        </p:nvSpPr>
        <p:spPr bwMode="auto">
          <a:xfrm>
            <a:off x="2885439" y="661539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 </a:t>
            </a:r>
            <a:endParaRPr lang="en-GB" sz="800" dirty="0"/>
          </a:p>
        </p:txBody>
      </p:sp>
      <p:cxnSp>
        <p:nvCxnSpPr>
          <p:cNvPr id="6" name="Conector recto de flecha 36">
            <a:extLst>
              <a:ext uri="{FF2B5EF4-FFF2-40B4-BE49-F238E27FC236}">
                <a16:creationId xmlns:a16="http://schemas.microsoft.com/office/drawing/2014/main" id="{09D92B0D-DD66-A043-83C1-1E2245E51006}"/>
              </a:ext>
            </a:extLst>
          </p:cNvPr>
          <p:cNvCxnSpPr/>
          <p:nvPr/>
        </p:nvCxnSpPr>
        <p:spPr bwMode="auto">
          <a:xfrm>
            <a:off x="3136199" y="91118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8B73FC-A273-FA4D-B213-8F8F4E63FD43}"/>
              </a:ext>
            </a:extLst>
          </p:cNvPr>
          <p:cNvSpPr txBox="1">
            <a:spLocks/>
          </p:cNvSpPr>
          <p:nvPr/>
        </p:nvSpPr>
        <p:spPr bwMode="auto">
          <a:xfrm>
            <a:off x="3436862" y="110499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3 </a:t>
            </a:r>
            <a:endParaRPr lang="en-GB" sz="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F20A72-9BE3-6B40-8B6D-E0C226EB0373}"/>
              </a:ext>
            </a:extLst>
          </p:cNvPr>
          <p:cNvSpPr txBox="1">
            <a:spLocks/>
          </p:cNvSpPr>
          <p:nvPr/>
        </p:nvSpPr>
        <p:spPr bwMode="auto">
          <a:xfrm>
            <a:off x="2355133" y="24465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 </a:t>
            </a:r>
            <a:endParaRPr lang="en-GB" sz="800" dirty="0"/>
          </a:p>
        </p:txBody>
      </p:sp>
      <p:cxnSp>
        <p:nvCxnSpPr>
          <p:cNvPr id="20" name="Conector recto de flecha 36">
            <a:extLst>
              <a:ext uri="{FF2B5EF4-FFF2-40B4-BE49-F238E27FC236}">
                <a16:creationId xmlns:a16="http://schemas.microsoft.com/office/drawing/2014/main" id="{53DAD884-C614-2240-BB67-0794B15767B9}"/>
              </a:ext>
            </a:extLst>
          </p:cNvPr>
          <p:cNvCxnSpPr/>
          <p:nvPr/>
        </p:nvCxnSpPr>
        <p:spPr bwMode="auto">
          <a:xfrm>
            <a:off x="3673517" y="1358659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8F853-4212-0049-856D-1BF9C691DA0C}"/>
              </a:ext>
            </a:extLst>
          </p:cNvPr>
          <p:cNvSpPr txBox="1">
            <a:spLocks/>
          </p:cNvSpPr>
          <p:nvPr/>
        </p:nvSpPr>
        <p:spPr bwMode="auto">
          <a:xfrm>
            <a:off x="3980319" y="1521879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4 </a:t>
            </a:r>
            <a:endParaRPr lang="en-GB" sz="800" dirty="0"/>
          </a:p>
        </p:txBody>
      </p:sp>
      <p:cxnSp>
        <p:nvCxnSpPr>
          <p:cNvPr id="22" name="Conector recto de flecha 36">
            <a:extLst>
              <a:ext uri="{FF2B5EF4-FFF2-40B4-BE49-F238E27FC236}">
                <a16:creationId xmlns:a16="http://schemas.microsoft.com/office/drawing/2014/main" id="{C439243D-62A1-394D-8B01-2DD12A35CC8A}"/>
              </a:ext>
            </a:extLst>
          </p:cNvPr>
          <p:cNvCxnSpPr/>
          <p:nvPr/>
        </p:nvCxnSpPr>
        <p:spPr bwMode="auto">
          <a:xfrm>
            <a:off x="4231079" y="177152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28CB3E7-E852-FF46-BEF7-6BC6B812827F}"/>
              </a:ext>
            </a:extLst>
          </p:cNvPr>
          <p:cNvSpPr txBox="1">
            <a:spLocks/>
          </p:cNvSpPr>
          <p:nvPr/>
        </p:nvSpPr>
        <p:spPr bwMode="auto">
          <a:xfrm>
            <a:off x="4531742" y="196533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5 </a:t>
            </a:r>
            <a:endParaRPr lang="en-GB" sz="800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3FC3ECA7-8F62-0641-81E5-47228CE114D8}"/>
              </a:ext>
            </a:extLst>
          </p:cNvPr>
          <p:cNvCxnSpPr/>
          <p:nvPr/>
        </p:nvCxnSpPr>
        <p:spPr bwMode="auto">
          <a:xfrm>
            <a:off x="4753077" y="2234266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D97D28-16B7-5847-AAB9-7EE6A22F572A}"/>
              </a:ext>
            </a:extLst>
          </p:cNvPr>
          <p:cNvSpPr txBox="1">
            <a:spLocks/>
          </p:cNvSpPr>
          <p:nvPr/>
        </p:nvSpPr>
        <p:spPr bwMode="auto">
          <a:xfrm>
            <a:off x="5059879" y="2397486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6 </a:t>
            </a:r>
            <a:endParaRPr lang="en-GB" sz="800" dirty="0"/>
          </a:p>
        </p:txBody>
      </p:sp>
      <p:cxnSp>
        <p:nvCxnSpPr>
          <p:cNvPr id="27" name="Conector recto de flecha 36">
            <a:extLst>
              <a:ext uri="{FF2B5EF4-FFF2-40B4-BE49-F238E27FC236}">
                <a16:creationId xmlns:a16="http://schemas.microsoft.com/office/drawing/2014/main" id="{181C74CB-4388-0243-B214-9AB388656359}"/>
              </a:ext>
            </a:extLst>
          </p:cNvPr>
          <p:cNvCxnSpPr/>
          <p:nvPr/>
        </p:nvCxnSpPr>
        <p:spPr bwMode="auto">
          <a:xfrm>
            <a:off x="5310639" y="2647132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045DF15-8F88-A24C-BE66-816EE8D2E22D}"/>
              </a:ext>
            </a:extLst>
          </p:cNvPr>
          <p:cNvSpPr txBox="1">
            <a:spLocks/>
          </p:cNvSpPr>
          <p:nvPr/>
        </p:nvSpPr>
        <p:spPr bwMode="auto">
          <a:xfrm>
            <a:off x="5611302" y="2840945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7 </a:t>
            </a:r>
            <a:endParaRPr lang="en-GB" sz="800" dirty="0"/>
          </a:p>
        </p:txBody>
      </p:sp>
      <p:cxnSp>
        <p:nvCxnSpPr>
          <p:cNvPr id="29" name="Conector recto de flecha 36">
            <a:extLst>
              <a:ext uri="{FF2B5EF4-FFF2-40B4-BE49-F238E27FC236}">
                <a16:creationId xmlns:a16="http://schemas.microsoft.com/office/drawing/2014/main" id="{2A3EBF4D-0F81-1E43-9D57-A6F5B03074BC}"/>
              </a:ext>
            </a:extLst>
          </p:cNvPr>
          <p:cNvCxnSpPr/>
          <p:nvPr/>
        </p:nvCxnSpPr>
        <p:spPr bwMode="auto">
          <a:xfrm>
            <a:off x="5878174" y="3120458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C90843F-1F20-D944-BCEF-BCADEA028D65}"/>
              </a:ext>
            </a:extLst>
          </p:cNvPr>
          <p:cNvSpPr txBox="1">
            <a:spLocks/>
          </p:cNvSpPr>
          <p:nvPr/>
        </p:nvSpPr>
        <p:spPr bwMode="auto">
          <a:xfrm>
            <a:off x="6184976" y="3283678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8 </a:t>
            </a:r>
            <a:endParaRPr lang="en-GB" sz="800" dirty="0"/>
          </a:p>
        </p:txBody>
      </p:sp>
      <p:cxnSp>
        <p:nvCxnSpPr>
          <p:cNvPr id="31" name="Conector recto de flecha 36">
            <a:extLst>
              <a:ext uri="{FF2B5EF4-FFF2-40B4-BE49-F238E27FC236}">
                <a16:creationId xmlns:a16="http://schemas.microsoft.com/office/drawing/2014/main" id="{4DC2A6D4-047B-1049-9C9D-B9EA2B1E7BE9}"/>
              </a:ext>
            </a:extLst>
          </p:cNvPr>
          <p:cNvCxnSpPr/>
          <p:nvPr/>
        </p:nvCxnSpPr>
        <p:spPr bwMode="auto">
          <a:xfrm>
            <a:off x="6435736" y="3533324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96ECBF5-F7CC-4A43-9397-D437729C7CB5}"/>
              </a:ext>
            </a:extLst>
          </p:cNvPr>
          <p:cNvSpPr txBox="1">
            <a:spLocks/>
          </p:cNvSpPr>
          <p:nvPr/>
        </p:nvSpPr>
        <p:spPr bwMode="auto">
          <a:xfrm>
            <a:off x="6736399" y="3727137"/>
            <a:ext cx="223504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9 </a:t>
            </a:r>
            <a:endParaRPr lang="en-GB" sz="800" dirty="0"/>
          </a:p>
        </p:txBody>
      </p:sp>
      <p:cxnSp>
        <p:nvCxnSpPr>
          <p:cNvPr id="33" name="Conector recto de flecha 36">
            <a:extLst>
              <a:ext uri="{FF2B5EF4-FFF2-40B4-BE49-F238E27FC236}">
                <a16:creationId xmlns:a16="http://schemas.microsoft.com/office/drawing/2014/main" id="{DCD27343-4B8D-5642-BEDA-98D07E5F44CA}"/>
              </a:ext>
            </a:extLst>
          </p:cNvPr>
          <p:cNvCxnSpPr/>
          <p:nvPr/>
        </p:nvCxnSpPr>
        <p:spPr bwMode="auto">
          <a:xfrm>
            <a:off x="6973054" y="3980798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4D71A8-E7D0-7C45-8C2F-DD717D3ABBDD}"/>
              </a:ext>
            </a:extLst>
          </p:cNvPr>
          <p:cNvSpPr txBox="1">
            <a:spLocks/>
          </p:cNvSpPr>
          <p:nvPr/>
        </p:nvSpPr>
        <p:spPr bwMode="auto">
          <a:xfrm>
            <a:off x="7273716" y="4174611"/>
            <a:ext cx="38230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10 </a:t>
            </a:r>
            <a:endParaRPr lang="en-GB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9116A-7A2F-5D46-81DE-F7AA7EA4ACEA}"/>
              </a:ext>
            </a:extLst>
          </p:cNvPr>
          <p:cNvSpPr txBox="1"/>
          <p:nvPr/>
        </p:nvSpPr>
        <p:spPr>
          <a:xfrm>
            <a:off x="4821382" y="30757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</a:t>
            </a:r>
            <a:r>
              <a:rPr lang="en-US" dirty="0" err="1"/>
              <a:t>skewend</a:t>
            </a:r>
            <a:r>
              <a:rPr lang="en-US" dirty="0"/>
              <a:t> BST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3D0B8-A1B4-9C40-836B-E8B3AD811CE9}"/>
              </a:ext>
            </a:extLst>
          </p:cNvPr>
          <p:cNvSpPr txBox="1"/>
          <p:nvPr/>
        </p:nvSpPr>
        <p:spPr>
          <a:xfrm>
            <a:off x="1205345" y="40482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2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CAD19-65E4-F542-8E5F-87BA150B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7471F-FCA2-4148-AB06-9F585443BA33}" type="slidenum">
              <a:rPr lang="en-US" smtClean="0"/>
              <a:pPr>
                <a:defRPr/>
              </a:pPr>
              <a:t>22</a:t>
            </a:fld>
            <a:endParaRPr lang="en-US" sz="900"/>
          </a:p>
        </p:txBody>
      </p:sp>
      <p:cxnSp>
        <p:nvCxnSpPr>
          <p:cNvPr id="4" name="Conector recto de flecha 36">
            <a:extLst>
              <a:ext uri="{FF2B5EF4-FFF2-40B4-BE49-F238E27FC236}">
                <a16:creationId xmlns:a16="http://schemas.microsoft.com/office/drawing/2014/main" id="{8FF78853-001A-6C4A-B60F-963D93A8EB52}"/>
              </a:ext>
            </a:extLst>
          </p:cNvPr>
          <p:cNvCxnSpPr>
            <a:cxnSpLocks/>
          </p:cNvCxnSpPr>
          <p:nvPr/>
        </p:nvCxnSpPr>
        <p:spPr bwMode="auto">
          <a:xfrm flipH="1">
            <a:off x="7081715" y="253661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F20A72-9BE3-6B40-8B6D-E0C226EB0373}"/>
              </a:ext>
            </a:extLst>
          </p:cNvPr>
          <p:cNvSpPr txBox="1">
            <a:spLocks/>
          </p:cNvSpPr>
          <p:nvPr/>
        </p:nvSpPr>
        <p:spPr bwMode="auto">
          <a:xfrm>
            <a:off x="7268838" y="0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10 </a:t>
            </a:r>
            <a:endParaRPr lang="en-GB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9116A-7A2F-5D46-81DE-F7AA7EA4ACEA}"/>
              </a:ext>
            </a:extLst>
          </p:cNvPr>
          <p:cNvSpPr txBox="1"/>
          <p:nvPr/>
        </p:nvSpPr>
        <p:spPr>
          <a:xfrm>
            <a:off x="173031" y="3520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Left-skewed BST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3D0B8-A1B4-9C40-836B-E8B3AD811CE9}"/>
              </a:ext>
            </a:extLst>
          </p:cNvPr>
          <p:cNvSpPr txBox="1"/>
          <p:nvPr/>
        </p:nvSpPr>
        <p:spPr>
          <a:xfrm>
            <a:off x="1082895" y="24674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(N)</a:t>
            </a:r>
            <a:endParaRPr lang="en-US" dirty="0"/>
          </a:p>
        </p:txBody>
      </p:sp>
      <p:cxnSp>
        <p:nvCxnSpPr>
          <p:cNvPr id="36" name="Conector recto de flecha 36">
            <a:extLst>
              <a:ext uri="{FF2B5EF4-FFF2-40B4-BE49-F238E27FC236}">
                <a16:creationId xmlns:a16="http://schemas.microsoft.com/office/drawing/2014/main" id="{4723CFBD-28F6-AD43-A7CD-C811CBB776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565597" y="758718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B114FDD-966A-4D41-99B9-904530955523}"/>
              </a:ext>
            </a:extLst>
          </p:cNvPr>
          <p:cNvSpPr txBox="1">
            <a:spLocks/>
          </p:cNvSpPr>
          <p:nvPr/>
        </p:nvSpPr>
        <p:spPr bwMode="auto">
          <a:xfrm>
            <a:off x="6752720" y="505057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</a:rPr>
              <a:t>9</a:t>
            </a:r>
            <a:endParaRPr lang="en-GB" sz="800" dirty="0"/>
          </a:p>
        </p:txBody>
      </p:sp>
      <p:cxnSp>
        <p:nvCxnSpPr>
          <p:cNvPr id="39" name="Conector recto de flecha 36">
            <a:extLst>
              <a:ext uri="{FF2B5EF4-FFF2-40B4-BE49-F238E27FC236}">
                <a16:creationId xmlns:a16="http://schemas.microsoft.com/office/drawing/2014/main" id="{062ADBD4-AE5C-8440-9544-A7FEE9978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9479" y="1263775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5050DBB-05A3-1948-8A18-1B592AB0AA93}"/>
              </a:ext>
            </a:extLst>
          </p:cNvPr>
          <p:cNvSpPr txBox="1">
            <a:spLocks/>
          </p:cNvSpPr>
          <p:nvPr/>
        </p:nvSpPr>
        <p:spPr bwMode="auto">
          <a:xfrm>
            <a:off x="6236602" y="1010114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8 </a:t>
            </a:r>
            <a:endParaRPr lang="en-GB" sz="800" dirty="0"/>
          </a:p>
        </p:txBody>
      </p:sp>
      <p:cxnSp>
        <p:nvCxnSpPr>
          <p:cNvPr id="41" name="Conector recto de flecha 36">
            <a:extLst>
              <a:ext uri="{FF2B5EF4-FFF2-40B4-BE49-F238E27FC236}">
                <a16:creationId xmlns:a16="http://schemas.microsoft.com/office/drawing/2014/main" id="{5A1186C2-1802-5748-8262-A10BC4F4CE00}"/>
              </a:ext>
            </a:extLst>
          </p:cNvPr>
          <p:cNvCxnSpPr>
            <a:cxnSpLocks/>
          </p:cNvCxnSpPr>
          <p:nvPr/>
        </p:nvCxnSpPr>
        <p:spPr bwMode="auto">
          <a:xfrm flipH="1">
            <a:off x="5533361" y="1768832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16F250C-FB10-3947-B165-7A224AACD27F}"/>
              </a:ext>
            </a:extLst>
          </p:cNvPr>
          <p:cNvSpPr txBox="1">
            <a:spLocks/>
          </p:cNvSpPr>
          <p:nvPr/>
        </p:nvSpPr>
        <p:spPr bwMode="auto">
          <a:xfrm>
            <a:off x="5720484" y="1515171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7 </a:t>
            </a:r>
            <a:endParaRPr lang="en-GB" sz="800" dirty="0"/>
          </a:p>
        </p:txBody>
      </p:sp>
      <p:cxnSp>
        <p:nvCxnSpPr>
          <p:cNvPr id="43" name="Conector recto de flecha 36">
            <a:extLst>
              <a:ext uri="{FF2B5EF4-FFF2-40B4-BE49-F238E27FC236}">
                <a16:creationId xmlns:a16="http://schemas.microsoft.com/office/drawing/2014/main" id="{CF1D85EC-2EE9-604C-984D-2DC880F8D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7243" y="2273889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8A0B7A7-E4E1-7945-B8BF-313C9F592C9F}"/>
              </a:ext>
            </a:extLst>
          </p:cNvPr>
          <p:cNvSpPr txBox="1">
            <a:spLocks/>
          </p:cNvSpPr>
          <p:nvPr/>
        </p:nvSpPr>
        <p:spPr bwMode="auto">
          <a:xfrm>
            <a:off x="5204366" y="2020228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6 </a:t>
            </a:r>
            <a:endParaRPr lang="en-GB" sz="800" dirty="0"/>
          </a:p>
        </p:txBody>
      </p:sp>
      <p:cxnSp>
        <p:nvCxnSpPr>
          <p:cNvPr id="45" name="Conector recto de flecha 36">
            <a:extLst>
              <a:ext uri="{FF2B5EF4-FFF2-40B4-BE49-F238E27FC236}">
                <a16:creationId xmlns:a16="http://schemas.microsoft.com/office/drawing/2014/main" id="{2C9F5EA9-AA44-DE4B-9189-BDC8E0D33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01125" y="2778946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116BDD0-5C82-A44C-85FA-F0DE56348006}"/>
              </a:ext>
            </a:extLst>
          </p:cNvPr>
          <p:cNvSpPr txBox="1">
            <a:spLocks/>
          </p:cNvSpPr>
          <p:nvPr/>
        </p:nvSpPr>
        <p:spPr bwMode="auto">
          <a:xfrm>
            <a:off x="4688248" y="2525285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5 </a:t>
            </a:r>
            <a:endParaRPr lang="en-GB" sz="800" dirty="0"/>
          </a:p>
        </p:txBody>
      </p:sp>
      <p:cxnSp>
        <p:nvCxnSpPr>
          <p:cNvPr id="47" name="Conector recto de flecha 36">
            <a:extLst>
              <a:ext uri="{FF2B5EF4-FFF2-40B4-BE49-F238E27FC236}">
                <a16:creationId xmlns:a16="http://schemas.microsoft.com/office/drawing/2014/main" id="{9DED40B0-6445-884C-95D8-025C2FF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4050340" y="3284003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01BABCE-939A-CA4A-A928-C6D2C73447F7}"/>
              </a:ext>
            </a:extLst>
          </p:cNvPr>
          <p:cNvSpPr txBox="1">
            <a:spLocks/>
          </p:cNvSpPr>
          <p:nvPr/>
        </p:nvSpPr>
        <p:spPr bwMode="auto">
          <a:xfrm>
            <a:off x="4237463" y="3030342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4 </a:t>
            </a:r>
            <a:endParaRPr lang="en-GB" sz="800" dirty="0"/>
          </a:p>
        </p:txBody>
      </p:sp>
      <p:cxnSp>
        <p:nvCxnSpPr>
          <p:cNvPr id="49" name="Conector recto de flecha 36">
            <a:extLst>
              <a:ext uri="{FF2B5EF4-FFF2-40B4-BE49-F238E27FC236}">
                <a16:creationId xmlns:a16="http://schemas.microsoft.com/office/drawing/2014/main" id="{95D6CA58-9663-9846-9AB5-04FBE400FF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534222" y="3789060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5C4630D-AB28-B94F-88BF-A9FAC725C6B7}"/>
              </a:ext>
            </a:extLst>
          </p:cNvPr>
          <p:cNvSpPr txBox="1">
            <a:spLocks/>
          </p:cNvSpPr>
          <p:nvPr/>
        </p:nvSpPr>
        <p:spPr bwMode="auto">
          <a:xfrm>
            <a:off x="3721345" y="3535399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3 </a:t>
            </a:r>
            <a:endParaRPr lang="en-GB" sz="800" dirty="0"/>
          </a:p>
        </p:txBody>
      </p:sp>
      <p:cxnSp>
        <p:nvCxnSpPr>
          <p:cNvPr id="51" name="Conector recto de flecha 36">
            <a:extLst>
              <a:ext uri="{FF2B5EF4-FFF2-40B4-BE49-F238E27FC236}">
                <a16:creationId xmlns:a16="http://schemas.microsoft.com/office/drawing/2014/main" id="{35AE47E6-61B3-844A-8FF2-09E663E57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05391" y="4294117"/>
            <a:ext cx="174410" cy="25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3B9BFAD-6722-C740-8341-929F56E3D146}"/>
              </a:ext>
            </a:extLst>
          </p:cNvPr>
          <p:cNvSpPr txBox="1">
            <a:spLocks/>
          </p:cNvSpPr>
          <p:nvPr/>
        </p:nvSpPr>
        <p:spPr bwMode="auto">
          <a:xfrm>
            <a:off x="3192514" y="4040456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 </a:t>
            </a:r>
            <a:endParaRPr lang="en-GB" sz="8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E2FD76A-261B-6745-BEB0-4CFF75DD01E1}"/>
              </a:ext>
            </a:extLst>
          </p:cNvPr>
          <p:cNvSpPr txBox="1">
            <a:spLocks/>
          </p:cNvSpPr>
          <p:nvPr/>
        </p:nvSpPr>
        <p:spPr bwMode="auto">
          <a:xfrm>
            <a:off x="2676396" y="4559469"/>
            <a:ext cx="328995" cy="253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98967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3095D-2E07-ED4E-AE87-7FA4DA50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7471F-FCA2-4148-AB06-9F585443BA33}" type="slidenum">
              <a:rPr lang="en-US" smtClean="0"/>
              <a:pPr>
                <a:defRPr/>
              </a:pPr>
              <a:t>23</a:t>
            </a:fld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D41BE-6A11-6140-A7CF-C2770943894C}"/>
              </a:ext>
            </a:extLst>
          </p:cNvPr>
          <p:cNvSpPr txBox="1"/>
          <p:nvPr/>
        </p:nvSpPr>
        <p:spPr>
          <a:xfrm>
            <a:off x="598516" y="357447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Recap from Symbolic math module on year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FF442-3BA2-8C43-B1A1-4D6941C140FE}"/>
              </a:ext>
            </a:extLst>
          </p:cNvPr>
          <p:cNvSpPr txBox="1"/>
          <p:nvPr/>
        </p:nvSpPr>
        <p:spPr>
          <a:xfrm>
            <a:off x="1762297" y="147135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 binary search tree to store 15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633B-8F55-724D-A844-0476A7A0B02D}"/>
              </a:ext>
            </a:extLst>
          </p:cNvPr>
          <p:cNvSpPr txBox="1"/>
          <p:nvPr/>
        </p:nvSpPr>
        <p:spPr>
          <a:xfrm>
            <a:off x="889462" y="10889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</a:t>
            </a:r>
          </a:p>
        </p:txBody>
      </p:sp>
    </p:spTree>
    <p:extLst>
      <p:ext uri="{BB962C8B-B14F-4D97-AF65-F5344CB8AC3E}">
        <p14:creationId xmlns:p14="http://schemas.microsoft.com/office/powerpoint/2010/main" val="353862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/>
          <p:cNvGrpSpPr/>
          <p:nvPr/>
        </p:nvGrpSpPr>
        <p:grpSpPr>
          <a:xfrm>
            <a:off x="119043" y="1406705"/>
            <a:ext cx="3960637" cy="2184765"/>
            <a:chOff x="1657951" y="2533392"/>
            <a:chExt cx="6116139" cy="2353518"/>
          </a:xfrm>
        </p:grpSpPr>
        <p:pic>
          <p:nvPicPr>
            <p:cNvPr id="33" name="Imagen 3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63609" y="4288431"/>
              <a:ext cx="396386" cy="607701"/>
            </a:xfrm>
            <a:prstGeom prst="rect">
              <a:avLst/>
            </a:prstGeom>
          </p:spPr>
        </p:pic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72786" y="4429437"/>
              <a:ext cx="299480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200" dirty="0"/>
            </a:p>
          </p:txBody>
        </p:sp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669806" y="3463204"/>
              <a:ext cx="396386" cy="607701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8983" y="3548939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200" dirty="0"/>
            </a:p>
          </p:txBody>
        </p:sp>
        <p:pic>
          <p:nvPicPr>
            <p:cNvPr id="40" name="Imagen 3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589494" y="4288431"/>
              <a:ext cx="396386" cy="607701"/>
            </a:xfrm>
            <a:prstGeom prst="rect">
              <a:avLst/>
            </a:prstGeom>
          </p:spPr>
        </p:pic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8671" y="4415619"/>
              <a:ext cx="299480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200" dirty="0"/>
            </a:p>
          </p:txBody>
        </p:sp>
        <p:pic>
          <p:nvPicPr>
            <p:cNvPr id="42" name="Imagen 4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466027" y="3019960"/>
              <a:ext cx="396386" cy="607701"/>
            </a:xfrm>
            <a:prstGeom prst="rect">
              <a:avLst/>
            </a:prstGeom>
          </p:spPr>
        </p:pic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75204" y="3105695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200" dirty="0"/>
            </a:p>
          </p:txBody>
        </p:sp>
        <p:pic>
          <p:nvPicPr>
            <p:cNvPr id="44" name="Imagen 4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397688" y="4315777"/>
              <a:ext cx="396386" cy="607701"/>
            </a:xfrm>
            <a:prstGeom prst="rect">
              <a:avLst/>
            </a:prstGeom>
          </p:spPr>
        </p:pic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33326" y="4456785"/>
              <a:ext cx="606027" cy="4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200" dirty="0"/>
            </a:p>
          </p:txBody>
        </p:sp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3545" y="3535314"/>
              <a:ext cx="396386" cy="607701"/>
            </a:xfrm>
            <a:prstGeom prst="rect">
              <a:avLst/>
            </a:prstGeom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43101" y="3676320"/>
              <a:ext cx="532488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200" dirty="0"/>
            </a:p>
          </p:txBody>
        </p:sp>
        <p:pic>
          <p:nvPicPr>
            <p:cNvPr id="59" name="Imagen 5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7212614" y="4288842"/>
              <a:ext cx="396386" cy="607701"/>
            </a:xfrm>
            <a:prstGeom prst="rect">
              <a:avLst/>
            </a:prstGeom>
          </p:spPr>
        </p:pic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11484" y="4443665"/>
              <a:ext cx="662606" cy="44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200" dirty="0"/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5994" y="2533392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200" dirty="0"/>
            </a:p>
          </p:txBody>
        </p:sp>
        <p:cxnSp>
          <p:nvCxnSpPr>
            <p:cNvPr id="62" name="Conector recto de flecha 61"/>
            <p:cNvCxnSpPr/>
            <p:nvPr/>
          </p:nvCxnSpPr>
          <p:spPr bwMode="auto">
            <a:xfrm rot="5400000" flipV="1">
              <a:off x="4538186" y="3006145"/>
              <a:ext cx="224280" cy="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Conector recto de flecha 62"/>
            <p:cNvCxnSpPr>
              <a:stCxn id="42" idx="0"/>
              <a:endCxn id="38" idx="2"/>
            </p:cNvCxnSpPr>
            <p:nvPr/>
          </p:nvCxnSpPr>
          <p:spPr bwMode="auto">
            <a:xfrm flipH="1">
              <a:off x="3171850" y="3323811"/>
              <a:ext cx="1188520" cy="44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Conector recto de flecha 63"/>
            <p:cNvCxnSpPr>
              <a:stCxn id="42" idx="2"/>
              <a:endCxn id="57" idx="0"/>
            </p:cNvCxnSpPr>
            <p:nvPr/>
          </p:nvCxnSpPr>
          <p:spPr bwMode="auto">
            <a:xfrm>
              <a:off x="4968071" y="3323811"/>
              <a:ext cx="1199817" cy="5153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Conector recto de flecha 64"/>
            <p:cNvCxnSpPr>
              <a:stCxn id="39" idx="2"/>
              <a:endCxn id="36" idx="0"/>
            </p:cNvCxnSpPr>
            <p:nvPr/>
          </p:nvCxnSpPr>
          <p:spPr bwMode="auto">
            <a:xfrm flipH="1">
              <a:off x="1922527" y="3992183"/>
              <a:ext cx="906197" cy="437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Conector recto de flecha 65"/>
            <p:cNvCxnSpPr>
              <a:stCxn id="39" idx="2"/>
              <a:endCxn id="41" idx="0"/>
            </p:cNvCxnSpPr>
            <p:nvPr/>
          </p:nvCxnSpPr>
          <p:spPr bwMode="auto">
            <a:xfrm>
              <a:off x="2828724" y="3992183"/>
              <a:ext cx="919688" cy="423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de flecha 66"/>
            <p:cNvCxnSpPr>
              <a:stCxn id="58" idx="2"/>
              <a:endCxn id="56" idx="0"/>
            </p:cNvCxnSpPr>
            <p:nvPr/>
          </p:nvCxnSpPr>
          <p:spPr bwMode="auto">
            <a:xfrm flipH="1">
              <a:off x="5636340" y="4119563"/>
              <a:ext cx="873005" cy="33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de flecha 67"/>
            <p:cNvCxnSpPr>
              <a:endCxn id="60" idx="0"/>
            </p:cNvCxnSpPr>
            <p:nvPr/>
          </p:nvCxnSpPr>
          <p:spPr bwMode="auto">
            <a:xfrm>
              <a:off x="6572365" y="4133382"/>
              <a:ext cx="870423" cy="310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8B64DD-3D8D-5444-A100-F577923F62C1}"/>
              </a:ext>
            </a:extLst>
          </p:cNvPr>
          <p:cNvSpPr txBox="1"/>
          <p:nvPr/>
        </p:nvSpPr>
        <p:spPr>
          <a:xfrm>
            <a:off x="4339244" y="756458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003C-1C33-AF49-AC73-7FE636778CE8}"/>
              </a:ext>
            </a:extLst>
          </p:cNvPr>
          <p:cNvSpPr txBox="1"/>
          <p:nvPr/>
        </p:nvSpPr>
        <p:spPr>
          <a:xfrm>
            <a:off x="5702531" y="1197033"/>
            <a:ext cx="233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pseudo-code</a:t>
            </a:r>
          </a:p>
          <a:p>
            <a:r>
              <a:rPr lang="en-US" dirty="0"/>
              <a:t>Searching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5" name="Triángulo isósceles 24"/>
          <p:cNvSpPr/>
          <p:nvPr/>
        </p:nvSpPr>
        <p:spPr bwMode="auto">
          <a:xfrm>
            <a:off x="46921" y="2043118"/>
            <a:ext cx="1495138" cy="1545071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0519" y="1933059"/>
            <a:ext cx="50510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745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5" name="Triángulo isósceles 24"/>
          <p:cNvSpPr/>
          <p:nvPr/>
        </p:nvSpPr>
        <p:spPr bwMode="auto">
          <a:xfrm>
            <a:off x="46921" y="2043118"/>
            <a:ext cx="1495138" cy="1545071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0519" y="1933059"/>
            <a:ext cx="50510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1982578" y="2042535"/>
            <a:ext cx="1495138" cy="1545071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45618" y="1946109"/>
            <a:ext cx="50510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006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34919" y="1077748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1606204" y="2043118"/>
            <a:ext cx="276642" cy="3467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09958" y="1668050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1982578" y="2042535"/>
            <a:ext cx="1495138" cy="1545071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0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09958" y="1668050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1982578" y="2042535"/>
            <a:ext cx="1495138" cy="1545071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2575039" y="2519989"/>
            <a:ext cx="276642" cy="3467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9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8631" y="2376390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2864751" y="2812832"/>
            <a:ext cx="651452" cy="774773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136723" y="1487894"/>
            <a:ext cx="3339986" cy="2164430"/>
            <a:chOff x="-68542" y="2105725"/>
            <a:chExt cx="3455749" cy="1539189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1492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099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9708" y="333525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8418" y="2500561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7876" y="2839678"/>
              <a:ext cx="347443" cy="273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51568" y="2105725"/>
              <a:ext cx="65516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51437" y="3065652"/>
              <a:ext cx="488591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40028" y="3065652"/>
              <a:ext cx="522609" cy="26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stCxn id="91" idx="1"/>
            </p:cNvCxnSpPr>
            <p:nvPr/>
          </p:nvCxnSpPr>
          <p:spPr bwMode="auto">
            <a:xfrm flipH="1">
              <a:off x="2236746" y="3095378"/>
              <a:ext cx="360654" cy="2578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0575" y="3353247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8682" y="3335522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8631" y="2376390"/>
            <a:ext cx="633214" cy="4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29?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 bwMode="auto">
          <a:xfrm>
            <a:off x="2864751" y="2812832"/>
            <a:ext cx="651452" cy="774773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3068769" y="3223635"/>
            <a:ext cx="276642" cy="3467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287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0" ma:contentTypeDescription="Create a new document." ma:contentTypeScope="" ma:versionID="31ac8cebb7d450fb61ddc1c06f59865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74d4c4e9ece712e7fc1ebe666e3c7845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7F343F-F2DA-4502-82A0-604A69FF9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71597</TotalTime>
  <Words>968</Words>
  <Application>Microsoft Macintosh PowerPoint</Application>
  <PresentationFormat>On-screen Show (16:9)</PresentationFormat>
  <Paragraphs>284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Calibri</vt:lpstr>
      <vt:lpstr>Cambria Math</vt:lpstr>
      <vt:lpstr>Consolas</vt:lpstr>
      <vt:lpstr>Georgia</vt:lpstr>
      <vt:lpstr>Roboto Slab</vt:lpstr>
      <vt:lpstr>Times</vt:lpstr>
      <vt:lpstr>Times New Roman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988</cp:revision>
  <cp:lastPrinted>2019-07-09T17:04:45Z</cp:lastPrinted>
  <dcterms:created xsi:type="dcterms:W3CDTF">2018-10-29T10:08:54Z</dcterms:created>
  <dcterms:modified xsi:type="dcterms:W3CDTF">2021-01-31T18:27:55Z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