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60"/>
  </p:notesMasterIdLst>
  <p:handoutMasterIdLst>
    <p:handoutMasterId r:id="rId61"/>
  </p:handoutMasterIdLst>
  <p:sldIdLst>
    <p:sldId id="362" r:id="rId6"/>
    <p:sldId id="398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5" r:id="rId33"/>
    <p:sldId id="476" r:id="rId34"/>
    <p:sldId id="477" r:id="rId35"/>
    <p:sldId id="478" r:id="rId36"/>
    <p:sldId id="479" r:id="rId37"/>
    <p:sldId id="474" r:id="rId38"/>
    <p:sldId id="480" r:id="rId39"/>
    <p:sldId id="481" r:id="rId40"/>
    <p:sldId id="483" r:id="rId41"/>
    <p:sldId id="484" r:id="rId42"/>
    <p:sldId id="485" r:id="rId43"/>
    <p:sldId id="486" r:id="rId44"/>
    <p:sldId id="487" r:id="rId45"/>
    <p:sldId id="488" r:id="rId46"/>
    <p:sldId id="489" r:id="rId47"/>
    <p:sldId id="490" r:id="rId48"/>
    <p:sldId id="491" r:id="rId49"/>
    <p:sldId id="492" r:id="rId50"/>
    <p:sldId id="493" r:id="rId51"/>
    <p:sldId id="494" r:id="rId52"/>
    <p:sldId id="495" r:id="rId53"/>
    <p:sldId id="496" r:id="rId54"/>
    <p:sldId id="497" r:id="rId55"/>
    <p:sldId id="498" r:id="rId56"/>
    <p:sldId id="499" r:id="rId57"/>
    <p:sldId id="500" r:id="rId58"/>
    <p:sldId id="501" r:id="rId5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2410"/>
    <a:srgbClr val="3B98FF"/>
    <a:srgbClr val="57B3B6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2" autoAdjust="0"/>
    <p:restoredTop sz="99390" autoAdjust="0"/>
  </p:normalViewPr>
  <p:slideViewPr>
    <p:cSldViewPr snapToGrid="0" snapToObjects="1">
      <p:cViewPr varScale="1">
        <p:scale>
          <a:sx n="153" d="100"/>
          <a:sy n="153" d="100"/>
        </p:scale>
        <p:origin x="400" y="168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BST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DELETE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77273" y="1704285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03542" y="1720270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2: node with only 1 child</a:t>
            </a:r>
            <a:endParaRPr lang="en-GB" sz="1800" dirty="0"/>
          </a:p>
        </p:txBody>
      </p:sp>
      <p:sp>
        <p:nvSpPr>
          <p:cNvPr id="34" name="Rectángulo 33"/>
          <p:cNvSpPr/>
          <p:nvPr/>
        </p:nvSpPr>
        <p:spPr bwMode="auto">
          <a:xfrm>
            <a:off x="3486793" y="2682080"/>
            <a:ext cx="302400" cy="41400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Forma libre 35"/>
          <p:cNvSpPr/>
          <p:nvPr/>
        </p:nvSpPr>
        <p:spPr>
          <a:xfrm>
            <a:off x="3065334" y="2167989"/>
            <a:ext cx="251815" cy="1458661"/>
          </a:xfrm>
          <a:custGeom>
            <a:avLst/>
            <a:gdLst>
              <a:gd name="connsiteX0" fmla="*/ 10947 w 251815"/>
              <a:gd name="connsiteY0" fmla="*/ 0 h 1324883"/>
              <a:gd name="connsiteX1" fmla="*/ 251795 w 251815"/>
              <a:gd name="connsiteY1" fmla="*/ 624119 h 1324883"/>
              <a:gd name="connsiteX2" fmla="*/ 0 w 251815"/>
              <a:gd name="connsiteY2" fmla="*/ 1324883 h 132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815" h="1324883">
                <a:moveTo>
                  <a:pt x="10947" y="0"/>
                </a:moveTo>
                <a:cubicBezTo>
                  <a:pt x="132283" y="201652"/>
                  <a:pt x="253619" y="403305"/>
                  <a:pt x="251795" y="624119"/>
                </a:cubicBezTo>
                <a:cubicBezTo>
                  <a:pt x="249971" y="844933"/>
                  <a:pt x="0" y="1324883"/>
                  <a:pt x="0" y="1324883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5" name="Imagen 3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40" name="Conector recto de flecha 39"/>
          <p:cNvCxnSpPr>
            <a:endCxn id="37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de flecha 40"/>
          <p:cNvCxnSpPr>
            <a:endCxn id="35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2" name="Imagen 4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43" name="Conector recto de flecha 42"/>
          <p:cNvCxnSpPr>
            <a:endCxn id="42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54" name="Imagen 5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55" name="Conector recto de flecha 54"/>
          <p:cNvCxnSpPr>
            <a:endCxn id="54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2761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77273" y="1704285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03542" y="1720270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2: node with only 1 child</a:t>
            </a:r>
            <a:endParaRPr lang="en-GB" sz="1800" dirty="0"/>
          </a:p>
        </p:txBody>
      </p:sp>
      <p:sp>
        <p:nvSpPr>
          <p:cNvPr id="2" name="Forma libre 1"/>
          <p:cNvSpPr/>
          <p:nvPr/>
        </p:nvSpPr>
        <p:spPr>
          <a:xfrm>
            <a:off x="3065334" y="2167989"/>
            <a:ext cx="251815" cy="1458661"/>
          </a:xfrm>
          <a:custGeom>
            <a:avLst/>
            <a:gdLst>
              <a:gd name="connsiteX0" fmla="*/ 10947 w 251815"/>
              <a:gd name="connsiteY0" fmla="*/ 0 h 1324883"/>
              <a:gd name="connsiteX1" fmla="*/ 251795 w 251815"/>
              <a:gd name="connsiteY1" fmla="*/ 624119 h 1324883"/>
              <a:gd name="connsiteX2" fmla="*/ 0 w 251815"/>
              <a:gd name="connsiteY2" fmla="*/ 1324883 h 132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815" h="1324883">
                <a:moveTo>
                  <a:pt x="10947" y="0"/>
                </a:moveTo>
                <a:cubicBezTo>
                  <a:pt x="132283" y="201652"/>
                  <a:pt x="253619" y="403305"/>
                  <a:pt x="251795" y="624119"/>
                </a:cubicBezTo>
                <a:cubicBezTo>
                  <a:pt x="249971" y="844933"/>
                  <a:pt x="0" y="1324883"/>
                  <a:pt x="0" y="1324883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1" name="Imagen 3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2" name="Imagen 3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36" name="Conector recto de flecha 35"/>
          <p:cNvCxnSpPr>
            <a:endCxn id="32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Conector recto de flecha 36"/>
          <p:cNvCxnSpPr>
            <a:endCxn id="31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39" name="Conector recto de flecha 38"/>
          <p:cNvCxnSpPr>
            <a:endCxn id="38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41" name="Imagen 4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42" name="Conector recto de flecha 41"/>
          <p:cNvCxnSpPr>
            <a:endCxn id="41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2201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77273" y="1704285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03542" y="1720270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357072" y="2665577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45614" y="2681557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2: node with only 1 child</a:t>
            </a:r>
            <a:endParaRPr lang="en-GB" sz="1800" dirty="0"/>
          </a:p>
        </p:txBody>
      </p:sp>
      <p:cxnSp>
        <p:nvCxnSpPr>
          <p:cNvPr id="34" name="Conector recto de flecha 33"/>
          <p:cNvCxnSpPr/>
          <p:nvPr/>
        </p:nvCxnSpPr>
        <p:spPr bwMode="auto">
          <a:xfrm>
            <a:off x="3087946" y="2158305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1" name="Imagen 3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2" name="Imagen 3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37" name="Conector recto de flecha 36"/>
          <p:cNvCxnSpPr>
            <a:endCxn id="32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ector recto de flecha 37"/>
          <p:cNvCxnSpPr>
            <a:endCxn id="31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9" name="Imagen 3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40" name="Conector recto de flecha 39"/>
          <p:cNvCxnSpPr>
            <a:endCxn id="39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42" name="Imagen 4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43" name="Conector recto de flecha 42"/>
          <p:cNvCxnSpPr>
            <a:endCxn id="42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4704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77273" y="1704285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03542" y="1720270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5" name="Imagen 3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38" name="Conector recto de flecha 37"/>
          <p:cNvCxnSpPr>
            <a:endCxn id="35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de flecha 38"/>
          <p:cNvCxnSpPr>
            <a:endCxn id="34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41" name="Conector recto de flecha 40"/>
          <p:cNvCxnSpPr>
            <a:endCxn id="40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53" name="Conector recto de flecha 52"/>
          <p:cNvCxnSpPr>
            <a:endCxn id="43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6139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77273" y="1704285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03542" y="1720270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sp>
        <p:nvSpPr>
          <p:cNvPr id="34" name="Rectángulo 33"/>
          <p:cNvSpPr/>
          <p:nvPr/>
        </p:nvSpPr>
        <p:spPr bwMode="auto">
          <a:xfrm>
            <a:off x="5255836" y="1697534"/>
            <a:ext cx="302400" cy="41400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5" name="Imagen 3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39" name="Conector recto de flecha 38"/>
          <p:cNvCxnSpPr>
            <a:endCxn id="36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>
            <a:endCxn id="35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1" name="Imagen 4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42" name="Conector recto de flecha 41"/>
          <p:cNvCxnSpPr>
            <a:endCxn id="41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54" name="Conector recto de flecha 53"/>
          <p:cNvCxnSpPr>
            <a:endCxn id="53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7984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sp>
        <p:nvSpPr>
          <p:cNvPr id="2" name="Elipse 1"/>
          <p:cNvSpPr/>
          <p:nvPr/>
        </p:nvSpPr>
        <p:spPr bwMode="auto">
          <a:xfrm>
            <a:off x="5201096" y="1787641"/>
            <a:ext cx="404648" cy="413201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41" name="Conector recto de flecha 40"/>
          <p:cNvCxnSpPr>
            <a:endCxn id="38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>
            <a:endCxn id="37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53" name="Conector recto de flecha 52"/>
          <p:cNvCxnSpPr>
            <a:endCxn id="43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56" name="Conector recto de flecha 55"/>
          <p:cNvCxnSpPr>
            <a:endCxn id="55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5551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sp>
        <p:nvSpPr>
          <p:cNvPr id="2" name="Elipse 1"/>
          <p:cNvSpPr/>
          <p:nvPr/>
        </p:nvSpPr>
        <p:spPr bwMode="auto">
          <a:xfrm>
            <a:off x="5201096" y="1787641"/>
            <a:ext cx="404648" cy="413201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41" name="Conector recto de flecha 40"/>
          <p:cNvCxnSpPr>
            <a:endCxn id="38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>
            <a:endCxn id="37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53" name="Conector recto de flecha 52"/>
          <p:cNvCxnSpPr>
            <a:endCxn id="43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sp>
        <p:nvSpPr>
          <p:cNvPr id="3" name="Triángulo isósceles 2"/>
          <p:cNvSpPr/>
          <p:nvPr/>
        </p:nvSpPr>
        <p:spPr bwMode="auto">
          <a:xfrm>
            <a:off x="4077562" y="2408877"/>
            <a:ext cx="1423558" cy="1680454"/>
          </a:xfrm>
          <a:prstGeom prst="triangle">
            <a:avLst/>
          </a:prstGeom>
          <a:solidFill>
            <a:schemeClr val="accent5">
              <a:alpha val="50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48" name="Conector recto de flecha 47"/>
          <p:cNvCxnSpPr>
            <a:endCxn id="47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6340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sp>
        <p:nvSpPr>
          <p:cNvPr id="2" name="Elipse 1"/>
          <p:cNvSpPr/>
          <p:nvPr/>
        </p:nvSpPr>
        <p:spPr bwMode="auto">
          <a:xfrm>
            <a:off x="5201096" y="1787641"/>
            <a:ext cx="404648" cy="413201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41" name="Conector recto de flecha 40"/>
          <p:cNvCxnSpPr>
            <a:endCxn id="38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>
            <a:endCxn id="37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53" name="Conector recto de flecha 52"/>
          <p:cNvCxnSpPr>
            <a:endCxn id="43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48" name="Conector recto de flecha 47"/>
          <p:cNvCxnSpPr>
            <a:endCxn id="47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  <p:sp>
        <p:nvSpPr>
          <p:cNvPr id="3" name="Triángulo isósceles 2"/>
          <p:cNvSpPr/>
          <p:nvPr/>
        </p:nvSpPr>
        <p:spPr bwMode="auto">
          <a:xfrm>
            <a:off x="4996846" y="2382316"/>
            <a:ext cx="2130054" cy="2661806"/>
          </a:xfrm>
          <a:prstGeom prst="triangle">
            <a:avLst/>
          </a:prstGeom>
          <a:solidFill>
            <a:schemeClr val="accent5">
              <a:alpha val="50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2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sp>
        <p:nvSpPr>
          <p:cNvPr id="2" name="Elipse 1"/>
          <p:cNvSpPr/>
          <p:nvPr/>
        </p:nvSpPr>
        <p:spPr bwMode="auto">
          <a:xfrm>
            <a:off x="5201096" y="1787641"/>
            <a:ext cx="404648" cy="413201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41" name="Conector recto de flecha 40"/>
          <p:cNvCxnSpPr>
            <a:endCxn id="38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>
            <a:endCxn id="37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53" name="Conector recto de flecha 52"/>
          <p:cNvCxnSpPr>
            <a:endCxn id="43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sp>
        <p:nvSpPr>
          <p:cNvPr id="47" name="Elipse 46"/>
          <p:cNvSpPr/>
          <p:nvPr/>
        </p:nvSpPr>
        <p:spPr bwMode="auto">
          <a:xfrm>
            <a:off x="4951834" y="3592125"/>
            <a:ext cx="505494" cy="4972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9" name="Imagen 4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50" name="Conector recto de flecha 49"/>
          <p:cNvCxnSpPr>
            <a:endCxn id="49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6323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sp>
        <p:nvSpPr>
          <p:cNvPr id="2" name="Elipse 1"/>
          <p:cNvSpPr/>
          <p:nvPr/>
        </p:nvSpPr>
        <p:spPr bwMode="auto">
          <a:xfrm>
            <a:off x="5201096" y="1787641"/>
            <a:ext cx="404648" cy="413201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41" name="Conector recto de flecha 40"/>
          <p:cNvCxnSpPr>
            <a:endCxn id="38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>
            <a:endCxn id="37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403" y="183143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49" name="Imagen 4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50" name="Conector recto de flecha 49"/>
          <p:cNvCxnSpPr>
            <a:endCxn id="49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2585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77273" y="1704285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03542" y="1720270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51" name="Conector recto de flecha 50"/>
          <p:cNvCxnSpPr>
            <a:endCxn id="48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Conector recto de flecha 51"/>
          <p:cNvCxnSpPr>
            <a:endCxn id="47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37" name="Conector recto de flecha 36"/>
          <p:cNvCxnSpPr>
            <a:endCxn id="36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39" name="Imagen 3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40" name="Conector recto de flecha 39"/>
          <p:cNvCxnSpPr>
            <a:endCxn id="39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37173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77273" y="1704285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03542" y="1720270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sp>
        <p:nvSpPr>
          <p:cNvPr id="34" name="Rectángulo 33"/>
          <p:cNvSpPr/>
          <p:nvPr/>
        </p:nvSpPr>
        <p:spPr bwMode="auto">
          <a:xfrm>
            <a:off x="5255836" y="1697534"/>
            <a:ext cx="302400" cy="41400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5" name="Imagen 3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39" name="Conector recto de flecha 38"/>
          <p:cNvCxnSpPr>
            <a:endCxn id="36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>
            <a:endCxn id="35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1" name="Imagen 4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42" name="Conector recto de flecha 41"/>
          <p:cNvCxnSpPr>
            <a:endCxn id="41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sp>
        <p:nvSpPr>
          <p:cNvPr id="2" name="Forma libre 1"/>
          <p:cNvSpPr/>
          <p:nvPr/>
        </p:nvSpPr>
        <p:spPr>
          <a:xfrm>
            <a:off x="4244977" y="1981849"/>
            <a:ext cx="1031776" cy="1817607"/>
          </a:xfrm>
          <a:custGeom>
            <a:avLst/>
            <a:gdLst>
              <a:gd name="connsiteX0" fmla="*/ 790928 w 1031776"/>
              <a:gd name="connsiteY0" fmla="*/ 1817607 h 1817607"/>
              <a:gd name="connsiteX1" fmla="*/ 2700 w 1031776"/>
              <a:gd name="connsiteY1" fmla="*/ 919753 h 1817607"/>
              <a:gd name="connsiteX2" fmla="*/ 1031776 w 1031776"/>
              <a:gd name="connsiteY2" fmla="*/ 0 h 181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776" h="1817607">
                <a:moveTo>
                  <a:pt x="790928" y="1817607"/>
                </a:moveTo>
                <a:cubicBezTo>
                  <a:pt x="376743" y="1520147"/>
                  <a:pt x="-37441" y="1222687"/>
                  <a:pt x="2700" y="919753"/>
                </a:cubicBezTo>
                <a:cubicBezTo>
                  <a:pt x="42841" y="616819"/>
                  <a:pt x="1031776" y="0"/>
                  <a:pt x="1031776" y="0"/>
                </a:cubicBezTo>
              </a:path>
            </a:pathLst>
          </a:custGeom>
          <a:ln>
            <a:solidFill>
              <a:srgbClr val="FF0000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47155" y="2094656"/>
            <a:ext cx="1107157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Copying number</a:t>
            </a:r>
            <a:endParaRPr lang="en-GB" sz="1200" dirty="0">
              <a:solidFill>
                <a:srgbClr val="FF0000"/>
              </a:solidFill>
            </a:endParaRPr>
          </a:p>
        </p:txBody>
      </p: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49" name="Conector recto de flecha 48"/>
          <p:cNvCxnSpPr>
            <a:endCxn id="48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0529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77273" y="1704285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03542" y="1720270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sp>
        <p:nvSpPr>
          <p:cNvPr id="34" name="Rectángulo 33"/>
          <p:cNvSpPr/>
          <p:nvPr/>
        </p:nvSpPr>
        <p:spPr bwMode="auto">
          <a:xfrm>
            <a:off x="5255836" y="1697534"/>
            <a:ext cx="302400" cy="41400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5" name="Imagen 3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39" name="Conector recto de flecha 38"/>
          <p:cNvCxnSpPr>
            <a:endCxn id="36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>
            <a:endCxn id="35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1" name="Imagen 4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42" name="Conector recto de flecha 41"/>
          <p:cNvCxnSpPr>
            <a:endCxn id="41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sp>
        <p:nvSpPr>
          <p:cNvPr id="2" name="Forma libre 1"/>
          <p:cNvSpPr/>
          <p:nvPr/>
        </p:nvSpPr>
        <p:spPr>
          <a:xfrm>
            <a:off x="4244977" y="1981849"/>
            <a:ext cx="1031776" cy="1817607"/>
          </a:xfrm>
          <a:custGeom>
            <a:avLst/>
            <a:gdLst>
              <a:gd name="connsiteX0" fmla="*/ 790928 w 1031776"/>
              <a:gd name="connsiteY0" fmla="*/ 1817607 h 1817607"/>
              <a:gd name="connsiteX1" fmla="*/ 2700 w 1031776"/>
              <a:gd name="connsiteY1" fmla="*/ 919753 h 1817607"/>
              <a:gd name="connsiteX2" fmla="*/ 1031776 w 1031776"/>
              <a:gd name="connsiteY2" fmla="*/ 0 h 181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776" h="1817607">
                <a:moveTo>
                  <a:pt x="790928" y="1817607"/>
                </a:moveTo>
                <a:cubicBezTo>
                  <a:pt x="376743" y="1520147"/>
                  <a:pt x="-37441" y="1222687"/>
                  <a:pt x="2700" y="919753"/>
                </a:cubicBezTo>
                <a:cubicBezTo>
                  <a:pt x="42841" y="616819"/>
                  <a:pt x="1031776" y="0"/>
                  <a:pt x="1031776" y="0"/>
                </a:cubicBezTo>
              </a:path>
            </a:pathLst>
          </a:custGeom>
          <a:ln>
            <a:solidFill>
              <a:srgbClr val="FF0000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47155" y="2094656"/>
            <a:ext cx="1107157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Copying number</a:t>
            </a:r>
            <a:endParaRPr lang="en-GB" sz="1200" dirty="0">
              <a:solidFill>
                <a:srgbClr val="FF0000"/>
              </a:solidFill>
            </a:endParaRPr>
          </a:p>
        </p:txBody>
      </p: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49" name="Conector recto de flecha 48"/>
          <p:cNvCxnSpPr>
            <a:endCxn id="48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74338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77273" y="1704285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03542" y="1720270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pic>
        <p:nvPicPr>
          <p:cNvPr id="35" name="Imagen 3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39" name="Conector recto de flecha 38"/>
          <p:cNvCxnSpPr>
            <a:endCxn id="36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>
            <a:endCxn id="35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9" name="Imagen 4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50" name="Conector recto de flecha 49"/>
          <p:cNvCxnSpPr>
            <a:endCxn id="49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27884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sp>
        <p:nvSpPr>
          <p:cNvPr id="2" name="Elipse 1"/>
          <p:cNvSpPr/>
          <p:nvPr/>
        </p:nvSpPr>
        <p:spPr bwMode="auto">
          <a:xfrm>
            <a:off x="5201096" y="1787641"/>
            <a:ext cx="404648" cy="413201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41" name="Conector recto de flecha 40"/>
          <p:cNvCxnSpPr>
            <a:endCxn id="38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>
            <a:endCxn id="37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53" name="Conector recto de flecha 52"/>
          <p:cNvCxnSpPr>
            <a:endCxn id="43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47" name="Conector recto de flecha 46"/>
          <p:cNvCxnSpPr>
            <a:endCxn id="36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60200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sp>
        <p:nvSpPr>
          <p:cNvPr id="2" name="Elipse 1"/>
          <p:cNvSpPr/>
          <p:nvPr/>
        </p:nvSpPr>
        <p:spPr bwMode="auto">
          <a:xfrm>
            <a:off x="5201096" y="1787641"/>
            <a:ext cx="404648" cy="413201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41" name="Conector recto de flecha 40"/>
          <p:cNvCxnSpPr>
            <a:endCxn id="38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>
            <a:endCxn id="37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53" name="Conector recto de flecha 52"/>
          <p:cNvCxnSpPr>
            <a:endCxn id="43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sp>
        <p:nvSpPr>
          <p:cNvPr id="36" name="Elipse 35"/>
          <p:cNvSpPr/>
          <p:nvPr/>
        </p:nvSpPr>
        <p:spPr bwMode="auto">
          <a:xfrm>
            <a:off x="5404553" y="3592125"/>
            <a:ext cx="505494" cy="4972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48" name="Conector recto de flecha 47"/>
          <p:cNvCxnSpPr>
            <a:endCxn id="47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1462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sp>
        <p:nvSpPr>
          <p:cNvPr id="2" name="Elipse 1"/>
          <p:cNvSpPr/>
          <p:nvPr/>
        </p:nvSpPr>
        <p:spPr bwMode="auto">
          <a:xfrm>
            <a:off x="5201096" y="1787641"/>
            <a:ext cx="404648" cy="413201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41" name="Conector recto de flecha 40"/>
          <p:cNvCxnSpPr>
            <a:endCxn id="38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>
            <a:endCxn id="37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53" name="Conector recto de flecha 52"/>
          <p:cNvCxnSpPr>
            <a:endCxn id="43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sp>
        <p:nvSpPr>
          <p:cNvPr id="36" name="Elipse 35"/>
          <p:cNvSpPr/>
          <p:nvPr/>
        </p:nvSpPr>
        <p:spPr bwMode="auto">
          <a:xfrm>
            <a:off x="5404553" y="3592125"/>
            <a:ext cx="505494" cy="4972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17929" y="184238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49" name="Conector recto de flecha 48"/>
          <p:cNvCxnSpPr>
            <a:endCxn id="48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08900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sp>
        <p:nvSpPr>
          <p:cNvPr id="2" name="Elipse 1"/>
          <p:cNvSpPr/>
          <p:nvPr/>
        </p:nvSpPr>
        <p:spPr bwMode="auto">
          <a:xfrm>
            <a:off x="5201096" y="1787641"/>
            <a:ext cx="404648" cy="413201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41" name="Conector recto de flecha 40"/>
          <p:cNvCxnSpPr>
            <a:endCxn id="38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>
            <a:endCxn id="37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53" name="Conector recto de flecha 52"/>
          <p:cNvCxnSpPr>
            <a:endCxn id="43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17929" y="184238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6728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275374" y="1006292"/>
            <a:ext cx="3717362" cy="3631713"/>
            <a:chOff x="2236687" y="453827"/>
            <a:chExt cx="4625849" cy="4699858"/>
          </a:xfrm>
        </p:grpSpPr>
        <p:pic>
          <p:nvPicPr>
            <p:cNvPr id="79" name="Imagen 7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794204" y="1696882"/>
              <a:ext cx="463746" cy="400497"/>
            </a:xfrm>
            <a:prstGeom prst="rect">
              <a:avLst/>
            </a:prstGeom>
          </p:spPr>
        </p:pic>
        <p:pic>
          <p:nvPicPr>
            <p:cNvPr id="80" name="Imagen 7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205063" y="2687998"/>
              <a:ext cx="463746" cy="400497"/>
            </a:xfrm>
            <a:prstGeom prst="rect">
              <a:avLst/>
            </a:prstGeom>
          </p:spPr>
        </p:pic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3604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7855" y="1706086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83" name="Imagen 8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408387" y="2687998"/>
              <a:ext cx="463746" cy="400497"/>
            </a:xfrm>
            <a:prstGeom prst="rect">
              <a:avLst/>
            </a:prstGeom>
          </p:spPr>
        </p:pic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6929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85" name="Imagen 8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986054" y="1178316"/>
              <a:ext cx="463746" cy="400497"/>
            </a:xfrm>
            <a:prstGeom prst="rect">
              <a:avLst/>
            </a:prstGeom>
          </p:spPr>
        </p:pic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77562" y="1181472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00052" y="2694336"/>
              <a:ext cx="463746" cy="400497"/>
            </a:xfrm>
            <a:prstGeom prst="rect">
              <a:avLst/>
            </a:prstGeom>
          </p:spPr>
        </p:pic>
        <p:pic>
          <p:nvPicPr>
            <p:cNvPr id="91" name="Imagen 9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177273" y="1704285"/>
              <a:ext cx="463746" cy="400497"/>
            </a:xfrm>
            <a:prstGeom prst="rect">
              <a:avLst/>
            </a:prstGeom>
          </p:spPr>
        </p:pic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03542" y="1720270"/>
              <a:ext cx="413456" cy="48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400" dirty="0"/>
            </a:p>
          </p:txBody>
        </p:sp>
        <p:pic>
          <p:nvPicPr>
            <p:cNvPr id="93" name="Imagen 9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796154" y="2688478"/>
              <a:ext cx="463746" cy="400497"/>
            </a:xfrm>
            <a:prstGeom prst="rect">
              <a:avLst/>
            </a:prstGeom>
          </p:spPr>
        </p:pic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26611" y="453827"/>
              <a:ext cx="77963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95" name="Conector recto de flecha 94"/>
            <p:cNvCxnSpPr/>
            <p:nvPr/>
          </p:nvCxnSpPr>
          <p:spPr bwMode="auto">
            <a:xfrm rot="5400000" flipV="1">
              <a:off x="4077573" y="1007245"/>
              <a:ext cx="262393" cy="8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Conector recto de flecha 95"/>
            <p:cNvCxnSpPr>
              <a:stCxn id="85" idx="0"/>
            </p:cNvCxnSpPr>
            <p:nvPr/>
          </p:nvCxnSpPr>
          <p:spPr bwMode="auto">
            <a:xfrm flipH="1">
              <a:off x="3234401" y="1378566"/>
              <a:ext cx="783278" cy="5185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Conector recto de flecha 96"/>
            <p:cNvCxnSpPr>
              <a:stCxn id="85" idx="2"/>
              <a:endCxn id="91" idx="0"/>
            </p:cNvCxnSpPr>
            <p:nvPr/>
          </p:nvCxnSpPr>
          <p:spPr bwMode="auto">
            <a:xfrm>
              <a:off x="4418176" y="1378565"/>
              <a:ext cx="790722" cy="5259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de flecha 97"/>
            <p:cNvCxnSpPr/>
            <p:nvPr/>
          </p:nvCxnSpPr>
          <p:spPr bwMode="auto">
            <a:xfrm flipH="1">
              <a:off x="2359963" y="21546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de flecha 98"/>
            <p:cNvCxnSpPr>
              <a:endCxn id="83" idx="3"/>
            </p:cNvCxnSpPr>
            <p:nvPr/>
          </p:nvCxnSpPr>
          <p:spPr bwMode="auto">
            <a:xfrm>
              <a:off x="3085224" y="2154658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40355" y="27103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11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17126" y="2704460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  <p:pic>
          <p:nvPicPr>
            <p:cNvPr id="27" name="Imagen 2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859263" y="3648481"/>
              <a:ext cx="463746" cy="400497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47805" y="3664461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n-GB" sz="1400" dirty="0"/>
            </a:p>
          </p:txBody>
        </p:sp>
        <p:cxnSp>
          <p:nvCxnSpPr>
            <p:cNvPr id="44" name="Conector recto de flecha 43"/>
            <p:cNvCxnSpPr/>
            <p:nvPr/>
          </p:nvCxnSpPr>
          <p:spPr bwMode="auto">
            <a:xfrm>
              <a:off x="5501120" y="2162061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ector recto de flecha 44"/>
            <p:cNvCxnSpPr/>
            <p:nvPr/>
          </p:nvCxnSpPr>
          <p:spPr bwMode="auto">
            <a:xfrm flipH="1">
              <a:off x="4744520" y="2162061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Conector recto de flecha 45"/>
            <p:cNvCxnSpPr/>
            <p:nvPr/>
          </p:nvCxnSpPr>
          <p:spPr bwMode="auto">
            <a:xfrm flipH="1">
              <a:off x="3016584" y="31264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35" name="Imagen 3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425426" y="3657209"/>
              <a:ext cx="463746" cy="400497"/>
            </a:xfrm>
            <a:prstGeom prst="rect">
              <a:avLst/>
            </a:prstGeom>
          </p:spPr>
        </p:pic>
        <p:pic>
          <p:nvPicPr>
            <p:cNvPr id="36" name="Imagen 3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6271192" y="3651351"/>
              <a:ext cx="463746" cy="400497"/>
            </a:xfrm>
            <a:prstGeom prst="rect">
              <a:avLst/>
            </a:prstGeom>
          </p:spPr>
        </p:pic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52900" y="36860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n-GB" sz="1400" dirty="0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04993" y="369298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n-GB" sz="1400" dirty="0"/>
            </a:p>
          </p:txBody>
        </p:sp>
        <p:cxnSp>
          <p:nvCxnSpPr>
            <p:cNvPr id="39" name="Conector recto de flecha 38"/>
            <p:cNvCxnSpPr>
              <a:endCxn id="36" idx="3"/>
            </p:cNvCxnSpPr>
            <p:nvPr/>
          </p:nvCxnSpPr>
          <p:spPr bwMode="auto">
            <a:xfrm>
              <a:off x="6129430" y="3124934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Conector recto de flecha 39"/>
            <p:cNvCxnSpPr>
              <a:endCxn id="35" idx="3"/>
            </p:cNvCxnSpPr>
            <p:nvPr/>
          </p:nvCxnSpPr>
          <p:spPr bwMode="auto">
            <a:xfrm flipH="1">
              <a:off x="5657300" y="3124934"/>
              <a:ext cx="265132" cy="5006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41" name="Imagen 4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987118" y="3646537"/>
              <a:ext cx="463746" cy="400497"/>
            </a:xfrm>
            <a:prstGeom prst="rect">
              <a:avLst/>
            </a:prstGeom>
          </p:spPr>
        </p:pic>
        <p:cxnSp>
          <p:nvCxnSpPr>
            <p:cNvPr id="42" name="Conector recto de flecha 41"/>
            <p:cNvCxnSpPr>
              <a:endCxn id="41" idx="3"/>
            </p:cNvCxnSpPr>
            <p:nvPr/>
          </p:nvCxnSpPr>
          <p:spPr bwMode="auto">
            <a:xfrm>
              <a:off x="4845356" y="3120120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15349" y="368060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15</a:t>
              </a:r>
              <a:endParaRPr lang="en-GB" sz="1400" dirty="0"/>
            </a:p>
          </p:txBody>
        </p:sp>
        <p:pic>
          <p:nvPicPr>
            <p:cNvPr id="53" name="Imagen 5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816521" y="4612000"/>
              <a:ext cx="463746" cy="400497"/>
            </a:xfrm>
            <a:prstGeom prst="rect">
              <a:avLst/>
            </a:prstGeom>
          </p:spPr>
        </p:pic>
        <p:cxnSp>
          <p:nvCxnSpPr>
            <p:cNvPr id="54" name="Conector recto de flecha 53"/>
            <p:cNvCxnSpPr>
              <a:endCxn id="53" idx="3"/>
            </p:cNvCxnSpPr>
            <p:nvPr/>
          </p:nvCxnSpPr>
          <p:spPr bwMode="auto">
            <a:xfrm>
              <a:off x="5657300" y="4089331"/>
              <a:ext cx="391095" cy="491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41416" y="4635120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22</a:t>
              </a:r>
              <a:endParaRPr lang="en-GB" sz="1400" dirty="0"/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4806825" y="1081963"/>
            <a:ext cx="3717362" cy="3631713"/>
            <a:chOff x="2236687" y="453827"/>
            <a:chExt cx="4625849" cy="4699858"/>
          </a:xfrm>
        </p:grpSpPr>
        <p:pic>
          <p:nvPicPr>
            <p:cNvPr id="57" name="Imagen 5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794204" y="1696882"/>
              <a:ext cx="463746" cy="400497"/>
            </a:xfrm>
            <a:prstGeom prst="rect">
              <a:avLst/>
            </a:prstGeom>
          </p:spPr>
        </p:pic>
        <p:pic>
          <p:nvPicPr>
            <p:cNvPr id="58" name="Imagen 5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205063" y="2687998"/>
              <a:ext cx="463746" cy="400497"/>
            </a:xfrm>
            <a:prstGeom prst="rect">
              <a:avLst/>
            </a:prstGeom>
          </p:spPr>
        </p:pic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3604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7855" y="1706086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61" name="Imagen 6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408387" y="2687998"/>
              <a:ext cx="463746" cy="400497"/>
            </a:xfrm>
            <a:prstGeom prst="rect">
              <a:avLst/>
            </a:prstGeom>
          </p:spPr>
        </p:pic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6929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63" name="Imagen 6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986054" y="1178316"/>
              <a:ext cx="463746" cy="400497"/>
            </a:xfrm>
            <a:prstGeom prst="rect">
              <a:avLst/>
            </a:prstGeom>
          </p:spPr>
        </p:pic>
        <p:sp>
          <p:nvSpPr>
            <p:cNvPr id="6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77562" y="1181472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65" name="Imagen 6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00052" y="2694336"/>
              <a:ext cx="463746" cy="400497"/>
            </a:xfrm>
            <a:prstGeom prst="rect">
              <a:avLst/>
            </a:prstGeom>
          </p:spPr>
        </p:pic>
        <p:pic>
          <p:nvPicPr>
            <p:cNvPr id="66" name="Imagen 6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177273" y="1704285"/>
              <a:ext cx="463746" cy="400497"/>
            </a:xfrm>
            <a:prstGeom prst="rect">
              <a:avLst/>
            </a:prstGeom>
          </p:spPr>
        </p:pic>
        <p:sp>
          <p:nvSpPr>
            <p:cNvPr id="6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03542" y="1720270"/>
              <a:ext cx="413456" cy="48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400" dirty="0"/>
            </a:p>
          </p:txBody>
        </p:sp>
        <p:pic>
          <p:nvPicPr>
            <p:cNvPr id="68" name="Imagen 6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796154" y="2688478"/>
              <a:ext cx="463746" cy="400497"/>
            </a:xfrm>
            <a:prstGeom prst="rect">
              <a:avLst/>
            </a:prstGeom>
          </p:spPr>
        </p:pic>
        <p:sp>
          <p:nvSpPr>
            <p:cNvPr id="6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26611" y="453827"/>
              <a:ext cx="77963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70" name="Conector recto de flecha 69"/>
            <p:cNvCxnSpPr/>
            <p:nvPr/>
          </p:nvCxnSpPr>
          <p:spPr bwMode="auto">
            <a:xfrm rot="5400000" flipV="1">
              <a:off x="4077573" y="1007245"/>
              <a:ext cx="262393" cy="8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Conector recto de flecha 70"/>
            <p:cNvCxnSpPr>
              <a:stCxn id="63" idx="0"/>
            </p:cNvCxnSpPr>
            <p:nvPr/>
          </p:nvCxnSpPr>
          <p:spPr bwMode="auto">
            <a:xfrm flipH="1">
              <a:off x="3234401" y="1378566"/>
              <a:ext cx="783278" cy="5185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Conector recto de flecha 71"/>
            <p:cNvCxnSpPr>
              <a:stCxn id="63" idx="2"/>
              <a:endCxn id="66" idx="0"/>
            </p:cNvCxnSpPr>
            <p:nvPr/>
          </p:nvCxnSpPr>
          <p:spPr bwMode="auto">
            <a:xfrm>
              <a:off x="4418176" y="1378565"/>
              <a:ext cx="790722" cy="5259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Conector recto de flecha 72"/>
            <p:cNvCxnSpPr/>
            <p:nvPr/>
          </p:nvCxnSpPr>
          <p:spPr bwMode="auto">
            <a:xfrm flipH="1">
              <a:off x="2359963" y="21546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ector recto de flecha 73"/>
            <p:cNvCxnSpPr>
              <a:endCxn id="61" idx="3"/>
            </p:cNvCxnSpPr>
            <p:nvPr/>
          </p:nvCxnSpPr>
          <p:spPr bwMode="auto">
            <a:xfrm>
              <a:off x="3085224" y="2154658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40355" y="27103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7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17126" y="2704460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  <p:pic>
          <p:nvPicPr>
            <p:cNvPr id="77" name="Imagen 7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859263" y="3648481"/>
              <a:ext cx="463746" cy="400497"/>
            </a:xfrm>
            <a:prstGeom prst="rect">
              <a:avLst/>
            </a:prstGeom>
          </p:spPr>
        </p:pic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47805" y="3664461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n-GB" sz="1400" dirty="0"/>
            </a:p>
          </p:txBody>
        </p:sp>
        <p:cxnSp>
          <p:nvCxnSpPr>
            <p:cNvPr id="88" name="Conector recto de flecha 87"/>
            <p:cNvCxnSpPr/>
            <p:nvPr/>
          </p:nvCxnSpPr>
          <p:spPr bwMode="auto">
            <a:xfrm>
              <a:off x="5501120" y="2162061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Conector recto de flecha 88"/>
            <p:cNvCxnSpPr/>
            <p:nvPr/>
          </p:nvCxnSpPr>
          <p:spPr bwMode="auto">
            <a:xfrm flipH="1">
              <a:off x="4744520" y="2162061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de flecha 89"/>
            <p:cNvCxnSpPr/>
            <p:nvPr/>
          </p:nvCxnSpPr>
          <p:spPr bwMode="auto">
            <a:xfrm flipH="1">
              <a:off x="3016584" y="31264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00" name="Imagen 9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425426" y="3657209"/>
              <a:ext cx="463746" cy="400497"/>
            </a:xfrm>
            <a:prstGeom prst="rect">
              <a:avLst/>
            </a:prstGeom>
          </p:spPr>
        </p:pic>
        <p:pic>
          <p:nvPicPr>
            <p:cNvPr id="101" name="Imagen 10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6271192" y="3651351"/>
              <a:ext cx="463746" cy="400497"/>
            </a:xfrm>
            <a:prstGeom prst="rect">
              <a:avLst/>
            </a:prstGeom>
          </p:spPr>
        </p:pic>
        <p:sp>
          <p:nvSpPr>
            <p:cNvPr id="10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52900" y="36860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n-GB" sz="1400" dirty="0"/>
            </a:p>
          </p:txBody>
        </p:sp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04993" y="369298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n-GB" sz="1400" dirty="0"/>
            </a:p>
          </p:txBody>
        </p:sp>
        <p:cxnSp>
          <p:nvCxnSpPr>
            <p:cNvPr id="104" name="Conector recto de flecha 103"/>
            <p:cNvCxnSpPr>
              <a:endCxn id="101" idx="3"/>
            </p:cNvCxnSpPr>
            <p:nvPr/>
          </p:nvCxnSpPr>
          <p:spPr bwMode="auto">
            <a:xfrm>
              <a:off x="6129430" y="3124934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de flecha 104"/>
            <p:cNvCxnSpPr>
              <a:endCxn id="100" idx="3"/>
            </p:cNvCxnSpPr>
            <p:nvPr/>
          </p:nvCxnSpPr>
          <p:spPr bwMode="auto">
            <a:xfrm flipH="1">
              <a:off x="5657300" y="3124934"/>
              <a:ext cx="265132" cy="5006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06" name="Imagen 10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987118" y="3646537"/>
              <a:ext cx="463746" cy="400497"/>
            </a:xfrm>
            <a:prstGeom prst="rect">
              <a:avLst/>
            </a:prstGeom>
          </p:spPr>
        </p:pic>
        <p:cxnSp>
          <p:nvCxnSpPr>
            <p:cNvPr id="107" name="Conector recto de flecha 106"/>
            <p:cNvCxnSpPr>
              <a:endCxn id="106" idx="3"/>
            </p:cNvCxnSpPr>
            <p:nvPr/>
          </p:nvCxnSpPr>
          <p:spPr bwMode="auto">
            <a:xfrm>
              <a:off x="4845356" y="3120120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15349" y="368060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15</a:t>
              </a:r>
              <a:endParaRPr lang="en-GB" sz="1400" dirty="0"/>
            </a:p>
          </p:txBody>
        </p:sp>
        <p:pic>
          <p:nvPicPr>
            <p:cNvPr id="111" name="Imagen 11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816521" y="4612000"/>
              <a:ext cx="463746" cy="400497"/>
            </a:xfrm>
            <a:prstGeom prst="rect">
              <a:avLst/>
            </a:prstGeom>
          </p:spPr>
        </p:pic>
        <p:cxnSp>
          <p:nvCxnSpPr>
            <p:cNvPr id="112" name="Conector recto de flecha 111"/>
            <p:cNvCxnSpPr>
              <a:endCxn id="111" idx="3"/>
            </p:cNvCxnSpPr>
            <p:nvPr/>
          </p:nvCxnSpPr>
          <p:spPr bwMode="auto">
            <a:xfrm>
              <a:off x="5657300" y="4089331"/>
              <a:ext cx="391095" cy="491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41416" y="4635120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22</a:t>
              </a:r>
              <a:endParaRPr lang="en-GB" sz="1400" dirty="0"/>
            </a:p>
          </p:txBody>
        </p:sp>
      </p:grpSp>
      <p:sp>
        <p:nvSpPr>
          <p:cNvPr id="114" name="Rectángulo 113"/>
          <p:cNvSpPr/>
          <p:nvPr/>
        </p:nvSpPr>
        <p:spPr bwMode="auto">
          <a:xfrm>
            <a:off x="2708743" y="1971294"/>
            <a:ext cx="247627" cy="31850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5" name="Rectángulo 114"/>
          <p:cNvSpPr/>
          <p:nvPr/>
        </p:nvSpPr>
        <p:spPr bwMode="auto">
          <a:xfrm>
            <a:off x="7240194" y="2047002"/>
            <a:ext cx="247627" cy="31850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60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275374" y="1006292"/>
            <a:ext cx="3717362" cy="3631713"/>
            <a:chOff x="2236687" y="453827"/>
            <a:chExt cx="4625849" cy="4699858"/>
          </a:xfrm>
        </p:grpSpPr>
        <p:pic>
          <p:nvPicPr>
            <p:cNvPr id="79" name="Imagen 7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794204" y="1696882"/>
              <a:ext cx="463746" cy="400497"/>
            </a:xfrm>
            <a:prstGeom prst="rect">
              <a:avLst/>
            </a:prstGeom>
          </p:spPr>
        </p:pic>
        <p:pic>
          <p:nvPicPr>
            <p:cNvPr id="80" name="Imagen 7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205063" y="2687998"/>
              <a:ext cx="463746" cy="400497"/>
            </a:xfrm>
            <a:prstGeom prst="rect">
              <a:avLst/>
            </a:prstGeom>
          </p:spPr>
        </p:pic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3604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7855" y="1706086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83" name="Imagen 8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408387" y="2687998"/>
              <a:ext cx="463746" cy="400497"/>
            </a:xfrm>
            <a:prstGeom prst="rect">
              <a:avLst/>
            </a:prstGeom>
          </p:spPr>
        </p:pic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6929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85" name="Imagen 8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986054" y="1178316"/>
              <a:ext cx="463746" cy="400497"/>
            </a:xfrm>
            <a:prstGeom prst="rect">
              <a:avLst/>
            </a:prstGeom>
          </p:spPr>
        </p:pic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77562" y="1181472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00052" y="2694336"/>
              <a:ext cx="463746" cy="400497"/>
            </a:xfrm>
            <a:prstGeom prst="rect">
              <a:avLst/>
            </a:prstGeom>
          </p:spPr>
        </p:pic>
        <p:pic>
          <p:nvPicPr>
            <p:cNvPr id="91" name="Imagen 9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177273" y="1704285"/>
              <a:ext cx="463746" cy="400497"/>
            </a:xfrm>
            <a:prstGeom prst="rect">
              <a:avLst/>
            </a:prstGeom>
          </p:spPr>
        </p:pic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03542" y="1720270"/>
              <a:ext cx="413456" cy="48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400" dirty="0"/>
            </a:p>
          </p:txBody>
        </p:sp>
        <p:pic>
          <p:nvPicPr>
            <p:cNvPr id="93" name="Imagen 9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796154" y="2688478"/>
              <a:ext cx="463746" cy="400497"/>
            </a:xfrm>
            <a:prstGeom prst="rect">
              <a:avLst/>
            </a:prstGeom>
          </p:spPr>
        </p:pic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26611" y="453827"/>
              <a:ext cx="77963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95" name="Conector recto de flecha 94"/>
            <p:cNvCxnSpPr/>
            <p:nvPr/>
          </p:nvCxnSpPr>
          <p:spPr bwMode="auto">
            <a:xfrm rot="5400000" flipV="1">
              <a:off x="4077573" y="1007245"/>
              <a:ext cx="262393" cy="8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Conector recto de flecha 95"/>
            <p:cNvCxnSpPr>
              <a:stCxn id="85" idx="0"/>
            </p:cNvCxnSpPr>
            <p:nvPr/>
          </p:nvCxnSpPr>
          <p:spPr bwMode="auto">
            <a:xfrm flipH="1">
              <a:off x="3234401" y="1378566"/>
              <a:ext cx="783278" cy="5185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Conector recto de flecha 96"/>
            <p:cNvCxnSpPr>
              <a:stCxn id="85" idx="2"/>
              <a:endCxn id="91" idx="0"/>
            </p:cNvCxnSpPr>
            <p:nvPr/>
          </p:nvCxnSpPr>
          <p:spPr bwMode="auto">
            <a:xfrm>
              <a:off x="4418176" y="1378565"/>
              <a:ext cx="790722" cy="5259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de flecha 97"/>
            <p:cNvCxnSpPr/>
            <p:nvPr/>
          </p:nvCxnSpPr>
          <p:spPr bwMode="auto">
            <a:xfrm flipH="1">
              <a:off x="2359963" y="21546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de flecha 98"/>
            <p:cNvCxnSpPr>
              <a:endCxn id="83" idx="3"/>
            </p:cNvCxnSpPr>
            <p:nvPr/>
          </p:nvCxnSpPr>
          <p:spPr bwMode="auto">
            <a:xfrm>
              <a:off x="3085224" y="2154658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40355" y="27103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11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17126" y="2704460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  <p:pic>
          <p:nvPicPr>
            <p:cNvPr id="27" name="Imagen 2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859263" y="3648481"/>
              <a:ext cx="463746" cy="400497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47805" y="3664461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n-GB" sz="1400" dirty="0"/>
            </a:p>
          </p:txBody>
        </p:sp>
        <p:cxnSp>
          <p:nvCxnSpPr>
            <p:cNvPr id="44" name="Conector recto de flecha 43"/>
            <p:cNvCxnSpPr/>
            <p:nvPr/>
          </p:nvCxnSpPr>
          <p:spPr bwMode="auto">
            <a:xfrm>
              <a:off x="5501120" y="2162061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ector recto de flecha 44"/>
            <p:cNvCxnSpPr/>
            <p:nvPr/>
          </p:nvCxnSpPr>
          <p:spPr bwMode="auto">
            <a:xfrm flipH="1">
              <a:off x="4744520" y="2162061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Conector recto de flecha 45"/>
            <p:cNvCxnSpPr/>
            <p:nvPr/>
          </p:nvCxnSpPr>
          <p:spPr bwMode="auto">
            <a:xfrm flipH="1">
              <a:off x="3016584" y="31264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35" name="Imagen 3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425426" y="3657209"/>
              <a:ext cx="463746" cy="400497"/>
            </a:xfrm>
            <a:prstGeom prst="rect">
              <a:avLst/>
            </a:prstGeom>
          </p:spPr>
        </p:pic>
        <p:pic>
          <p:nvPicPr>
            <p:cNvPr id="36" name="Imagen 3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6271192" y="3651351"/>
              <a:ext cx="463746" cy="400497"/>
            </a:xfrm>
            <a:prstGeom prst="rect">
              <a:avLst/>
            </a:prstGeom>
          </p:spPr>
        </p:pic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52900" y="36860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n-GB" sz="1400" dirty="0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04993" y="369298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n-GB" sz="1400" dirty="0"/>
            </a:p>
          </p:txBody>
        </p:sp>
        <p:cxnSp>
          <p:nvCxnSpPr>
            <p:cNvPr id="39" name="Conector recto de flecha 38"/>
            <p:cNvCxnSpPr>
              <a:endCxn id="36" idx="3"/>
            </p:cNvCxnSpPr>
            <p:nvPr/>
          </p:nvCxnSpPr>
          <p:spPr bwMode="auto">
            <a:xfrm>
              <a:off x="6129430" y="3124934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Conector recto de flecha 39"/>
            <p:cNvCxnSpPr>
              <a:endCxn id="35" idx="3"/>
            </p:cNvCxnSpPr>
            <p:nvPr/>
          </p:nvCxnSpPr>
          <p:spPr bwMode="auto">
            <a:xfrm flipH="1">
              <a:off x="5657300" y="3124934"/>
              <a:ext cx="265132" cy="5006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41" name="Imagen 4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987118" y="3646537"/>
              <a:ext cx="463746" cy="400497"/>
            </a:xfrm>
            <a:prstGeom prst="rect">
              <a:avLst/>
            </a:prstGeom>
          </p:spPr>
        </p:pic>
        <p:cxnSp>
          <p:nvCxnSpPr>
            <p:cNvPr id="42" name="Conector recto de flecha 41"/>
            <p:cNvCxnSpPr>
              <a:endCxn id="41" idx="3"/>
            </p:cNvCxnSpPr>
            <p:nvPr/>
          </p:nvCxnSpPr>
          <p:spPr bwMode="auto">
            <a:xfrm>
              <a:off x="4845356" y="3120120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15349" y="368060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15</a:t>
              </a:r>
              <a:endParaRPr lang="en-GB" sz="1400" dirty="0"/>
            </a:p>
          </p:txBody>
        </p:sp>
        <p:pic>
          <p:nvPicPr>
            <p:cNvPr id="53" name="Imagen 5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816521" y="4612000"/>
              <a:ext cx="463746" cy="400497"/>
            </a:xfrm>
            <a:prstGeom prst="rect">
              <a:avLst/>
            </a:prstGeom>
          </p:spPr>
        </p:pic>
        <p:cxnSp>
          <p:nvCxnSpPr>
            <p:cNvPr id="54" name="Conector recto de flecha 53"/>
            <p:cNvCxnSpPr>
              <a:endCxn id="53" idx="3"/>
            </p:cNvCxnSpPr>
            <p:nvPr/>
          </p:nvCxnSpPr>
          <p:spPr bwMode="auto">
            <a:xfrm>
              <a:off x="5657300" y="4089331"/>
              <a:ext cx="391095" cy="491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41416" y="4635120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22</a:t>
              </a:r>
              <a:endParaRPr lang="en-GB" sz="1400" dirty="0"/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4806825" y="1081963"/>
            <a:ext cx="3717362" cy="3631713"/>
            <a:chOff x="2236687" y="453827"/>
            <a:chExt cx="4625849" cy="4699858"/>
          </a:xfrm>
        </p:grpSpPr>
        <p:pic>
          <p:nvPicPr>
            <p:cNvPr id="57" name="Imagen 5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794204" y="1696882"/>
              <a:ext cx="463746" cy="400497"/>
            </a:xfrm>
            <a:prstGeom prst="rect">
              <a:avLst/>
            </a:prstGeom>
          </p:spPr>
        </p:pic>
        <p:pic>
          <p:nvPicPr>
            <p:cNvPr id="58" name="Imagen 5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205063" y="2687998"/>
              <a:ext cx="463746" cy="400497"/>
            </a:xfrm>
            <a:prstGeom prst="rect">
              <a:avLst/>
            </a:prstGeom>
          </p:spPr>
        </p:pic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3604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7855" y="1706086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61" name="Imagen 6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408387" y="2687998"/>
              <a:ext cx="463746" cy="400497"/>
            </a:xfrm>
            <a:prstGeom prst="rect">
              <a:avLst/>
            </a:prstGeom>
          </p:spPr>
        </p:pic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6929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63" name="Imagen 6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986054" y="1178316"/>
              <a:ext cx="463746" cy="400497"/>
            </a:xfrm>
            <a:prstGeom prst="rect">
              <a:avLst/>
            </a:prstGeom>
          </p:spPr>
        </p:pic>
        <p:sp>
          <p:nvSpPr>
            <p:cNvPr id="6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77562" y="1181472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65" name="Imagen 6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00052" y="2694336"/>
              <a:ext cx="463746" cy="400497"/>
            </a:xfrm>
            <a:prstGeom prst="rect">
              <a:avLst/>
            </a:prstGeom>
          </p:spPr>
        </p:pic>
        <p:pic>
          <p:nvPicPr>
            <p:cNvPr id="66" name="Imagen 6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177273" y="1704285"/>
              <a:ext cx="463746" cy="400497"/>
            </a:xfrm>
            <a:prstGeom prst="rect">
              <a:avLst/>
            </a:prstGeom>
          </p:spPr>
        </p:pic>
        <p:sp>
          <p:nvSpPr>
            <p:cNvPr id="6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03542" y="1720270"/>
              <a:ext cx="413456" cy="48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400" dirty="0"/>
            </a:p>
          </p:txBody>
        </p:sp>
        <p:pic>
          <p:nvPicPr>
            <p:cNvPr id="68" name="Imagen 6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796154" y="2688478"/>
              <a:ext cx="463746" cy="400497"/>
            </a:xfrm>
            <a:prstGeom prst="rect">
              <a:avLst/>
            </a:prstGeom>
          </p:spPr>
        </p:pic>
        <p:sp>
          <p:nvSpPr>
            <p:cNvPr id="6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26611" y="453827"/>
              <a:ext cx="77963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70" name="Conector recto de flecha 69"/>
            <p:cNvCxnSpPr/>
            <p:nvPr/>
          </p:nvCxnSpPr>
          <p:spPr bwMode="auto">
            <a:xfrm rot="5400000" flipV="1">
              <a:off x="4077573" y="1007245"/>
              <a:ext cx="262393" cy="8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Conector recto de flecha 70"/>
            <p:cNvCxnSpPr>
              <a:stCxn id="63" idx="0"/>
            </p:cNvCxnSpPr>
            <p:nvPr/>
          </p:nvCxnSpPr>
          <p:spPr bwMode="auto">
            <a:xfrm flipH="1">
              <a:off x="3234401" y="1378566"/>
              <a:ext cx="783278" cy="5185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Conector recto de flecha 71"/>
            <p:cNvCxnSpPr>
              <a:stCxn id="63" idx="2"/>
              <a:endCxn id="66" idx="0"/>
            </p:cNvCxnSpPr>
            <p:nvPr/>
          </p:nvCxnSpPr>
          <p:spPr bwMode="auto">
            <a:xfrm>
              <a:off x="4418176" y="1378565"/>
              <a:ext cx="790722" cy="5259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Conector recto de flecha 72"/>
            <p:cNvCxnSpPr/>
            <p:nvPr/>
          </p:nvCxnSpPr>
          <p:spPr bwMode="auto">
            <a:xfrm flipH="1">
              <a:off x="2359963" y="21546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ector recto de flecha 73"/>
            <p:cNvCxnSpPr>
              <a:endCxn id="61" idx="3"/>
            </p:cNvCxnSpPr>
            <p:nvPr/>
          </p:nvCxnSpPr>
          <p:spPr bwMode="auto">
            <a:xfrm>
              <a:off x="3085224" y="2154658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40355" y="27103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7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17126" y="2704460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  <p:pic>
          <p:nvPicPr>
            <p:cNvPr id="77" name="Imagen 7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859263" y="3648481"/>
              <a:ext cx="463746" cy="400497"/>
            </a:xfrm>
            <a:prstGeom prst="rect">
              <a:avLst/>
            </a:prstGeom>
          </p:spPr>
        </p:pic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47805" y="3664461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n-GB" sz="1400" dirty="0"/>
            </a:p>
          </p:txBody>
        </p:sp>
        <p:cxnSp>
          <p:nvCxnSpPr>
            <p:cNvPr id="88" name="Conector recto de flecha 87"/>
            <p:cNvCxnSpPr/>
            <p:nvPr/>
          </p:nvCxnSpPr>
          <p:spPr bwMode="auto">
            <a:xfrm>
              <a:off x="5501120" y="2162061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Conector recto de flecha 88"/>
            <p:cNvCxnSpPr/>
            <p:nvPr/>
          </p:nvCxnSpPr>
          <p:spPr bwMode="auto">
            <a:xfrm flipH="1">
              <a:off x="4744520" y="2162061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de flecha 89"/>
            <p:cNvCxnSpPr/>
            <p:nvPr/>
          </p:nvCxnSpPr>
          <p:spPr bwMode="auto">
            <a:xfrm flipH="1">
              <a:off x="3016584" y="31264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00" name="Imagen 9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425426" y="3657209"/>
              <a:ext cx="463746" cy="400497"/>
            </a:xfrm>
            <a:prstGeom prst="rect">
              <a:avLst/>
            </a:prstGeom>
          </p:spPr>
        </p:pic>
        <p:pic>
          <p:nvPicPr>
            <p:cNvPr id="101" name="Imagen 10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6271192" y="3651351"/>
              <a:ext cx="463746" cy="400497"/>
            </a:xfrm>
            <a:prstGeom prst="rect">
              <a:avLst/>
            </a:prstGeom>
          </p:spPr>
        </p:pic>
        <p:sp>
          <p:nvSpPr>
            <p:cNvPr id="10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52900" y="36860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n-GB" sz="1400" dirty="0"/>
            </a:p>
          </p:txBody>
        </p:sp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04993" y="369298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n-GB" sz="1400" dirty="0"/>
            </a:p>
          </p:txBody>
        </p:sp>
        <p:cxnSp>
          <p:nvCxnSpPr>
            <p:cNvPr id="104" name="Conector recto de flecha 103"/>
            <p:cNvCxnSpPr>
              <a:endCxn id="101" idx="3"/>
            </p:cNvCxnSpPr>
            <p:nvPr/>
          </p:nvCxnSpPr>
          <p:spPr bwMode="auto">
            <a:xfrm>
              <a:off x="6129430" y="3124934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de flecha 104"/>
            <p:cNvCxnSpPr>
              <a:endCxn id="100" idx="3"/>
            </p:cNvCxnSpPr>
            <p:nvPr/>
          </p:nvCxnSpPr>
          <p:spPr bwMode="auto">
            <a:xfrm flipH="1">
              <a:off x="5657300" y="3124934"/>
              <a:ext cx="265132" cy="5006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06" name="Imagen 10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987118" y="3646537"/>
              <a:ext cx="463746" cy="400497"/>
            </a:xfrm>
            <a:prstGeom prst="rect">
              <a:avLst/>
            </a:prstGeom>
          </p:spPr>
        </p:pic>
        <p:cxnSp>
          <p:nvCxnSpPr>
            <p:cNvPr id="107" name="Conector recto de flecha 106"/>
            <p:cNvCxnSpPr>
              <a:endCxn id="106" idx="3"/>
            </p:cNvCxnSpPr>
            <p:nvPr/>
          </p:nvCxnSpPr>
          <p:spPr bwMode="auto">
            <a:xfrm>
              <a:off x="4845356" y="3120120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15349" y="368060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15</a:t>
              </a:r>
              <a:endParaRPr lang="en-GB" sz="1400" dirty="0"/>
            </a:p>
          </p:txBody>
        </p:sp>
        <p:pic>
          <p:nvPicPr>
            <p:cNvPr id="111" name="Imagen 11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816521" y="4612000"/>
              <a:ext cx="463746" cy="400497"/>
            </a:xfrm>
            <a:prstGeom prst="rect">
              <a:avLst/>
            </a:prstGeom>
          </p:spPr>
        </p:pic>
        <p:cxnSp>
          <p:nvCxnSpPr>
            <p:cNvPr id="112" name="Conector recto de flecha 111"/>
            <p:cNvCxnSpPr>
              <a:endCxn id="111" idx="3"/>
            </p:cNvCxnSpPr>
            <p:nvPr/>
          </p:nvCxnSpPr>
          <p:spPr bwMode="auto">
            <a:xfrm>
              <a:off x="5657300" y="4089331"/>
              <a:ext cx="391095" cy="491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41416" y="4635120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22</a:t>
              </a:r>
              <a:endParaRPr lang="en-GB" sz="1400" dirty="0"/>
            </a:p>
          </p:txBody>
        </p:sp>
      </p:grpSp>
      <p:sp>
        <p:nvSpPr>
          <p:cNvPr id="114" name="Elipse 113"/>
          <p:cNvSpPr/>
          <p:nvPr/>
        </p:nvSpPr>
        <p:spPr bwMode="auto">
          <a:xfrm>
            <a:off x="2427479" y="3385767"/>
            <a:ext cx="505494" cy="4972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02104" y="4119440"/>
            <a:ext cx="2054267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STEP 1: Find maximum value left sub-tree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36891" y="4163236"/>
            <a:ext cx="1950250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STEP 1: Find minimum value right sub-tree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17" name="Conector recto de flecha 116"/>
          <p:cNvCxnSpPr>
            <a:stCxn id="119" idx="3"/>
          </p:cNvCxnSpPr>
          <p:nvPr/>
        </p:nvCxnSpPr>
        <p:spPr bwMode="auto">
          <a:xfrm flipH="1">
            <a:off x="7141470" y="3897238"/>
            <a:ext cx="235463" cy="2977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" name="Conector recto de flecha 117"/>
          <p:cNvCxnSpPr>
            <a:stCxn id="114" idx="3"/>
          </p:cNvCxnSpPr>
          <p:nvPr/>
        </p:nvCxnSpPr>
        <p:spPr bwMode="auto">
          <a:xfrm flipH="1">
            <a:off x="2225409" y="3810159"/>
            <a:ext cx="276098" cy="3100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9" name="Elipse 118"/>
          <p:cNvSpPr/>
          <p:nvPr/>
        </p:nvSpPr>
        <p:spPr bwMode="auto">
          <a:xfrm>
            <a:off x="7302905" y="3472846"/>
            <a:ext cx="505494" cy="4972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1" name="Rectángulo 120"/>
          <p:cNvSpPr/>
          <p:nvPr/>
        </p:nvSpPr>
        <p:spPr bwMode="auto">
          <a:xfrm>
            <a:off x="2708743" y="1971294"/>
            <a:ext cx="247627" cy="31850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2" name="Rectángulo 121"/>
          <p:cNvSpPr/>
          <p:nvPr/>
        </p:nvSpPr>
        <p:spPr bwMode="auto">
          <a:xfrm>
            <a:off x="7240194" y="2047002"/>
            <a:ext cx="247627" cy="31850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83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275374" y="1006292"/>
            <a:ext cx="3717362" cy="3631713"/>
            <a:chOff x="2236687" y="453827"/>
            <a:chExt cx="4625849" cy="4699858"/>
          </a:xfrm>
        </p:grpSpPr>
        <p:pic>
          <p:nvPicPr>
            <p:cNvPr id="79" name="Imagen 7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794204" y="1696882"/>
              <a:ext cx="463746" cy="400497"/>
            </a:xfrm>
            <a:prstGeom prst="rect">
              <a:avLst/>
            </a:prstGeom>
          </p:spPr>
        </p:pic>
        <p:pic>
          <p:nvPicPr>
            <p:cNvPr id="80" name="Imagen 7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205063" y="2687998"/>
              <a:ext cx="463746" cy="400497"/>
            </a:xfrm>
            <a:prstGeom prst="rect">
              <a:avLst/>
            </a:prstGeom>
          </p:spPr>
        </p:pic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3604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7855" y="1706086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83" name="Imagen 8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408387" y="2687998"/>
              <a:ext cx="463746" cy="400497"/>
            </a:xfrm>
            <a:prstGeom prst="rect">
              <a:avLst/>
            </a:prstGeom>
          </p:spPr>
        </p:pic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6929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85" name="Imagen 8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986054" y="1178316"/>
              <a:ext cx="463746" cy="400497"/>
            </a:xfrm>
            <a:prstGeom prst="rect">
              <a:avLst/>
            </a:prstGeom>
          </p:spPr>
        </p:pic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77562" y="1181472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00052" y="2694336"/>
              <a:ext cx="463746" cy="400497"/>
            </a:xfrm>
            <a:prstGeom prst="rect">
              <a:avLst/>
            </a:prstGeom>
          </p:spPr>
        </p:pic>
        <p:pic>
          <p:nvPicPr>
            <p:cNvPr id="91" name="Imagen 9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177273" y="1704285"/>
              <a:ext cx="463746" cy="400497"/>
            </a:xfrm>
            <a:prstGeom prst="rect">
              <a:avLst/>
            </a:prstGeom>
          </p:spPr>
        </p:pic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03542" y="1720270"/>
              <a:ext cx="413456" cy="48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15</a:t>
              </a:r>
              <a:endParaRPr lang="en-GB" sz="1400" dirty="0"/>
            </a:p>
          </p:txBody>
        </p:sp>
        <p:pic>
          <p:nvPicPr>
            <p:cNvPr id="93" name="Imagen 9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796154" y="2688478"/>
              <a:ext cx="463746" cy="400497"/>
            </a:xfrm>
            <a:prstGeom prst="rect">
              <a:avLst/>
            </a:prstGeom>
          </p:spPr>
        </p:pic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26611" y="453827"/>
              <a:ext cx="77963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95" name="Conector recto de flecha 94"/>
            <p:cNvCxnSpPr/>
            <p:nvPr/>
          </p:nvCxnSpPr>
          <p:spPr bwMode="auto">
            <a:xfrm rot="5400000" flipV="1">
              <a:off x="4077573" y="1007245"/>
              <a:ext cx="262393" cy="8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Conector recto de flecha 95"/>
            <p:cNvCxnSpPr>
              <a:stCxn id="85" idx="0"/>
            </p:cNvCxnSpPr>
            <p:nvPr/>
          </p:nvCxnSpPr>
          <p:spPr bwMode="auto">
            <a:xfrm flipH="1">
              <a:off x="3234401" y="1378566"/>
              <a:ext cx="783278" cy="5185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Conector recto de flecha 96"/>
            <p:cNvCxnSpPr>
              <a:stCxn id="85" idx="2"/>
              <a:endCxn id="91" idx="0"/>
            </p:cNvCxnSpPr>
            <p:nvPr/>
          </p:nvCxnSpPr>
          <p:spPr bwMode="auto">
            <a:xfrm>
              <a:off x="4418176" y="1378565"/>
              <a:ext cx="790722" cy="5259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de flecha 97"/>
            <p:cNvCxnSpPr/>
            <p:nvPr/>
          </p:nvCxnSpPr>
          <p:spPr bwMode="auto">
            <a:xfrm flipH="1">
              <a:off x="2359963" y="21546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de flecha 98"/>
            <p:cNvCxnSpPr>
              <a:endCxn id="83" idx="3"/>
            </p:cNvCxnSpPr>
            <p:nvPr/>
          </p:nvCxnSpPr>
          <p:spPr bwMode="auto">
            <a:xfrm>
              <a:off x="3085224" y="2154658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40355" y="27103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11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17126" y="2704460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  <p:pic>
          <p:nvPicPr>
            <p:cNvPr id="27" name="Imagen 2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859263" y="3648481"/>
              <a:ext cx="463746" cy="400497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47805" y="3664461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n-GB" sz="1400" dirty="0"/>
            </a:p>
          </p:txBody>
        </p:sp>
        <p:cxnSp>
          <p:nvCxnSpPr>
            <p:cNvPr id="44" name="Conector recto de flecha 43"/>
            <p:cNvCxnSpPr/>
            <p:nvPr/>
          </p:nvCxnSpPr>
          <p:spPr bwMode="auto">
            <a:xfrm>
              <a:off x="5501120" y="2162061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ector recto de flecha 44"/>
            <p:cNvCxnSpPr/>
            <p:nvPr/>
          </p:nvCxnSpPr>
          <p:spPr bwMode="auto">
            <a:xfrm flipH="1">
              <a:off x="4744520" y="2162061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Conector recto de flecha 45"/>
            <p:cNvCxnSpPr/>
            <p:nvPr/>
          </p:nvCxnSpPr>
          <p:spPr bwMode="auto">
            <a:xfrm flipH="1">
              <a:off x="3016584" y="31264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35" name="Imagen 3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425426" y="3657209"/>
              <a:ext cx="463746" cy="400497"/>
            </a:xfrm>
            <a:prstGeom prst="rect">
              <a:avLst/>
            </a:prstGeom>
          </p:spPr>
        </p:pic>
        <p:pic>
          <p:nvPicPr>
            <p:cNvPr id="36" name="Imagen 3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6271192" y="3651351"/>
              <a:ext cx="463746" cy="400497"/>
            </a:xfrm>
            <a:prstGeom prst="rect">
              <a:avLst/>
            </a:prstGeom>
          </p:spPr>
        </p:pic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52900" y="36860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n-GB" sz="1400" dirty="0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04993" y="369298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n-GB" sz="1400" dirty="0"/>
            </a:p>
          </p:txBody>
        </p:sp>
        <p:cxnSp>
          <p:nvCxnSpPr>
            <p:cNvPr id="39" name="Conector recto de flecha 38"/>
            <p:cNvCxnSpPr>
              <a:endCxn id="36" idx="3"/>
            </p:cNvCxnSpPr>
            <p:nvPr/>
          </p:nvCxnSpPr>
          <p:spPr bwMode="auto">
            <a:xfrm>
              <a:off x="6129430" y="3124934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Conector recto de flecha 39"/>
            <p:cNvCxnSpPr>
              <a:endCxn id="35" idx="3"/>
            </p:cNvCxnSpPr>
            <p:nvPr/>
          </p:nvCxnSpPr>
          <p:spPr bwMode="auto">
            <a:xfrm flipH="1">
              <a:off x="5657300" y="3124934"/>
              <a:ext cx="265132" cy="5006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41" name="Imagen 4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987118" y="3646537"/>
              <a:ext cx="463746" cy="400497"/>
            </a:xfrm>
            <a:prstGeom prst="rect">
              <a:avLst/>
            </a:prstGeom>
          </p:spPr>
        </p:pic>
        <p:cxnSp>
          <p:nvCxnSpPr>
            <p:cNvPr id="42" name="Conector recto de flecha 41"/>
            <p:cNvCxnSpPr>
              <a:endCxn id="41" idx="3"/>
            </p:cNvCxnSpPr>
            <p:nvPr/>
          </p:nvCxnSpPr>
          <p:spPr bwMode="auto">
            <a:xfrm>
              <a:off x="4845356" y="3120120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15349" y="368060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15</a:t>
              </a:r>
              <a:endParaRPr lang="en-GB" sz="1400" dirty="0"/>
            </a:p>
          </p:txBody>
        </p:sp>
        <p:pic>
          <p:nvPicPr>
            <p:cNvPr id="53" name="Imagen 5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816521" y="4612000"/>
              <a:ext cx="463746" cy="400497"/>
            </a:xfrm>
            <a:prstGeom prst="rect">
              <a:avLst/>
            </a:prstGeom>
          </p:spPr>
        </p:pic>
        <p:cxnSp>
          <p:nvCxnSpPr>
            <p:cNvPr id="54" name="Conector recto de flecha 53"/>
            <p:cNvCxnSpPr>
              <a:endCxn id="53" idx="3"/>
            </p:cNvCxnSpPr>
            <p:nvPr/>
          </p:nvCxnSpPr>
          <p:spPr bwMode="auto">
            <a:xfrm>
              <a:off x="5657300" y="4089331"/>
              <a:ext cx="391095" cy="491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41416" y="4635120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22</a:t>
              </a:r>
              <a:endParaRPr lang="en-GB" sz="1400" dirty="0"/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4806825" y="1081963"/>
            <a:ext cx="3717362" cy="3631713"/>
            <a:chOff x="2236687" y="453827"/>
            <a:chExt cx="4625849" cy="4699858"/>
          </a:xfrm>
        </p:grpSpPr>
        <p:pic>
          <p:nvPicPr>
            <p:cNvPr id="57" name="Imagen 5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794204" y="1696882"/>
              <a:ext cx="463746" cy="400497"/>
            </a:xfrm>
            <a:prstGeom prst="rect">
              <a:avLst/>
            </a:prstGeom>
          </p:spPr>
        </p:pic>
        <p:pic>
          <p:nvPicPr>
            <p:cNvPr id="58" name="Imagen 5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205063" y="2687998"/>
              <a:ext cx="463746" cy="400497"/>
            </a:xfrm>
            <a:prstGeom prst="rect">
              <a:avLst/>
            </a:prstGeom>
          </p:spPr>
        </p:pic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3604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7855" y="1706086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61" name="Imagen 6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408387" y="2687998"/>
              <a:ext cx="463746" cy="400497"/>
            </a:xfrm>
            <a:prstGeom prst="rect">
              <a:avLst/>
            </a:prstGeom>
          </p:spPr>
        </p:pic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6929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63" name="Imagen 6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986054" y="1178316"/>
              <a:ext cx="463746" cy="400497"/>
            </a:xfrm>
            <a:prstGeom prst="rect">
              <a:avLst/>
            </a:prstGeom>
          </p:spPr>
        </p:pic>
        <p:sp>
          <p:nvSpPr>
            <p:cNvPr id="6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77562" y="1181472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65" name="Imagen 6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00052" y="2694336"/>
              <a:ext cx="463746" cy="400497"/>
            </a:xfrm>
            <a:prstGeom prst="rect">
              <a:avLst/>
            </a:prstGeom>
          </p:spPr>
        </p:pic>
        <p:pic>
          <p:nvPicPr>
            <p:cNvPr id="66" name="Imagen 6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177273" y="1704285"/>
              <a:ext cx="463746" cy="400497"/>
            </a:xfrm>
            <a:prstGeom prst="rect">
              <a:avLst/>
            </a:prstGeom>
          </p:spPr>
        </p:pic>
        <p:sp>
          <p:nvSpPr>
            <p:cNvPr id="6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03542" y="1720270"/>
              <a:ext cx="413456" cy="48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n-GB" sz="1400" dirty="0"/>
            </a:p>
          </p:txBody>
        </p:sp>
        <p:pic>
          <p:nvPicPr>
            <p:cNvPr id="68" name="Imagen 6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796154" y="2688478"/>
              <a:ext cx="463746" cy="400497"/>
            </a:xfrm>
            <a:prstGeom prst="rect">
              <a:avLst/>
            </a:prstGeom>
          </p:spPr>
        </p:pic>
        <p:sp>
          <p:nvSpPr>
            <p:cNvPr id="6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26611" y="453827"/>
              <a:ext cx="77963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70" name="Conector recto de flecha 69"/>
            <p:cNvCxnSpPr/>
            <p:nvPr/>
          </p:nvCxnSpPr>
          <p:spPr bwMode="auto">
            <a:xfrm rot="5400000" flipV="1">
              <a:off x="4077573" y="1007245"/>
              <a:ext cx="262393" cy="8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Conector recto de flecha 70"/>
            <p:cNvCxnSpPr>
              <a:stCxn id="63" idx="0"/>
            </p:cNvCxnSpPr>
            <p:nvPr/>
          </p:nvCxnSpPr>
          <p:spPr bwMode="auto">
            <a:xfrm flipH="1">
              <a:off x="3234401" y="1378566"/>
              <a:ext cx="783278" cy="5185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Conector recto de flecha 71"/>
            <p:cNvCxnSpPr>
              <a:stCxn id="63" idx="2"/>
              <a:endCxn id="66" idx="0"/>
            </p:cNvCxnSpPr>
            <p:nvPr/>
          </p:nvCxnSpPr>
          <p:spPr bwMode="auto">
            <a:xfrm>
              <a:off x="4418176" y="1378565"/>
              <a:ext cx="790722" cy="5259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Conector recto de flecha 72"/>
            <p:cNvCxnSpPr/>
            <p:nvPr/>
          </p:nvCxnSpPr>
          <p:spPr bwMode="auto">
            <a:xfrm flipH="1">
              <a:off x="2359963" y="21546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ector recto de flecha 73"/>
            <p:cNvCxnSpPr>
              <a:endCxn id="61" idx="3"/>
            </p:cNvCxnSpPr>
            <p:nvPr/>
          </p:nvCxnSpPr>
          <p:spPr bwMode="auto">
            <a:xfrm>
              <a:off x="3085224" y="2154658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40355" y="27103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7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17126" y="2704460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  <p:pic>
          <p:nvPicPr>
            <p:cNvPr id="77" name="Imagen 7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859263" y="3648481"/>
              <a:ext cx="463746" cy="400497"/>
            </a:xfrm>
            <a:prstGeom prst="rect">
              <a:avLst/>
            </a:prstGeom>
          </p:spPr>
        </p:pic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47805" y="3664461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n-GB" sz="1400" dirty="0"/>
            </a:p>
          </p:txBody>
        </p:sp>
        <p:cxnSp>
          <p:nvCxnSpPr>
            <p:cNvPr id="88" name="Conector recto de flecha 87"/>
            <p:cNvCxnSpPr/>
            <p:nvPr/>
          </p:nvCxnSpPr>
          <p:spPr bwMode="auto">
            <a:xfrm>
              <a:off x="5501120" y="2162061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Conector recto de flecha 88"/>
            <p:cNvCxnSpPr/>
            <p:nvPr/>
          </p:nvCxnSpPr>
          <p:spPr bwMode="auto">
            <a:xfrm flipH="1">
              <a:off x="4744520" y="2162061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de flecha 89"/>
            <p:cNvCxnSpPr/>
            <p:nvPr/>
          </p:nvCxnSpPr>
          <p:spPr bwMode="auto">
            <a:xfrm flipH="1">
              <a:off x="3016584" y="31264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00" name="Imagen 9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425426" y="3657209"/>
              <a:ext cx="463746" cy="400497"/>
            </a:xfrm>
            <a:prstGeom prst="rect">
              <a:avLst/>
            </a:prstGeom>
          </p:spPr>
        </p:pic>
        <p:pic>
          <p:nvPicPr>
            <p:cNvPr id="101" name="Imagen 10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6271192" y="3651351"/>
              <a:ext cx="463746" cy="400497"/>
            </a:xfrm>
            <a:prstGeom prst="rect">
              <a:avLst/>
            </a:prstGeom>
          </p:spPr>
        </p:pic>
        <p:sp>
          <p:nvSpPr>
            <p:cNvPr id="10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52900" y="36860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n-GB" sz="1400" dirty="0"/>
            </a:p>
          </p:txBody>
        </p:sp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04993" y="369298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n-GB" sz="1400" dirty="0"/>
            </a:p>
          </p:txBody>
        </p:sp>
        <p:cxnSp>
          <p:nvCxnSpPr>
            <p:cNvPr id="104" name="Conector recto de flecha 103"/>
            <p:cNvCxnSpPr>
              <a:endCxn id="101" idx="3"/>
            </p:cNvCxnSpPr>
            <p:nvPr/>
          </p:nvCxnSpPr>
          <p:spPr bwMode="auto">
            <a:xfrm>
              <a:off x="6129430" y="3124934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de flecha 104"/>
            <p:cNvCxnSpPr>
              <a:endCxn id="100" idx="3"/>
            </p:cNvCxnSpPr>
            <p:nvPr/>
          </p:nvCxnSpPr>
          <p:spPr bwMode="auto">
            <a:xfrm flipH="1">
              <a:off x="5657300" y="3124934"/>
              <a:ext cx="265132" cy="5006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06" name="Imagen 10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987118" y="3646537"/>
              <a:ext cx="463746" cy="400497"/>
            </a:xfrm>
            <a:prstGeom prst="rect">
              <a:avLst/>
            </a:prstGeom>
          </p:spPr>
        </p:pic>
        <p:cxnSp>
          <p:nvCxnSpPr>
            <p:cNvPr id="107" name="Conector recto de flecha 106"/>
            <p:cNvCxnSpPr>
              <a:endCxn id="106" idx="3"/>
            </p:cNvCxnSpPr>
            <p:nvPr/>
          </p:nvCxnSpPr>
          <p:spPr bwMode="auto">
            <a:xfrm>
              <a:off x="4845356" y="3120120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15349" y="368060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15</a:t>
              </a:r>
              <a:endParaRPr lang="en-GB" sz="1400" dirty="0"/>
            </a:p>
          </p:txBody>
        </p:sp>
        <p:pic>
          <p:nvPicPr>
            <p:cNvPr id="111" name="Imagen 11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816521" y="4612000"/>
              <a:ext cx="463746" cy="400497"/>
            </a:xfrm>
            <a:prstGeom prst="rect">
              <a:avLst/>
            </a:prstGeom>
          </p:spPr>
        </p:pic>
        <p:cxnSp>
          <p:nvCxnSpPr>
            <p:cNvPr id="112" name="Conector recto de flecha 111"/>
            <p:cNvCxnSpPr>
              <a:endCxn id="111" idx="3"/>
            </p:cNvCxnSpPr>
            <p:nvPr/>
          </p:nvCxnSpPr>
          <p:spPr bwMode="auto">
            <a:xfrm>
              <a:off x="5657300" y="4089331"/>
              <a:ext cx="391095" cy="491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41416" y="4635120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22</a:t>
              </a:r>
              <a:endParaRPr lang="en-GB" sz="1400" dirty="0"/>
            </a:p>
          </p:txBody>
        </p:sp>
      </p:grpSp>
      <p:sp>
        <p:nvSpPr>
          <p:cNvPr id="121" name="Rectángulo 120"/>
          <p:cNvSpPr/>
          <p:nvPr/>
        </p:nvSpPr>
        <p:spPr bwMode="auto">
          <a:xfrm>
            <a:off x="2708743" y="1971294"/>
            <a:ext cx="247627" cy="31850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2" name="Rectángulo 121"/>
          <p:cNvSpPr/>
          <p:nvPr/>
        </p:nvSpPr>
        <p:spPr bwMode="auto">
          <a:xfrm>
            <a:off x="7240194" y="2047002"/>
            <a:ext cx="247627" cy="31850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Forma libre 3"/>
          <p:cNvSpPr/>
          <p:nvPr/>
        </p:nvSpPr>
        <p:spPr>
          <a:xfrm>
            <a:off x="1838792" y="2178940"/>
            <a:ext cx="832427" cy="1456276"/>
          </a:xfrm>
          <a:custGeom>
            <a:avLst/>
            <a:gdLst>
              <a:gd name="connsiteX0" fmla="*/ 744846 w 832427"/>
              <a:gd name="connsiteY0" fmla="*/ 1456276 h 1456276"/>
              <a:gd name="connsiteX1" fmla="*/ 408 w 832427"/>
              <a:gd name="connsiteY1" fmla="*/ 656967 h 1456276"/>
              <a:gd name="connsiteX2" fmla="*/ 832427 w 832427"/>
              <a:gd name="connsiteY2" fmla="*/ 0 h 145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2427" h="1456276">
                <a:moveTo>
                  <a:pt x="744846" y="1456276"/>
                </a:moveTo>
                <a:cubicBezTo>
                  <a:pt x="365328" y="1177978"/>
                  <a:pt x="-14189" y="899680"/>
                  <a:pt x="408" y="656967"/>
                </a:cubicBezTo>
                <a:cubicBezTo>
                  <a:pt x="15005" y="414254"/>
                  <a:pt x="832427" y="0"/>
                  <a:pt x="832427" y="0"/>
                </a:cubicBezTo>
              </a:path>
            </a:pathLst>
          </a:custGeom>
          <a:ln w="28575" cmpd="sng">
            <a:solidFill>
              <a:srgbClr val="FF0000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Forma libre 5"/>
          <p:cNvSpPr/>
          <p:nvPr/>
        </p:nvSpPr>
        <p:spPr>
          <a:xfrm>
            <a:off x="7499120" y="2200838"/>
            <a:ext cx="931705" cy="1511023"/>
          </a:xfrm>
          <a:custGeom>
            <a:avLst/>
            <a:gdLst>
              <a:gd name="connsiteX0" fmla="*/ 153267 w 931705"/>
              <a:gd name="connsiteY0" fmla="*/ 1511023 h 1511023"/>
              <a:gd name="connsiteX1" fmla="*/ 930548 w 931705"/>
              <a:gd name="connsiteY1" fmla="*/ 766461 h 1511023"/>
              <a:gd name="connsiteX2" fmla="*/ 0 w 931705"/>
              <a:gd name="connsiteY2" fmla="*/ 0 h 1511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705" h="1511023">
                <a:moveTo>
                  <a:pt x="153267" y="1511023"/>
                </a:moveTo>
                <a:cubicBezTo>
                  <a:pt x="554679" y="1264660"/>
                  <a:pt x="956092" y="1018298"/>
                  <a:pt x="930548" y="766461"/>
                </a:cubicBezTo>
                <a:cubicBezTo>
                  <a:pt x="905004" y="514624"/>
                  <a:pt x="0" y="0"/>
                  <a:pt x="0" y="0"/>
                </a:cubicBezTo>
              </a:path>
            </a:pathLst>
          </a:custGeom>
          <a:ln w="28575" cmpd="sng">
            <a:solidFill>
              <a:srgbClr val="FF0000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7628" y="2121574"/>
            <a:ext cx="711971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copy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51698" y="2160914"/>
            <a:ext cx="711971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copy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017" y="1052374"/>
            <a:ext cx="2239874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STEP 2: Copy the content into the node to be ‘deleted’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53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77273" y="1704285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03542" y="1720270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1: leaf node (no children)</a:t>
            </a:r>
            <a:endParaRPr lang="en-GB" sz="1800" dirty="0"/>
          </a:p>
        </p:txBody>
      </p:sp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5" name="Imagen 3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38" name="Conector recto de flecha 37"/>
          <p:cNvCxnSpPr>
            <a:endCxn id="35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de flecha 38"/>
          <p:cNvCxnSpPr>
            <a:endCxn id="34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41" name="Conector recto de flecha 40"/>
          <p:cNvCxnSpPr>
            <a:endCxn id="40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53" name="Conector recto de flecha 52"/>
          <p:cNvCxnSpPr>
            <a:endCxn id="43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27965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275374" y="1006292"/>
            <a:ext cx="3717362" cy="3631713"/>
            <a:chOff x="2236687" y="453827"/>
            <a:chExt cx="4625849" cy="4699858"/>
          </a:xfrm>
        </p:grpSpPr>
        <p:pic>
          <p:nvPicPr>
            <p:cNvPr id="79" name="Imagen 7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794204" y="1696882"/>
              <a:ext cx="463746" cy="400497"/>
            </a:xfrm>
            <a:prstGeom prst="rect">
              <a:avLst/>
            </a:prstGeom>
          </p:spPr>
        </p:pic>
        <p:pic>
          <p:nvPicPr>
            <p:cNvPr id="80" name="Imagen 7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205063" y="2687998"/>
              <a:ext cx="463746" cy="400497"/>
            </a:xfrm>
            <a:prstGeom prst="rect">
              <a:avLst/>
            </a:prstGeom>
          </p:spPr>
        </p:pic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3604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7855" y="1706086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83" name="Imagen 8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408387" y="2687998"/>
              <a:ext cx="463746" cy="400497"/>
            </a:xfrm>
            <a:prstGeom prst="rect">
              <a:avLst/>
            </a:prstGeom>
          </p:spPr>
        </p:pic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6929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85" name="Imagen 8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986054" y="1178316"/>
              <a:ext cx="463746" cy="400497"/>
            </a:xfrm>
            <a:prstGeom prst="rect">
              <a:avLst/>
            </a:prstGeom>
          </p:spPr>
        </p:pic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77562" y="1181472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00052" y="2694336"/>
              <a:ext cx="463746" cy="400497"/>
            </a:xfrm>
            <a:prstGeom prst="rect">
              <a:avLst/>
            </a:prstGeom>
          </p:spPr>
        </p:pic>
        <p:pic>
          <p:nvPicPr>
            <p:cNvPr id="91" name="Imagen 9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177273" y="1704285"/>
              <a:ext cx="463746" cy="400497"/>
            </a:xfrm>
            <a:prstGeom prst="rect">
              <a:avLst/>
            </a:prstGeom>
          </p:spPr>
        </p:pic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03542" y="1720270"/>
              <a:ext cx="413456" cy="48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15</a:t>
              </a:r>
              <a:endParaRPr lang="en-GB" sz="1400" dirty="0"/>
            </a:p>
          </p:txBody>
        </p:sp>
        <p:pic>
          <p:nvPicPr>
            <p:cNvPr id="93" name="Imagen 9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796154" y="2688478"/>
              <a:ext cx="463746" cy="400497"/>
            </a:xfrm>
            <a:prstGeom prst="rect">
              <a:avLst/>
            </a:prstGeom>
          </p:spPr>
        </p:pic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26611" y="453827"/>
              <a:ext cx="77963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95" name="Conector recto de flecha 94"/>
            <p:cNvCxnSpPr/>
            <p:nvPr/>
          </p:nvCxnSpPr>
          <p:spPr bwMode="auto">
            <a:xfrm rot="5400000" flipV="1">
              <a:off x="4077573" y="1007245"/>
              <a:ext cx="262393" cy="8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Conector recto de flecha 95"/>
            <p:cNvCxnSpPr>
              <a:stCxn id="85" idx="0"/>
            </p:cNvCxnSpPr>
            <p:nvPr/>
          </p:nvCxnSpPr>
          <p:spPr bwMode="auto">
            <a:xfrm flipH="1">
              <a:off x="3234401" y="1378566"/>
              <a:ext cx="783278" cy="5185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Conector recto de flecha 96"/>
            <p:cNvCxnSpPr>
              <a:stCxn id="85" idx="2"/>
              <a:endCxn id="91" idx="0"/>
            </p:cNvCxnSpPr>
            <p:nvPr/>
          </p:nvCxnSpPr>
          <p:spPr bwMode="auto">
            <a:xfrm>
              <a:off x="4418176" y="1378565"/>
              <a:ext cx="790722" cy="5259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de flecha 97"/>
            <p:cNvCxnSpPr/>
            <p:nvPr/>
          </p:nvCxnSpPr>
          <p:spPr bwMode="auto">
            <a:xfrm flipH="1">
              <a:off x="2359963" y="21546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de flecha 98"/>
            <p:cNvCxnSpPr>
              <a:endCxn id="83" idx="3"/>
            </p:cNvCxnSpPr>
            <p:nvPr/>
          </p:nvCxnSpPr>
          <p:spPr bwMode="auto">
            <a:xfrm>
              <a:off x="3085224" y="2154658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40355" y="27103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11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17126" y="2704460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  <p:pic>
          <p:nvPicPr>
            <p:cNvPr id="27" name="Imagen 2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859263" y="3648481"/>
              <a:ext cx="463746" cy="400497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47805" y="3664461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n-GB" sz="1400" dirty="0"/>
            </a:p>
          </p:txBody>
        </p:sp>
        <p:cxnSp>
          <p:nvCxnSpPr>
            <p:cNvPr id="44" name="Conector recto de flecha 43"/>
            <p:cNvCxnSpPr/>
            <p:nvPr/>
          </p:nvCxnSpPr>
          <p:spPr bwMode="auto">
            <a:xfrm>
              <a:off x="5501120" y="2162061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ector recto de flecha 44"/>
            <p:cNvCxnSpPr/>
            <p:nvPr/>
          </p:nvCxnSpPr>
          <p:spPr bwMode="auto">
            <a:xfrm flipH="1">
              <a:off x="4744520" y="2162061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Conector recto de flecha 45"/>
            <p:cNvCxnSpPr/>
            <p:nvPr/>
          </p:nvCxnSpPr>
          <p:spPr bwMode="auto">
            <a:xfrm flipH="1">
              <a:off x="3016584" y="31264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35" name="Imagen 3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425426" y="3657209"/>
              <a:ext cx="463746" cy="400497"/>
            </a:xfrm>
            <a:prstGeom prst="rect">
              <a:avLst/>
            </a:prstGeom>
          </p:spPr>
        </p:pic>
        <p:pic>
          <p:nvPicPr>
            <p:cNvPr id="36" name="Imagen 3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6271192" y="3651351"/>
              <a:ext cx="463746" cy="400497"/>
            </a:xfrm>
            <a:prstGeom prst="rect">
              <a:avLst/>
            </a:prstGeom>
          </p:spPr>
        </p:pic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52900" y="36860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n-GB" sz="1400" dirty="0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04993" y="369298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n-GB" sz="1400" dirty="0"/>
            </a:p>
          </p:txBody>
        </p:sp>
        <p:cxnSp>
          <p:nvCxnSpPr>
            <p:cNvPr id="39" name="Conector recto de flecha 38"/>
            <p:cNvCxnSpPr>
              <a:endCxn id="36" idx="3"/>
            </p:cNvCxnSpPr>
            <p:nvPr/>
          </p:nvCxnSpPr>
          <p:spPr bwMode="auto">
            <a:xfrm>
              <a:off x="6129430" y="3124934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Conector recto de flecha 39"/>
            <p:cNvCxnSpPr>
              <a:endCxn id="35" idx="3"/>
            </p:cNvCxnSpPr>
            <p:nvPr/>
          </p:nvCxnSpPr>
          <p:spPr bwMode="auto">
            <a:xfrm flipH="1">
              <a:off x="5657300" y="3124934"/>
              <a:ext cx="265132" cy="5006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41" name="Imagen 4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987118" y="3646537"/>
              <a:ext cx="463746" cy="400497"/>
            </a:xfrm>
            <a:prstGeom prst="rect">
              <a:avLst/>
            </a:prstGeom>
          </p:spPr>
        </p:pic>
        <p:cxnSp>
          <p:nvCxnSpPr>
            <p:cNvPr id="42" name="Conector recto de flecha 41"/>
            <p:cNvCxnSpPr>
              <a:endCxn id="41" idx="3"/>
            </p:cNvCxnSpPr>
            <p:nvPr/>
          </p:nvCxnSpPr>
          <p:spPr bwMode="auto">
            <a:xfrm>
              <a:off x="4845356" y="3120120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15349" y="368060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15</a:t>
              </a:r>
              <a:endParaRPr lang="en-GB" sz="1400" dirty="0"/>
            </a:p>
          </p:txBody>
        </p:sp>
        <p:pic>
          <p:nvPicPr>
            <p:cNvPr id="53" name="Imagen 5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816521" y="4612000"/>
              <a:ext cx="463746" cy="400497"/>
            </a:xfrm>
            <a:prstGeom prst="rect">
              <a:avLst/>
            </a:prstGeom>
          </p:spPr>
        </p:pic>
        <p:cxnSp>
          <p:nvCxnSpPr>
            <p:cNvPr id="54" name="Conector recto de flecha 53"/>
            <p:cNvCxnSpPr>
              <a:endCxn id="53" idx="3"/>
            </p:cNvCxnSpPr>
            <p:nvPr/>
          </p:nvCxnSpPr>
          <p:spPr bwMode="auto">
            <a:xfrm>
              <a:off x="5657300" y="4089331"/>
              <a:ext cx="391095" cy="491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41416" y="4635120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22</a:t>
              </a:r>
              <a:endParaRPr lang="en-GB" sz="1400" dirty="0"/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4806825" y="1081963"/>
            <a:ext cx="3717362" cy="3631713"/>
            <a:chOff x="2236687" y="453827"/>
            <a:chExt cx="4625849" cy="4699858"/>
          </a:xfrm>
        </p:grpSpPr>
        <p:pic>
          <p:nvPicPr>
            <p:cNvPr id="57" name="Imagen 5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794204" y="1696882"/>
              <a:ext cx="463746" cy="400497"/>
            </a:xfrm>
            <a:prstGeom prst="rect">
              <a:avLst/>
            </a:prstGeom>
          </p:spPr>
        </p:pic>
        <p:pic>
          <p:nvPicPr>
            <p:cNvPr id="58" name="Imagen 5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205063" y="2687998"/>
              <a:ext cx="463746" cy="400497"/>
            </a:xfrm>
            <a:prstGeom prst="rect">
              <a:avLst/>
            </a:prstGeom>
          </p:spPr>
        </p:pic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3604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7855" y="1706086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61" name="Imagen 6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408387" y="2687998"/>
              <a:ext cx="463746" cy="400497"/>
            </a:xfrm>
            <a:prstGeom prst="rect">
              <a:avLst/>
            </a:prstGeom>
          </p:spPr>
        </p:pic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6929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63" name="Imagen 6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986054" y="1178316"/>
              <a:ext cx="463746" cy="400497"/>
            </a:xfrm>
            <a:prstGeom prst="rect">
              <a:avLst/>
            </a:prstGeom>
          </p:spPr>
        </p:pic>
        <p:sp>
          <p:nvSpPr>
            <p:cNvPr id="6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77562" y="1181472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65" name="Imagen 6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00052" y="2694336"/>
              <a:ext cx="463746" cy="400497"/>
            </a:xfrm>
            <a:prstGeom prst="rect">
              <a:avLst/>
            </a:prstGeom>
          </p:spPr>
        </p:pic>
        <p:pic>
          <p:nvPicPr>
            <p:cNvPr id="66" name="Imagen 6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177273" y="1704285"/>
              <a:ext cx="463746" cy="400497"/>
            </a:xfrm>
            <a:prstGeom prst="rect">
              <a:avLst/>
            </a:prstGeom>
          </p:spPr>
        </p:pic>
        <p:sp>
          <p:nvSpPr>
            <p:cNvPr id="6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03542" y="1720270"/>
              <a:ext cx="413456" cy="48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n-GB" sz="1400" dirty="0"/>
            </a:p>
          </p:txBody>
        </p:sp>
        <p:pic>
          <p:nvPicPr>
            <p:cNvPr id="68" name="Imagen 6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796154" y="2688478"/>
              <a:ext cx="463746" cy="400497"/>
            </a:xfrm>
            <a:prstGeom prst="rect">
              <a:avLst/>
            </a:prstGeom>
          </p:spPr>
        </p:pic>
        <p:sp>
          <p:nvSpPr>
            <p:cNvPr id="6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26611" y="453827"/>
              <a:ext cx="77963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70" name="Conector recto de flecha 69"/>
            <p:cNvCxnSpPr/>
            <p:nvPr/>
          </p:nvCxnSpPr>
          <p:spPr bwMode="auto">
            <a:xfrm rot="5400000" flipV="1">
              <a:off x="4077573" y="1007245"/>
              <a:ext cx="262393" cy="8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Conector recto de flecha 70"/>
            <p:cNvCxnSpPr>
              <a:stCxn id="63" idx="0"/>
            </p:cNvCxnSpPr>
            <p:nvPr/>
          </p:nvCxnSpPr>
          <p:spPr bwMode="auto">
            <a:xfrm flipH="1">
              <a:off x="3234401" y="1378566"/>
              <a:ext cx="783278" cy="5185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Conector recto de flecha 71"/>
            <p:cNvCxnSpPr>
              <a:stCxn id="63" idx="2"/>
              <a:endCxn id="66" idx="0"/>
            </p:cNvCxnSpPr>
            <p:nvPr/>
          </p:nvCxnSpPr>
          <p:spPr bwMode="auto">
            <a:xfrm>
              <a:off x="4418176" y="1378565"/>
              <a:ext cx="790722" cy="5259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Conector recto de flecha 72"/>
            <p:cNvCxnSpPr/>
            <p:nvPr/>
          </p:nvCxnSpPr>
          <p:spPr bwMode="auto">
            <a:xfrm flipH="1">
              <a:off x="2359963" y="21546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ector recto de flecha 73"/>
            <p:cNvCxnSpPr>
              <a:endCxn id="61" idx="3"/>
            </p:cNvCxnSpPr>
            <p:nvPr/>
          </p:nvCxnSpPr>
          <p:spPr bwMode="auto">
            <a:xfrm>
              <a:off x="3085224" y="2154658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40355" y="27103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7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17126" y="2704460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  <p:pic>
          <p:nvPicPr>
            <p:cNvPr id="77" name="Imagen 7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859263" y="3648481"/>
              <a:ext cx="463746" cy="400497"/>
            </a:xfrm>
            <a:prstGeom prst="rect">
              <a:avLst/>
            </a:prstGeom>
          </p:spPr>
        </p:pic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47805" y="3664461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n-GB" sz="1400" dirty="0"/>
            </a:p>
          </p:txBody>
        </p:sp>
        <p:cxnSp>
          <p:nvCxnSpPr>
            <p:cNvPr id="88" name="Conector recto de flecha 87"/>
            <p:cNvCxnSpPr/>
            <p:nvPr/>
          </p:nvCxnSpPr>
          <p:spPr bwMode="auto">
            <a:xfrm>
              <a:off x="5501120" y="2162061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Conector recto de flecha 88"/>
            <p:cNvCxnSpPr/>
            <p:nvPr/>
          </p:nvCxnSpPr>
          <p:spPr bwMode="auto">
            <a:xfrm flipH="1">
              <a:off x="4744520" y="2162061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de flecha 89"/>
            <p:cNvCxnSpPr/>
            <p:nvPr/>
          </p:nvCxnSpPr>
          <p:spPr bwMode="auto">
            <a:xfrm flipH="1">
              <a:off x="3016584" y="31264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00" name="Imagen 9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425426" y="3657209"/>
              <a:ext cx="463746" cy="400497"/>
            </a:xfrm>
            <a:prstGeom prst="rect">
              <a:avLst/>
            </a:prstGeom>
          </p:spPr>
        </p:pic>
        <p:pic>
          <p:nvPicPr>
            <p:cNvPr id="101" name="Imagen 10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6271192" y="3651351"/>
              <a:ext cx="463746" cy="400497"/>
            </a:xfrm>
            <a:prstGeom prst="rect">
              <a:avLst/>
            </a:prstGeom>
          </p:spPr>
        </p:pic>
        <p:sp>
          <p:nvSpPr>
            <p:cNvPr id="10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52900" y="36860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n-GB" sz="1400" dirty="0"/>
            </a:p>
          </p:txBody>
        </p:sp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04993" y="369298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n-GB" sz="1400" dirty="0"/>
            </a:p>
          </p:txBody>
        </p:sp>
        <p:cxnSp>
          <p:nvCxnSpPr>
            <p:cNvPr id="104" name="Conector recto de flecha 103"/>
            <p:cNvCxnSpPr>
              <a:endCxn id="101" idx="3"/>
            </p:cNvCxnSpPr>
            <p:nvPr/>
          </p:nvCxnSpPr>
          <p:spPr bwMode="auto">
            <a:xfrm>
              <a:off x="6129430" y="3124934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de flecha 104"/>
            <p:cNvCxnSpPr>
              <a:endCxn id="100" idx="3"/>
            </p:cNvCxnSpPr>
            <p:nvPr/>
          </p:nvCxnSpPr>
          <p:spPr bwMode="auto">
            <a:xfrm flipH="1">
              <a:off x="5657300" y="3124934"/>
              <a:ext cx="265132" cy="5006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06" name="Imagen 10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987118" y="3646537"/>
              <a:ext cx="463746" cy="400497"/>
            </a:xfrm>
            <a:prstGeom prst="rect">
              <a:avLst/>
            </a:prstGeom>
          </p:spPr>
        </p:pic>
        <p:cxnSp>
          <p:nvCxnSpPr>
            <p:cNvPr id="107" name="Conector recto de flecha 106"/>
            <p:cNvCxnSpPr>
              <a:endCxn id="106" idx="3"/>
            </p:cNvCxnSpPr>
            <p:nvPr/>
          </p:nvCxnSpPr>
          <p:spPr bwMode="auto">
            <a:xfrm>
              <a:off x="4845356" y="3120120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15349" y="368060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15</a:t>
              </a:r>
              <a:endParaRPr lang="en-GB" sz="1400" dirty="0"/>
            </a:p>
          </p:txBody>
        </p:sp>
        <p:pic>
          <p:nvPicPr>
            <p:cNvPr id="111" name="Imagen 11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816521" y="4612000"/>
              <a:ext cx="463746" cy="400497"/>
            </a:xfrm>
            <a:prstGeom prst="rect">
              <a:avLst/>
            </a:prstGeom>
          </p:spPr>
        </p:pic>
        <p:cxnSp>
          <p:nvCxnSpPr>
            <p:cNvPr id="112" name="Conector recto de flecha 111"/>
            <p:cNvCxnSpPr>
              <a:endCxn id="111" idx="3"/>
            </p:cNvCxnSpPr>
            <p:nvPr/>
          </p:nvCxnSpPr>
          <p:spPr bwMode="auto">
            <a:xfrm>
              <a:off x="5657300" y="4089331"/>
              <a:ext cx="391095" cy="491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41416" y="4635120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22</a:t>
              </a:r>
              <a:endParaRPr lang="en-GB" sz="1400" dirty="0"/>
            </a:p>
          </p:txBody>
        </p:sp>
      </p:grpSp>
      <p:sp>
        <p:nvSpPr>
          <p:cNvPr id="121" name="Rectángulo 120"/>
          <p:cNvSpPr/>
          <p:nvPr/>
        </p:nvSpPr>
        <p:spPr bwMode="auto">
          <a:xfrm>
            <a:off x="2708743" y="1971294"/>
            <a:ext cx="247627" cy="31850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2" name="Rectángulo 121"/>
          <p:cNvSpPr/>
          <p:nvPr/>
        </p:nvSpPr>
        <p:spPr bwMode="auto">
          <a:xfrm>
            <a:off x="7240194" y="2047002"/>
            <a:ext cx="247627" cy="31850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97017" y="1052374"/>
            <a:ext cx="2239874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STEP 3: Delete the node with the maximum/minimum</a:t>
            </a:r>
            <a:endParaRPr lang="en-GB" sz="1200" dirty="0">
              <a:solidFill>
                <a:srgbClr val="FF0000"/>
              </a:solidFill>
            </a:endParaRPr>
          </a:p>
        </p:txBody>
      </p:sp>
      <p:pic>
        <p:nvPicPr>
          <p:cNvPr id="114" name="Imagen 113" descr="cross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0" t="59259" r="33766" b="24352"/>
          <a:stretch/>
        </p:blipFill>
        <p:spPr>
          <a:xfrm>
            <a:off x="2315260" y="3272686"/>
            <a:ext cx="589517" cy="569371"/>
          </a:xfrm>
          <a:prstGeom prst="rect">
            <a:avLst/>
          </a:prstGeom>
        </p:spPr>
      </p:pic>
      <p:pic>
        <p:nvPicPr>
          <p:cNvPr id="115" name="Imagen 114" descr="cross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0" t="59259" r="33766" b="24352"/>
          <a:stretch/>
        </p:blipFill>
        <p:spPr>
          <a:xfrm>
            <a:off x="7263799" y="3326425"/>
            <a:ext cx="589517" cy="56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41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30558" y="1960652"/>
            <a:ext cx="358350" cy="321842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57121" y="2726516"/>
            <a:ext cx="358350" cy="321842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1113" y="2745047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8657" y="1973948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24119" y="2726516"/>
            <a:ext cx="358350" cy="321842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88113" y="2745047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88336" y="1559942"/>
            <a:ext cx="358350" cy="321842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4713" y="1568564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81749" y="2731413"/>
            <a:ext cx="358350" cy="321842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645608" y="1966373"/>
            <a:ext cx="358350" cy="321842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39918" y="1984908"/>
            <a:ext cx="332256" cy="37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2944" y="2726887"/>
            <a:ext cx="358350" cy="321842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633408" y="1006292"/>
            <a:ext cx="626523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1758773" y="1433921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1077143" y="1720864"/>
            <a:ext cx="629447" cy="400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2028433" y="1720863"/>
            <a:ext cx="635429" cy="4064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374439" y="2320572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957264" y="2320572"/>
            <a:ext cx="446031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06977" y="2749953"/>
            <a:ext cx="403042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2638" y="2745420"/>
            <a:ext cx="448045" cy="40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2840" y="3468708"/>
            <a:ext cx="358350" cy="321842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46833" y="3487240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2898693" y="2326293"/>
            <a:ext cx="446031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2290685" y="2326293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902104" y="3071509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5" name="Imagen 3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45025" y="3475452"/>
            <a:ext cx="358350" cy="321842"/>
          </a:xfrm>
          <a:prstGeom prst="rect">
            <a:avLst/>
          </a:prstGeom>
        </p:spPr>
      </p:pic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524688" y="3470926"/>
            <a:ext cx="358350" cy="321842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59943" y="3503903"/>
            <a:ext cx="403042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44691" y="3509282"/>
            <a:ext cx="448045" cy="40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39" name="Conector recto de flecha 38"/>
          <p:cNvCxnSpPr>
            <a:endCxn id="36" idx="3"/>
          </p:cNvCxnSpPr>
          <p:nvPr/>
        </p:nvCxnSpPr>
        <p:spPr bwMode="auto">
          <a:xfrm>
            <a:off x="3403607" y="3070332"/>
            <a:ext cx="300256" cy="3823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>
            <a:endCxn id="35" idx="3"/>
          </p:cNvCxnSpPr>
          <p:nvPr/>
        </p:nvCxnSpPr>
        <p:spPr bwMode="auto">
          <a:xfrm flipH="1">
            <a:off x="3024201" y="3070332"/>
            <a:ext cx="213062" cy="3868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59311" y="4213246"/>
            <a:ext cx="358350" cy="321842"/>
          </a:xfrm>
          <a:prstGeom prst="rect">
            <a:avLst/>
          </a:prstGeom>
        </p:spPr>
      </p:pic>
      <p:cxnSp>
        <p:nvCxnSpPr>
          <p:cNvPr id="54" name="Conector recto de flecha 53"/>
          <p:cNvCxnSpPr>
            <a:endCxn id="53" idx="3"/>
          </p:cNvCxnSpPr>
          <p:nvPr/>
        </p:nvCxnSpPr>
        <p:spPr bwMode="auto">
          <a:xfrm>
            <a:off x="3024201" y="3815549"/>
            <a:ext cx="314286" cy="3794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2157" y="4237295"/>
            <a:ext cx="403042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  <p:grpSp>
        <p:nvGrpSpPr>
          <p:cNvPr id="56" name="Agrupar 55"/>
          <p:cNvGrpSpPr/>
          <p:nvPr/>
        </p:nvGrpSpPr>
        <p:grpSpPr>
          <a:xfrm>
            <a:off x="4806825" y="1081963"/>
            <a:ext cx="3717362" cy="2903330"/>
            <a:chOff x="2236687" y="453827"/>
            <a:chExt cx="4625849" cy="3757245"/>
          </a:xfrm>
        </p:grpSpPr>
        <p:pic>
          <p:nvPicPr>
            <p:cNvPr id="57" name="Imagen 5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794204" y="1696882"/>
              <a:ext cx="463746" cy="400497"/>
            </a:xfrm>
            <a:prstGeom prst="rect">
              <a:avLst/>
            </a:prstGeom>
          </p:spPr>
        </p:pic>
        <p:pic>
          <p:nvPicPr>
            <p:cNvPr id="58" name="Imagen 5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205063" y="2687998"/>
              <a:ext cx="463746" cy="400497"/>
            </a:xfrm>
            <a:prstGeom prst="rect">
              <a:avLst/>
            </a:prstGeom>
          </p:spPr>
        </p:pic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3604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7855" y="1706086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61" name="Imagen 6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408387" y="2687998"/>
              <a:ext cx="463746" cy="400497"/>
            </a:xfrm>
            <a:prstGeom prst="rect">
              <a:avLst/>
            </a:prstGeom>
          </p:spPr>
        </p:pic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6929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63" name="Imagen 6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986054" y="1178316"/>
              <a:ext cx="463746" cy="400497"/>
            </a:xfrm>
            <a:prstGeom prst="rect">
              <a:avLst/>
            </a:prstGeom>
          </p:spPr>
        </p:pic>
        <p:sp>
          <p:nvSpPr>
            <p:cNvPr id="6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77562" y="1181472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65" name="Imagen 6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00052" y="2694336"/>
              <a:ext cx="463746" cy="400497"/>
            </a:xfrm>
            <a:prstGeom prst="rect">
              <a:avLst/>
            </a:prstGeom>
          </p:spPr>
        </p:pic>
        <p:pic>
          <p:nvPicPr>
            <p:cNvPr id="66" name="Imagen 6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177273" y="1704285"/>
              <a:ext cx="463746" cy="400497"/>
            </a:xfrm>
            <a:prstGeom prst="rect">
              <a:avLst/>
            </a:prstGeom>
          </p:spPr>
        </p:pic>
        <p:sp>
          <p:nvSpPr>
            <p:cNvPr id="6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03542" y="1720270"/>
              <a:ext cx="413456" cy="48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n-GB" sz="1400" dirty="0"/>
            </a:p>
          </p:txBody>
        </p:sp>
        <p:pic>
          <p:nvPicPr>
            <p:cNvPr id="68" name="Imagen 6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796154" y="2688478"/>
              <a:ext cx="463746" cy="400497"/>
            </a:xfrm>
            <a:prstGeom prst="rect">
              <a:avLst/>
            </a:prstGeom>
          </p:spPr>
        </p:pic>
        <p:sp>
          <p:nvSpPr>
            <p:cNvPr id="6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26611" y="453827"/>
              <a:ext cx="77963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70" name="Conector recto de flecha 69"/>
            <p:cNvCxnSpPr/>
            <p:nvPr/>
          </p:nvCxnSpPr>
          <p:spPr bwMode="auto">
            <a:xfrm rot="5400000" flipV="1">
              <a:off x="4077573" y="1007245"/>
              <a:ext cx="262393" cy="8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Conector recto de flecha 70"/>
            <p:cNvCxnSpPr>
              <a:stCxn id="63" idx="0"/>
            </p:cNvCxnSpPr>
            <p:nvPr/>
          </p:nvCxnSpPr>
          <p:spPr bwMode="auto">
            <a:xfrm flipH="1">
              <a:off x="3234401" y="1378566"/>
              <a:ext cx="783278" cy="5185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Conector recto de flecha 71"/>
            <p:cNvCxnSpPr>
              <a:stCxn id="63" idx="2"/>
              <a:endCxn id="66" idx="0"/>
            </p:cNvCxnSpPr>
            <p:nvPr/>
          </p:nvCxnSpPr>
          <p:spPr bwMode="auto">
            <a:xfrm>
              <a:off x="4418176" y="1378565"/>
              <a:ext cx="790722" cy="5259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Conector recto de flecha 72"/>
            <p:cNvCxnSpPr/>
            <p:nvPr/>
          </p:nvCxnSpPr>
          <p:spPr bwMode="auto">
            <a:xfrm flipH="1">
              <a:off x="2359963" y="21546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ector recto de flecha 73"/>
            <p:cNvCxnSpPr>
              <a:endCxn id="61" idx="3"/>
            </p:cNvCxnSpPr>
            <p:nvPr/>
          </p:nvCxnSpPr>
          <p:spPr bwMode="auto">
            <a:xfrm>
              <a:off x="3085224" y="2154658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40355" y="27103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7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17126" y="2704460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  <p:pic>
          <p:nvPicPr>
            <p:cNvPr id="77" name="Imagen 7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859263" y="3648481"/>
              <a:ext cx="463746" cy="400497"/>
            </a:xfrm>
            <a:prstGeom prst="rect">
              <a:avLst/>
            </a:prstGeom>
          </p:spPr>
        </p:pic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47805" y="3664461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n-GB" sz="1400" dirty="0"/>
            </a:p>
          </p:txBody>
        </p:sp>
        <p:cxnSp>
          <p:nvCxnSpPr>
            <p:cNvPr id="88" name="Conector recto de flecha 87"/>
            <p:cNvCxnSpPr/>
            <p:nvPr/>
          </p:nvCxnSpPr>
          <p:spPr bwMode="auto">
            <a:xfrm>
              <a:off x="5501120" y="2162061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Conector recto de flecha 88"/>
            <p:cNvCxnSpPr/>
            <p:nvPr/>
          </p:nvCxnSpPr>
          <p:spPr bwMode="auto">
            <a:xfrm flipH="1">
              <a:off x="4744520" y="2162061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Conector recto de flecha 89"/>
            <p:cNvCxnSpPr/>
            <p:nvPr/>
          </p:nvCxnSpPr>
          <p:spPr bwMode="auto">
            <a:xfrm flipH="1">
              <a:off x="3016584" y="31264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00" name="Imagen 9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425426" y="3657209"/>
              <a:ext cx="463746" cy="400497"/>
            </a:xfrm>
            <a:prstGeom prst="rect">
              <a:avLst/>
            </a:prstGeom>
          </p:spPr>
        </p:pic>
        <p:pic>
          <p:nvPicPr>
            <p:cNvPr id="101" name="Imagen 10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6271192" y="3651351"/>
              <a:ext cx="463746" cy="400497"/>
            </a:xfrm>
            <a:prstGeom prst="rect">
              <a:avLst/>
            </a:prstGeom>
          </p:spPr>
        </p:pic>
        <p:sp>
          <p:nvSpPr>
            <p:cNvPr id="10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52900" y="36860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22</a:t>
              </a:r>
              <a:endParaRPr lang="en-GB" sz="1400" dirty="0"/>
            </a:p>
          </p:txBody>
        </p:sp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04993" y="369298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n-GB" sz="1400" dirty="0"/>
            </a:p>
          </p:txBody>
        </p:sp>
        <p:cxnSp>
          <p:nvCxnSpPr>
            <p:cNvPr id="104" name="Conector recto de flecha 103"/>
            <p:cNvCxnSpPr>
              <a:endCxn id="101" idx="3"/>
            </p:cNvCxnSpPr>
            <p:nvPr/>
          </p:nvCxnSpPr>
          <p:spPr bwMode="auto">
            <a:xfrm>
              <a:off x="6129430" y="3124934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de flecha 104"/>
            <p:cNvCxnSpPr>
              <a:endCxn id="100" idx="3"/>
            </p:cNvCxnSpPr>
            <p:nvPr/>
          </p:nvCxnSpPr>
          <p:spPr bwMode="auto">
            <a:xfrm flipH="1">
              <a:off x="5657300" y="3124934"/>
              <a:ext cx="265132" cy="5006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06" name="Imagen 10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987118" y="3646537"/>
              <a:ext cx="463746" cy="400497"/>
            </a:xfrm>
            <a:prstGeom prst="rect">
              <a:avLst/>
            </a:prstGeom>
          </p:spPr>
        </p:pic>
        <p:cxnSp>
          <p:nvCxnSpPr>
            <p:cNvPr id="107" name="Conector recto de flecha 106"/>
            <p:cNvCxnSpPr>
              <a:endCxn id="106" idx="3"/>
            </p:cNvCxnSpPr>
            <p:nvPr/>
          </p:nvCxnSpPr>
          <p:spPr bwMode="auto">
            <a:xfrm>
              <a:off x="4845356" y="3120120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15349" y="368060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15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977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29900" y="460755"/>
            <a:ext cx="6699520" cy="418576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==NULL)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NULL</a:t>
            </a:r>
          </a:p>
          <a:p>
            <a:r>
              <a:rPr lang="es-ES" sz="1400" dirty="0">
                <a:latin typeface="Consolas"/>
                <a:cs typeface="Consolas"/>
              </a:rPr>
              <a:t>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dirty="0">
                <a:latin typeface="Consolas"/>
                <a:cs typeface="Consolas"/>
              </a:rPr>
              <a:t> </a:t>
            </a:r>
          </a:p>
          <a:p>
            <a:r>
              <a:rPr lang="es-ES" sz="1400" dirty="0">
                <a:latin typeface="Consolas"/>
                <a:cs typeface="Consolas"/>
              </a:rPr>
              <a:t>    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(x &lt;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-&gt;data) </a:t>
            </a:r>
          </a:p>
          <a:p>
            <a:r>
              <a:rPr lang="es-ES" sz="1400" dirty="0">
                <a:latin typeface="Consolas"/>
                <a:cs typeface="Consolas"/>
              </a:rPr>
              <a:t>    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=DELETE_BST(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left,x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dirty="0">
                <a:latin typeface="Consolas"/>
                <a:cs typeface="Consolas"/>
              </a:rPr>
              <a:t>    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dirty="0">
                <a:latin typeface="Consolas"/>
                <a:cs typeface="Consolas"/>
              </a:rPr>
              <a:t> </a:t>
            </a:r>
          </a:p>
          <a:p>
            <a:r>
              <a:rPr lang="es-ES" sz="1400" dirty="0">
                <a:latin typeface="Consolas"/>
                <a:cs typeface="Consolas"/>
              </a:rPr>
              <a:t>        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(x &gt;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-&gt;data) </a:t>
            </a:r>
          </a:p>
          <a:p>
            <a:r>
              <a:rPr lang="es-ES" sz="1400" dirty="0">
                <a:latin typeface="Consolas"/>
                <a:cs typeface="Consolas"/>
              </a:rPr>
              <a:t>         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right,x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dirty="0">
                <a:latin typeface="Consolas"/>
                <a:cs typeface="Consolas"/>
              </a:rPr>
              <a:t>        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node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found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      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(Case 1) </a:t>
            </a:r>
            <a:r>
              <a:rPr lang="es-ES" sz="1400" dirty="0" err="1">
                <a:latin typeface="Consolas"/>
                <a:cs typeface="Consolas"/>
              </a:rPr>
              <a:t>delete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leaf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(Case 2) </a:t>
            </a: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child</a:t>
            </a:r>
            <a:r>
              <a:rPr lang="es-ES" sz="1400" dirty="0">
                <a:latin typeface="Consolas"/>
                <a:cs typeface="Consolas"/>
              </a:rPr>
              <a:t>) </a:t>
            </a:r>
            <a:r>
              <a:rPr lang="es-ES" sz="1400" dirty="0" err="1">
                <a:latin typeface="Consolas"/>
                <a:cs typeface="Consolas"/>
              </a:rPr>
              <a:t>parent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point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to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child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child</a:t>
            </a:r>
            <a:r>
              <a:rPr lang="es-ES" sz="1400" dirty="0">
                <a:latin typeface="Consolas"/>
                <a:cs typeface="Consolas"/>
              </a:rPr>
              <a:t>) </a:t>
            </a:r>
            <a:r>
              <a:rPr lang="es-ES" sz="1400" dirty="0" err="1">
                <a:latin typeface="Consolas"/>
                <a:cs typeface="Consolas"/>
              </a:rPr>
              <a:t>parent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point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to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child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(Case 3)</a:t>
            </a: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find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minimum</a:t>
            </a:r>
            <a:r>
              <a:rPr lang="es-ES" sz="1400" dirty="0">
                <a:latin typeface="Consolas"/>
                <a:cs typeface="Consolas"/>
              </a:rPr>
              <a:t> in 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 sub-</a:t>
            </a:r>
            <a:r>
              <a:rPr lang="es-ES" sz="1400" dirty="0" err="1">
                <a:latin typeface="Consolas"/>
                <a:cs typeface="Consolas"/>
              </a:rPr>
              <a:t>tree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copy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it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delete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with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minimum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61801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adroTexto 51"/>
          <p:cNvSpPr txBox="1"/>
          <p:nvPr/>
        </p:nvSpPr>
        <p:spPr>
          <a:xfrm>
            <a:off x="229900" y="460755"/>
            <a:ext cx="6699520" cy="418576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==NULL)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NULL</a:t>
            </a:r>
          </a:p>
          <a:p>
            <a:r>
              <a:rPr lang="es-ES" sz="1400" dirty="0">
                <a:latin typeface="Consolas"/>
                <a:cs typeface="Consolas"/>
              </a:rPr>
              <a:t>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dirty="0">
                <a:latin typeface="Consolas"/>
                <a:cs typeface="Consolas"/>
              </a:rPr>
              <a:t> </a:t>
            </a:r>
          </a:p>
          <a:p>
            <a:r>
              <a:rPr lang="es-ES" sz="1400" dirty="0">
                <a:latin typeface="Consolas"/>
                <a:cs typeface="Consolas"/>
              </a:rPr>
              <a:t>    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(x &lt;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-&gt;data) </a:t>
            </a:r>
          </a:p>
          <a:p>
            <a:r>
              <a:rPr lang="es-ES" sz="1400" dirty="0">
                <a:latin typeface="Consolas"/>
                <a:cs typeface="Consolas"/>
              </a:rPr>
              <a:t>    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=DELETE_BST(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left,x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dirty="0">
                <a:latin typeface="Consolas"/>
                <a:cs typeface="Consolas"/>
              </a:rPr>
              <a:t>    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dirty="0">
                <a:latin typeface="Consolas"/>
                <a:cs typeface="Consolas"/>
              </a:rPr>
              <a:t> </a:t>
            </a:r>
          </a:p>
          <a:p>
            <a:r>
              <a:rPr lang="es-ES" sz="1400" dirty="0">
                <a:latin typeface="Consolas"/>
                <a:cs typeface="Consolas"/>
              </a:rPr>
              <a:t>        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(x &gt;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-&gt;data) </a:t>
            </a:r>
          </a:p>
          <a:p>
            <a:r>
              <a:rPr lang="es-ES" sz="1400" dirty="0">
                <a:latin typeface="Consolas"/>
                <a:cs typeface="Consolas"/>
              </a:rPr>
              <a:t>         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right,x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dirty="0">
                <a:latin typeface="Consolas"/>
                <a:cs typeface="Consolas"/>
              </a:rPr>
              <a:t>        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node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found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      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(Case 1) </a:t>
            </a:r>
            <a:r>
              <a:rPr lang="es-ES" sz="1400" dirty="0" err="1">
                <a:latin typeface="Consolas"/>
                <a:cs typeface="Consolas"/>
              </a:rPr>
              <a:t>delete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leaf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(Case 2) </a:t>
            </a: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child</a:t>
            </a:r>
            <a:r>
              <a:rPr lang="es-ES" sz="1400" dirty="0">
                <a:latin typeface="Consolas"/>
                <a:cs typeface="Consolas"/>
              </a:rPr>
              <a:t>) </a:t>
            </a:r>
            <a:r>
              <a:rPr lang="es-ES" sz="1400" dirty="0" err="1">
                <a:latin typeface="Consolas"/>
                <a:cs typeface="Consolas"/>
              </a:rPr>
              <a:t>parent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point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to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child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child</a:t>
            </a:r>
            <a:r>
              <a:rPr lang="es-ES" sz="1400" dirty="0">
                <a:latin typeface="Consolas"/>
                <a:cs typeface="Consolas"/>
              </a:rPr>
              <a:t>) </a:t>
            </a:r>
            <a:r>
              <a:rPr lang="es-ES" sz="1400" dirty="0" err="1">
                <a:latin typeface="Consolas"/>
                <a:cs typeface="Consolas"/>
              </a:rPr>
              <a:t>parent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point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to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child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(Case 3)</a:t>
            </a: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find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minimum</a:t>
            </a:r>
            <a:r>
              <a:rPr lang="es-ES" sz="1400" dirty="0">
                <a:latin typeface="Consolas"/>
                <a:cs typeface="Consolas"/>
              </a:rPr>
              <a:t> in 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 sub-</a:t>
            </a:r>
            <a:r>
              <a:rPr lang="es-ES" sz="1400" dirty="0" err="1">
                <a:latin typeface="Consolas"/>
                <a:cs typeface="Consolas"/>
              </a:rPr>
              <a:t>tree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copy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it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delete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with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minimum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722664"/>
            <a:ext cx="6699520" cy="44892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16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29900" y="460755"/>
            <a:ext cx="6699520" cy="418576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==NULL)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NULL</a:t>
            </a:r>
          </a:p>
          <a:p>
            <a:r>
              <a:rPr lang="es-ES" sz="1400" dirty="0">
                <a:latin typeface="Consolas"/>
                <a:cs typeface="Consolas"/>
              </a:rPr>
              <a:t>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dirty="0">
                <a:latin typeface="Consolas"/>
                <a:cs typeface="Consolas"/>
              </a:rPr>
              <a:t> </a:t>
            </a:r>
          </a:p>
          <a:p>
            <a:r>
              <a:rPr lang="es-ES" sz="1400" dirty="0">
                <a:latin typeface="Consolas"/>
                <a:cs typeface="Consolas"/>
              </a:rPr>
              <a:t>    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(x &lt;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-&gt;data) </a:t>
            </a:r>
          </a:p>
          <a:p>
            <a:r>
              <a:rPr lang="es-ES" sz="1400" dirty="0">
                <a:latin typeface="Consolas"/>
                <a:cs typeface="Consolas"/>
              </a:rPr>
              <a:t>    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=DELETE_BST(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left,x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dirty="0">
                <a:latin typeface="Consolas"/>
                <a:cs typeface="Consolas"/>
              </a:rPr>
              <a:t>    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dirty="0">
                <a:latin typeface="Consolas"/>
                <a:cs typeface="Consolas"/>
              </a:rPr>
              <a:t> </a:t>
            </a:r>
          </a:p>
          <a:p>
            <a:r>
              <a:rPr lang="es-ES" sz="1400" dirty="0">
                <a:latin typeface="Consolas"/>
                <a:cs typeface="Consolas"/>
              </a:rPr>
              <a:t>        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(x &gt;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-&gt;data) </a:t>
            </a:r>
          </a:p>
          <a:p>
            <a:r>
              <a:rPr lang="es-ES" sz="1400" dirty="0">
                <a:latin typeface="Consolas"/>
                <a:cs typeface="Consolas"/>
              </a:rPr>
              <a:t>         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right,x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dirty="0">
                <a:latin typeface="Consolas"/>
                <a:cs typeface="Consolas"/>
              </a:rPr>
              <a:t>        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node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found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      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(Case 1) </a:t>
            </a:r>
            <a:r>
              <a:rPr lang="es-ES" sz="1400" dirty="0" err="1">
                <a:latin typeface="Consolas"/>
                <a:cs typeface="Consolas"/>
              </a:rPr>
              <a:t>delete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leaf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(Case 2) </a:t>
            </a: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child</a:t>
            </a:r>
            <a:r>
              <a:rPr lang="es-ES" sz="1400" dirty="0">
                <a:latin typeface="Consolas"/>
                <a:cs typeface="Consolas"/>
              </a:rPr>
              <a:t>) </a:t>
            </a:r>
            <a:r>
              <a:rPr lang="es-ES" sz="1400" dirty="0" err="1">
                <a:latin typeface="Consolas"/>
                <a:cs typeface="Consolas"/>
              </a:rPr>
              <a:t>parent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point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to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child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child</a:t>
            </a:r>
            <a:r>
              <a:rPr lang="es-ES" sz="1400" dirty="0">
                <a:latin typeface="Consolas"/>
                <a:cs typeface="Consolas"/>
              </a:rPr>
              <a:t>) </a:t>
            </a:r>
            <a:r>
              <a:rPr lang="es-ES" sz="1400" dirty="0" err="1">
                <a:latin typeface="Consolas"/>
                <a:cs typeface="Consolas"/>
              </a:rPr>
              <a:t>parent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point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to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child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(Case 3)</a:t>
            </a: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find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minimum</a:t>
            </a:r>
            <a:r>
              <a:rPr lang="es-ES" sz="1400" dirty="0">
                <a:latin typeface="Consolas"/>
                <a:cs typeface="Consolas"/>
              </a:rPr>
              <a:t> in 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 sub-</a:t>
            </a:r>
            <a:r>
              <a:rPr lang="es-ES" sz="1400" dirty="0" err="1">
                <a:latin typeface="Consolas"/>
                <a:cs typeface="Consolas"/>
              </a:rPr>
              <a:t>tree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copy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it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delete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with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minimum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1171591"/>
            <a:ext cx="6699520" cy="129203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30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460755"/>
            <a:ext cx="6699520" cy="418576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==NULL)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NULL</a:t>
            </a:r>
          </a:p>
          <a:p>
            <a:r>
              <a:rPr lang="es-ES" sz="1400" dirty="0">
                <a:latin typeface="Consolas"/>
                <a:cs typeface="Consolas"/>
              </a:rPr>
              <a:t>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dirty="0">
                <a:latin typeface="Consolas"/>
                <a:cs typeface="Consolas"/>
              </a:rPr>
              <a:t> </a:t>
            </a:r>
          </a:p>
          <a:p>
            <a:r>
              <a:rPr lang="es-ES" sz="1400" dirty="0">
                <a:latin typeface="Consolas"/>
                <a:cs typeface="Consolas"/>
              </a:rPr>
              <a:t>    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(x &lt;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-&gt;data) </a:t>
            </a:r>
          </a:p>
          <a:p>
            <a:r>
              <a:rPr lang="es-ES" sz="1400" dirty="0">
                <a:latin typeface="Consolas"/>
                <a:cs typeface="Consolas"/>
              </a:rPr>
              <a:t>    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=DELETE_BST(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left,x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dirty="0">
                <a:latin typeface="Consolas"/>
                <a:cs typeface="Consolas"/>
              </a:rPr>
              <a:t>    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dirty="0">
                <a:latin typeface="Consolas"/>
                <a:cs typeface="Consolas"/>
              </a:rPr>
              <a:t> </a:t>
            </a:r>
          </a:p>
          <a:p>
            <a:r>
              <a:rPr lang="es-ES" sz="1400" dirty="0">
                <a:latin typeface="Consolas"/>
                <a:cs typeface="Consolas"/>
              </a:rPr>
              <a:t>        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(x &gt;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-&gt;data) </a:t>
            </a:r>
          </a:p>
          <a:p>
            <a:r>
              <a:rPr lang="es-ES" sz="1400" dirty="0">
                <a:latin typeface="Consolas"/>
                <a:cs typeface="Consolas"/>
              </a:rPr>
              <a:t>         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right,x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dirty="0">
                <a:latin typeface="Consolas"/>
                <a:cs typeface="Consolas"/>
              </a:rPr>
              <a:t>        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node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found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      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(Case 1) </a:t>
            </a:r>
            <a:r>
              <a:rPr lang="es-ES" sz="1400" dirty="0" err="1">
                <a:latin typeface="Consolas"/>
                <a:cs typeface="Consolas"/>
              </a:rPr>
              <a:t>delete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leaf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(Case 2) </a:t>
            </a: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child</a:t>
            </a:r>
            <a:r>
              <a:rPr lang="es-ES" sz="1400" dirty="0">
                <a:latin typeface="Consolas"/>
                <a:cs typeface="Consolas"/>
              </a:rPr>
              <a:t>) </a:t>
            </a:r>
            <a:r>
              <a:rPr lang="es-ES" sz="1400" dirty="0" err="1">
                <a:latin typeface="Consolas"/>
                <a:cs typeface="Consolas"/>
              </a:rPr>
              <a:t>parent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point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to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child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child</a:t>
            </a:r>
            <a:r>
              <a:rPr lang="es-ES" sz="1400" dirty="0">
                <a:latin typeface="Consolas"/>
                <a:cs typeface="Consolas"/>
              </a:rPr>
              <a:t>) </a:t>
            </a:r>
            <a:r>
              <a:rPr lang="es-ES" sz="1400" dirty="0" err="1">
                <a:latin typeface="Consolas"/>
                <a:cs typeface="Consolas"/>
              </a:rPr>
              <a:t>parent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point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to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child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(Case 3)</a:t>
            </a: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find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minimum</a:t>
            </a:r>
            <a:r>
              <a:rPr lang="es-ES" sz="1400" dirty="0">
                <a:latin typeface="Consolas"/>
                <a:cs typeface="Consolas"/>
              </a:rPr>
              <a:t> in 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 sub-</a:t>
            </a:r>
            <a:r>
              <a:rPr lang="es-ES" sz="1400" dirty="0" err="1">
                <a:latin typeface="Consolas"/>
                <a:cs typeface="Consolas"/>
              </a:rPr>
              <a:t>tree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copy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it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              </a:t>
            </a:r>
            <a:r>
              <a:rPr lang="es-ES" sz="1400" dirty="0" err="1">
                <a:latin typeface="Consolas"/>
                <a:cs typeface="Consolas"/>
              </a:rPr>
              <a:t>delete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with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minimum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2463624"/>
            <a:ext cx="6699520" cy="191615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49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5021452" cy="160043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== NULL and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==NULL)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=NULL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1: node with no children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16235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5021452" cy="160043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== NULL and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==NULL)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=NULL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1: node with no children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1259186"/>
            <a:ext cx="5021452" cy="25183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3844" y="1029026"/>
            <a:ext cx="358350" cy="321842"/>
          </a:xfrm>
          <a:prstGeom prst="rect">
            <a:avLst/>
          </a:prstGeom>
        </p:spPr>
      </p:pic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40407" y="1794890"/>
            <a:ext cx="358350" cy="3218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04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81943" y="1042322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9" name="Imagen 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07405" y="1794890"/>
            <a:ext cx="358350" cy="3218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71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11" name="Imagen 1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71622" y="628316"/>
            <a:ext cx="358350" cy="3218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337999" y="636938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342059" y="502295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de flecha 13"/>
          <p:cNvCxnSpPr>
            <a:stCxn id="11" idx="0"/>
          </p:cNvCxnSpPr>
          <p:nvPr/>
        </p:nvCxnSpPr>
        <p:spPr bwMode="auto">
          <a:xfrm flipH="1">
            <a:off x="6660429" y="789238"/>
            <a:ext cx="629447" cy="400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5957725" y="1388946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>
            <a:endCxn id="9" idx="3"/>
          </p:cNvCxnSpPr>
          <p:nvPr/>
        </p:nvCxnSpPr>
        <p:spPr bwMode="auto">
          <a:xfrm>
            <a:off x="6540550" y="1388946"/>
            <a:ext cx="446031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6126" y="2537082"/>
            <a:ext cx="358350" cy="32184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30119" y="2555614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19" name="Conector recto de flecha 18"/>
          <p:cNvCxnSpPr/>
          <p:nvPr/>
        </p:nvCxnSpPr>
        <p:spPr bwMode="auto">
          <a:xfrm flipH="1">
            <a:off x="6485390" y="2139883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94292" y="168054"/>
            <a:ext cx="626523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6430119" y="2527573"/>
            <a:ext cx="230310" cy="33865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2" name="Agrupar 21"/>
          <p:cNvGrpSpPr/>
          <p:nvPr/>
        </p:nvGrpSpPr>
        <p:grpSpPr>
          <a:xfrm flipH="1">
            <a:off x="6179472" y="2726965"/>
            <a:ext cx="236505" cy="150213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Agrupar 25"/>
          <p:cNvGrpSpPr/>
          <p:nvPr/>
        </p:nvGrpSpPr>
        <p:grpSpPr>
          <a:xfrm>
            <a:off x="6676197" y="2716016"/>
            <a:ext cx="236505" cy="150213"/>
            <a:chOff x="5320311" y="1105149"/>
            <a:chExt cx="236505" cy="150213"/>
          </a:xfrm>
        </p:grpSpPr>
        <p:cxnSp>
          <p:nvCxnSpPr>
            <p:cNvPr id="27" name="Conector recto 26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Conector recto 27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Conector recto 28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31" name="Conector recto de flecha 30"/>
          <p:cNvCxnSpPr/>
          <p:nvPr/>
        </p:nvCxnSpPr>
        <p:spPr bwMode="auto">
          <a:xfrm rot="5400000" flipV="1">
            <a:off x="6440743" y="2347711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292976" y="1991572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28260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5021452" cy="160043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== NULL and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==NULL)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=NULL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1: node with no children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1478176"/>
            <a:ext cx="5021452" cy="25183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3844" y="1029026"/>
            <a:ext cx="358350" cy="321842"/>
          </a:xfrm>
          <a:prstGeom prst="rect">
            <a:avLst/>
          </a:prstGeom>
        </p:spPr>
      </p:pic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40407" y="1794890"/>
            <a:ext cx="358350" cy="3218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04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81943" y="1042322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9" name="Imagen 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07405" y="1794890"/>
            <a:ext cx="358350" cy="3218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71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11" name="Imagen 1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71622" y="628316"/>
            <a:ext cx="358350" cy="3218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337999" y="636938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342059" y="502295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de flecha 13"/>
          <p:cNvCxnSpPr>
            <a:stCxn id="11" idx="0"/>
          </p:cNvCxnSpPr>
          <p:nvPr/>
        </p:nvCxnSpPr>
        <p:spPr bwMode="auto">
          <a:xfrm flipH="1">
            <a:off x="6660429" y="789238"/>
            <a:ext cx="629447" cy="400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5957725" y="1388946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>
            <a:endCxn id="9" idx="3"/>
          </p:cNvCxnSpPr>
          <p:nvPr/>
        </p:nvCxnSpPr>
        <p:spPr bwMode="auto">
          <a:xfrm>
            <a:off x="6540550" y="1388946"/>
            <a:ext cx="446031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6126" y="2537082"/>
            <a:ext cx="358350" cy="32184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30119" y="2555614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19" name="Conector recto de flecha 18"/>
          <p:cNvCxnSpPr/>
          <p:nvPr/>
        </p:nvCxnSpPr>
        <p:spPr bwMode="auto">
          <a:xfrm flipH="1">
            <a:off x="6485390" y="2139883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94292" y="168054"/>
            <a:ext cx="626523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6430119" y="2527573"/>
            <a:ext cx="230310" cy="33865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2" name="Agrupar 21"/>
          <p:cNvGrpSpPr/>
          <p:nvPr/>
        </p:nvGrpSpPr>
        <p:grpSpPr>
          <a:xfrm flipH="1">
            <a:off x="6179472" y="2726965"/>
            <a:ext cx="236505" cy="150213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Agrupar 25"/>
          <p:cNvGrpSpPr/>
          <p:nvPr/>
        </p:nvGrpSpPr>
        <p:grpSpPr>
          <a:xfrm>
            <a:off x="6676197" y="2716016"/>
            <a:ext cx="236505" cy="150213"/>
            <a:chOff x="5320311" y="1105149"/>
            <a:chExt cx="236505" cy="150213"/>
          </a:xfrm>
        </p:grpSpPr>
        <p:cxnSp>
          <p:nvCxnSpPr>
            <p:cNvPr id="27" name="Conector recto 26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Conector recto 27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Conector recto 28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31" name="Conector recto de flecha 30"/>
          <p:cNvCxnSpPr/>
          <p:nvPr/>
        </p:nvCxnSpPr>
        <p:spPr bwMode="auto">
          <a:xfrm flipH="1">
            <a:off x="6180505" y="2246673"/>
            <a:ext cx="361276" cy="202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292976" y="1991572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/>
          </a:p>
        </p:txBody>
      </p:sp>
      <p:grpSp>
        <p:nvGrpSpPr>
          <p:cNvPr id="33" name="Agrupar 32"/>
          <p:cNvGrpSpPr/>
          <p:nvPr/>
        </p:nvGrpSpPr>
        <p:grpSpPr>
          <a:xfrm flipH="1">
            <a:off x="5902985" y="2452466"/>
            <a:ext cx="236505" cy="150213"/>
            <a:chOff x="5320311" y="1105149"/>
            <a:chExt cx="236505" cy="150213"/>
          </a:xfrm>
        </p:grpSpPr>
        <p:cxnSp>
          <p:nvCxnSpPr>
            <p:cNvPr id="34" name="Conector recto 33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Conector recto 34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32121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5021452" cy="160043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== NULL and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==NULL)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=NULL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1: node with no children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1694513"/>
            <a:ext cx="5021452" cy="25183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3844" y="1029026"/>
            <a:ext cx="358350" cy="321842"/>
          </a:xfrm>
          <a:prstGeom prst="rect">
            <a:avLst/>
          </a:prstGeom>
        </p:spPr>
      </p:pic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40407" y="1794890"/>
            <a:ext cx="358350" cy="3218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04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81943" y="1042322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9" name="Imagen 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07405" y="1794890"/>
            <a:ext cx="358350" cy="3218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71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11" name="Imagen 1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71622" y="628316"/>
            <a:ext cx="358350" cy="3218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337999" y="636938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342059" y="502295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de flecha 13"/>
          <p:cNvCxnSpPr>
            <a:stCxn id="11" idx="0"/>
          </p:cNvCxnSpPr>
          <p:nvPr/>
        </p:nvCxnSpPr>
        <p:spPr bwMode="auto">
          <a:xfrm flipH="1">
            <a:off x="6660429" y="789238"/>
            <a:ext cx="629447" cy="400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5957725" y="1388946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>
            <a:endCxn id="9" idx="3"/>
          </p:cNvCxnSpPr>
          <p:nvPr/>
        </p:nvCxnSpPr>
        <p:spPr bwMode="auto">
          <a:xfrm>
            <a:off x="6540550" y="1388946"/>
            <a:ext cx="446031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6126" y="2537082"/>
            <a:ext cx="358350" cy="32184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30119" y="2555614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19" name="Conector recto de flecha 18"/>
          <p:cNvCxnSpPr/>
          <p:nvPr/>
        </p:nvCxnSpPr>
        <p:spPr bwMode="auto">
          <a:xfrm flipH="1">
            <a:off x="6485390" y="2139883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94292" y="168054"/>
            <a:ext cx="626523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6430119" y="2527573"/>
            <a:ext cx="230310" cy="33865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2" name="Agrupar 21"/>
          <p:cNvGrpSpPr/>
          <p:nvPr/>
        </p:nvGrpSpPr>
        <p:grpSpPr>
          <a:xfrm flipH="1">
            <a:off x="6179472" y="2726965"/>
            <a:ext cx="236505" cy="150213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Agrupar 25"/>
          <p:cNvGrpSpPr/>
          <p:nvPr/>
        </p:nvGrpSpPr>
        <p:grpSpPr>
          <a:xfrm>
            <a:off x="6676197" y="2716016"/>
            <a:ext cx="236505" cy="150213"/>
            <a:chOff x="5320311" y="1105149"/>
            <a:chExt cx="236505" cy="150213"/>
          </a:xfrm>
        </p:grpSpPr>
        <p:cxnSp>
          <p:nvCxnSpPr>
            <p:cNvPr id="27" name="Conector recto 26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Conector recto 27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Conector recto 28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31" name="Conector recto de flecha 30"/>
          <p:cNvCxnSpPr/>
          <p:nvPr/>
        </p:nvCxnSpPr>
        <p:spPr bwMode="auto">
          <a:xfrm flipH="1">
            <a:off x="6180505" y="2246673"/>
            <a:ext cx="361276" cy="202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292976" y="1991572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/>
          </a:p>
        </p:txBody>
      </p:sp>
      <p:grpSp>
        <p:nvGrpSpPr>
          <p:cNvPr id="33" name="Agrupar 32"/>
          <p:cNvGrpSpPr/>
          <p:nvPr/>
        </p:nvGrpSpPr>
        <p:grpSpPr>
          <a:xfrm flipH="1">
            <a:off x="5902985" y="2452466"/>
            <a:ext cx="236505" cy="150213"/>
            <a:chOff x="5320311" y="1105149"/>
            <a:chExt cx="236505" cy="150213"/>
          </a:xfrm>
        </p:grpSpPr>
        <p:cxnSp>
          <p:nvCxnSpPr>
            <p:cNvPr id="34" name="Conector recto 33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Conector recto 34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0" name="Forma libre 29"/>
          <p:cNvSpPr/>
          <p:nvPr/>
        </p:nvSpPr>
        <p:spPr>
          <a:xfrm>
            <a:off x="6097825" y="2008263"/>
            <a:ext cx="711595" cy="356816"/>
          </a:xfrm>
          <a:custGeom>
            <a:avLst/>
            <a:gdLst>
              <a:gd name="connsiteX0" fmla="*/ 0 w 711595"/>
              <a:gd name="connsiteY0" fmla="*/ 356816 h 356816"/>
              <a:gd name="connsiteX1" fmla="*/ 240847 w 711595"/>
              <a:gd name="connsiteY1" fmla="*/ 28333 h 356816"/>
              <a:gd name="connsiteX2" fmla="*/ 711595 w 711595"/>
              <a:gd name="connsiteY2" fmla="*/ 17384 h 3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595" h="356816">
                <a:moveTo>
                  <a:pt x="0" y="356816"/>
                </a:moveTo>
                <a:cubicBezTo>
                  <a:pt x="61124" y="220860"/>
                  <a:pt x="122248" y="84905"/>
                  <a:pt x="240847" y="28333"/>
                </a:cubicBezTo>
                <a:cubicBezTo>
                  <a:pt x="359446" y="-28239"/>
                  <a:pt x="711595" y="17384"/>
                  <a:pt x="711595" y="17384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1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77273" y="1704285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03542" y="1720270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6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1: leaf node (no children)</a:t>
            </a:r>
            <a:endParaRPr lang="en-GB" sz="1800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2940108" y="3643568"/>
            <a:ext cx="302400" cy="41400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5" name="Imagen 3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39" name="Conector recto de flecha 38"/>
          <p:cNvCxnSpPr>
            <a:endCxn id="36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>
            <a:endCxn id="35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1" name="Imagen 4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42" name="Conector recto de flecha 41"/>
          <p:cNvCxnSpPr>
            <a:endCxn id="41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54" name="Conector recto de flecha 53"/>
          <p:cNvCxnSpPr>
            <a:endCxn id="53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71177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5021452" cy="160043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== NULL and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==NULL)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=NULL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1: node with no children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1694513"/>
            <a:ext cx="5021452" cy="25183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3844" y="1029026"/>
            <a:ext cx="358350" cy="321842"/>
          </a:xfrm>
          <a:prstGeom prst="rect">
            <a:avLst/>
          </a:prstGeom>
        </p:spPr>
      </p:pic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40407" y="1794890"/>
            <a:ext cx="358350" cy="3218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04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81943" y="1042322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9" name="Imagen 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07405" y="1794890"/>
            <a:ext cx="358350" cy="3218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71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11" name="Imagen 1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71622" y="628316"/>
            <a:ext cx="358350" cy="3218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337999" y="636938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342059" y="502295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de flecha 13"/>
          <p:cNvCxnSpPr>
            <a:stCxn id="11" idx="0"/>
          </p:cNvCxnSpPr>
          <p:nvPr/>
        </p:nvCxnSpPr>
        <p:spPr bwMode="auto">
          <a:xfrm flipH="1">
            <a:off x="6660429" y="789238"/>
            <a:ext cx="629447" cy="400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5957725" y="1388946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>
            <a:endCxn id="9" idx="3"/>
          </p:cNvCxnSpPr>
          <p:nvPr/>
        </p:nvCxnSpPr>
        <p:spPr bwMode="auto">
          <a:xfrm>
            <a:off x="6540550" y="1388946"/>
            <a:ext cx="446031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6126" y="2537082"/>
            <a:ext cx="358350" cy="32184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30119" y="2555614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94292" y="168054"/>
            <a:ext cx="626523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6430119" y="2527573"/>
            <a:ext cx="230310" cy="33865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2" name="Agrupar 21"/>
          <p:cNvGrpSpPr/>
          <p:nvPr/>
        </p:nvGrpSpPr>
        <p:grpSpPr>
          <a:xfrm flipH="1">
            <a:off x="6179472" y="2726965"/>
            <a:ext cx="236505" cy="150213"/>
            <a:chOff x="5320311" y="1105149"/>
            <a:chExt cx="236505" cy="150213"/>
          </a:xfrm>
        </p:grpSpPr>
        <p:cxnSp>
          <p:nvCxnSpPr>
            <p:cNvPr id="23" name="Conector recto 2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Agrupar 25"/>
          <p:cNvGrpSpPr/>
          <p:nvPr/>
        </p:nvGrpSpPr>
        <p:grpSpPr>
          <a:xfrm>
            <a:off x="6676197" y="2716016"/>
            <a:ext cx="236505" cy="150213"/>
            <a:chOff x="5320311" y="1105149"/>
            <a:chExt cx="236505" cy="150213"/>
          </a:xfrm>
        </p:grpSpPr>
        <p:cxnSp>
          <p:nvCxnSpPr>
            <p:cNvPr id="27" name="Conector recto 26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Conector recto 27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Conector recto 28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Agrupar 32"/>
          <p:cNvGrpSpPr/>
          <p:nvPr/>
        </p:nvGrpSpPr>
        <p:grpSpPr>
          <a:xfrm flipH="1">
            <a:off x="6584439" y="1995514"/>
            <a:ext cx="236505" cy="150213"/>
            <a:chOff x="5320311" y="1105149"/>
            <a:chExt cx="236505" cy="150213"/>
          </a:xfrm>
        </p:grpSpPr>
        <p:cxnSp>
          <p:nvCxnSpPr>
            <p:cNvPr id="34" name="Conector recto 33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Conector recto 34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37" name="Conector recto de flecha 36"/>
          <p:cNvCxnSpPr/>
          <p:nvPr/>
        </p:nvCxnSpPr>
        <p:spPr bwMode="auto">
          <a:xfrm rot="5400000" flipV="1">
            <a:off x="6953744" y="1687891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05977" y="1331752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38184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3540803" cy="224676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== 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 -&gt; 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==NULL)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2: node with 1 child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04852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3540803" cy="224676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== 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 -&gt; 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==NULL)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2: node with 1 child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1245586"/>
            <a:ext cx="3559293" cy="25183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3844" y="1029026"/>
            <a:ext cx="358350" cy="321842"/>
          </a:xfrm>
          <a:prstGeom prst="rect">
            <a:avLst/>
          </a:prstGeom>
        </p:spPr>
      </p:pic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40407" y="1794890"/>
            <a:ext cx="358350" cy="3218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04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81943" y="1042322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9" name="Imagen 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07405" y="1794890"/>
            <a:ext cx="358350" cy="3218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71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6</a:t>
            </a: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11" name="Imagen 1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71622" y="628316"/>
            <a:ext cx="358350" cy="3218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337999" y="636938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342059" y="502295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de flecha 13"/>
          <p:cNvCxnSpPr>
            <a:stCxn id="11" idx="0"/>
          </p:cNvCxnSpPr>
          <p:nvPr/>
        </p:nvCxnSpPr>
        <p:spPr bwMode="auto">
          <a:xfrm flipH="1">
            <a:off x="6660429" y="789238"/>
            <a:ext cx="629447" cy="400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5957725" y="1388946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>
            <a:endCxn id="9" idx="3"/>
          </p:cNvCxnSpPr>
          <p:nvPr/>
        </p:nvCxnSpPr>
        <p:spPr bwMode="auto">
          <a:xfrm>
            <a:off x="6540550" y="1388946"/>
            <a:ext cx="446031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02303" y="2506423"/>
            <a:ext cx="358350" cy="32184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66296" y="2524955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cxnSp>
        <p:nvCxnSpPr>
          <p:cNvPr id="19" name="Conector recto de flecha 18"/>
          <p:cNvCxnSpPr/>
          <p:nvPr/>
        </p:nvCxnSpPr>
        <p:spPr bwMode="auto">
          <a:xfrm>
            <a:off x="7030372" y="2113088"/>
            <a:ext cx="351419" cy="3838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94292" y="168054"/>
            <a:ext cx="626523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6871399" y="1787585"/>
            <a:ext cx="230310" cy="33865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0" name="Conector recto de flecha 29"/>
          <p:cNvCxnSpPr/>
          <p:nvPr/>
        </p:nvCxnSpPr>
        <p:spPr bwMode="auto">
          <a:xfrm rot="5400000" flipV="1">
            <a:off x="6936214" y="1633805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88447" y="1277666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84190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3540803" cy="224676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== 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 -&gt; 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==NULL)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2: node with 1 child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1464566"/>
            <a:ext cx="3559293" cy="25183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3844" y="1029026"/>
            <a:ext cx="358350" cy="321842"/>
          </a:xfrm>
          <a:prstGeom prst="rect">
            <a:avLst/>
          </a:prstGeom>
        </p:spPr>
      </p:pic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40407" y="1794890"/>
            <a:ext cx="358350" cy="3218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04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81943" y="1042322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9" name="Imagen 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07405" y="1794890"/>
            <a:ext cx="358350" cy="3218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71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6</a:t>
            </a: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11" name="Imagen 1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71622" y="628316"/>
            <a:ext cx="358350" cy="3218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337999" y="636938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342059" y="502295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de flecha 13"/>
          <p:cNvCxnSpPr>
            <a:stCxn id="11" idx="0"/>
          </p:cNvCxnSpPr>
          <p:nvPr/>
        </p:nvCxnSpPr>
        <p:spPr bwMode="auto">
          <a:xfrm flipH="1">
            <a:off x="6660429" y="789238"/>
            <a:ext cx="629447" cy="400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5957725" y="1388946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>
            <a:endCxn id="9" idx="3"/>
          </p:cNvCxnSpPr>
          <p:nvPr/>
        </p:nvCxnSpPr>
        <p:spPr bwMode="auto">
          <a:xfrm>
            <a:off x="6540550" y="1388946"/>
            <a:ext cx="446031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02303" y="2506423"/>
            <a:ext cx="358350" cy="32184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66296" y="2524955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cxnSp>
        <p:nvCxnSpPr>
          <p:cNvPr id="19" name="Conector recto de flecha 18"/>
          <p:cNvCxnSpPr/>
          <p:nvPr/>
        </p:nvCxnSpPr>
        <p:spPr bwMode="auto">
          <a:xfrm>
            <a:off x="7030372" y="2113088"/>
            <a:ext cx="351419" cy="3838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94292" y="168054"/>
            <a:ext cx="626523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6871399" y="1787585"/>
            <a:ext cx="230310" cy="33865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0" name="Conector recto de flecha 29"/>
          <p:cNvCxnSpPr/>
          <p:nvPr/>
        </p:nvCxnSpPr>
        <p:spPr bwMode="auto">
          <a:xfrm rot="5400000" flipV="1">
            <a:off x="7331111" y="2347711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83344" y="1991572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59925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3540803" cy="224676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== 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 -&gt; 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==NULL)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2: node with 1 child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1672597"/>
            <a:ext cx="3559293" cy="25183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3844" y="1029026"/>
            <a:ext cx="358350" cy="321842"/>
          </a:xfrm>
          <a:prstGeom prst="rect">
            <a:avLst/>
          </a:prstGeom>
        </p:spPr>
      </p:pic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40407" y="1794890"/>
            <a:ext cx="358350" cy="3218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04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81943" y="1042322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9" name="Imagen 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07405" y="1794890"/>
            <a:ext cx="358350" cy="3218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71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6</a:t>
            </a: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11" name="Imagen 1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71622" y="628316"/>
            <a:ext cx="358350" cy="3218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337999" y="636938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342059" y="502295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de flecha 13"/>
          <p:cNvCxnSpPr>
            <a:stCxn id="11" idx="0"/>
          </p:cNvCxnSpPr>
          <p:nvPr/>
        </p:nvCxnSpPr>
        <p:spPr bwMode="auto">
          <a:xfrm flipH="1">
            <a:off x="6660429" y="789238"/>
            <a:ext cx="629447" cy="400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5957725" y="1388946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>
            <a:endCxn id="9" idx="3"/>
          </p:cNvCxnSpPr>
          <p:nvPr/>
        </p:nvCxnSpPr>
        <p:spPr bwMode="auto">
          <a:xfrm>
            <a:off x="6540550" y="1388946"/>
            <a:ext cx="446031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02303" y="2506423"/>
            <a:ext cx="358350" cy="32184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66296" y="2524955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cxnSp>
        <p:nvCxnSpPr>
          <p:cNvPr id="19" name="Conector recto de flecha 18"/>
          <p:cNvCxnSpPr/>
          <p:nvPr/>
        </p:nvCxnSpPr>
        <p:spPr bwMode="auto">
          <a:xfrm>
            <a:off x="7030372" y="2113088"/>
            <a:ext cx="351419" cy="3838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94292" y="168054"/>
            <a:ext cx="626523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6871399" y="1787585"/>
            <a:ext cx="230310" cy="33865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0" name="Conector recto de flecha 29"/>
          <p:cNvCxnSpPr/>
          <p:nvPr/>
        </p:nvCxnSpPr>
        <p:spPr bwMode="auto">
          <a:xfrm rot="5400000" flipV="1">
            <a:off x="7331111" y="2347711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83344" y="1991572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/>
          </a:p>
        </p:txBody>
      </p:sp>
      <p:sp>
        <p:nvSpPr>
          <p:cNvPr id="22" name="Forma libre 21"/>
          <p:cNvSpPr/>
          <p:nvPr/>
        </p:nvSpPr>
        <p:spPr>
          <a:xfrm>
            <a:off x="6743734" y="1357731"/>
            <a:ext cx="829532" cy="689815"/>
          </a:xfrm>
          <a:custGeom>
            <a:avLst/>
            <a:gdLst>
              <a:gd name="connsiteX0" fmla="*/ 799177 w 829532"/>
              <a:gd name="connsiteY0" fmla="*/ 689815 h 689815"/>
              <a:gd name="connsiteX1" fmla="*/ 733491 w 829532"/>
              <a:gd name="connsiteY1" fmla="*/ 186140 h 689815"/>
              <a:gd name="connsiteX2" fmla="*/ 0 w 829532"/>
              <a:gd name="connsiteY2" fmla="*/ 0 h 68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32" h="689815">
                <a:moveTo>
                  <a:pt x="799177" y="689815"/>
                </a:moveTo>
                <a:cubicBezTo>
                  <a:pt x="832932" y="495462"/>
                  <a:pt x="866687" y="301109"/>
                  <a:pt x="733491" y="186140"/>
                </a:cubicBezTo>
                <a:cubicBezTo>
                  <a:pt x="600295" y="71171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71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3540803" cy="224676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== 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 -&gt; 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==NULL)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2: node with 1 child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1687502"/>
            <a:ext cx="3559293" cy="25183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3844" y="1029026"/>
            <a:ext cx="358350" cy="321842"/>
          </a:xfrm>
          <a:prstGeom prst="rect">
            <a:avLst/>
          </a:prstGeom>
        </p:spPr>
      </p:pic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40407" y="1794890"/>
            <a:ext cx="358350" cy="3218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04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81943" y="1042322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9" name="Imagen 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07405" y="1794890"/>
            <a:ext cx="358350" cy="3218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71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6</a:t>
            </a: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11" name="Imagen 1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71622" y="628316"/>
            <a:ext cx="358350" cy="3218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337999" y="636938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342059" y="502295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de flecha 13"/>
          <p:cNvCxnSpPr>
            <a:stCxn id="11" idx="0"/>
          </p:cNvCxnSpPr>
          <p:nvPr/>
        </p:nvCxnSpPr>
        <p:spPr bwMode="auto">
          <a:xfrm flipH="1">
            <a:off x="6660429" y="789238"/>
            <a:ext cx="629447" cy="400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5957725" y="1388946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02303" y="2506423"/>
            <a:ext cx="358350" cy="32184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66296" y="2524955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cxnSp>
        <p:nvCxnSpPr>
          <p:cNvPr id="19" name="Conector recto de flecha 18"/>
          <p:cNvCxnSpPr/>
          <p:nvPr/>
        </p:nvCxnSpPr>
        <p:spPr bwMode="auto">
          <a:xfrm>
            <a:off x="7030372" y="2113088"/>
            <a:ext cx="351419" cy="3838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94292" y="168054"/>
            <a:ext cx="626523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6871399" y="1787585"/>
            <a:ext cx="230310" cy="33865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0" name="Conector recto de flecha 29"/>
          <p:cNvCxnSpPr/>
          <p:nvPr/>
        </p:nvCxnSpPr>
        <p:spPr bwMode="auto">
          <a:xfrm rot="5400000" flipV="1">
            <a:off x="6392643" y="934702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244876" y="578563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/>
          </a:p>
        </p:txBody>
      </p:sp>
      <p:cxnSp>
        <p:nvCxnSpPr>
          <p:cNvPr id="24" name="Conector angular 23"/>
          <p:cNvCxnSpPr/>
          <p:nvPr/>
        </p:nvCxnSpPr>
        <p:spPr bwMode="auto">
          <a:xfrm rot="16200000" flipH="1">
            <a:off x="6515750" y="1507312"/>
            <a:ext cx="1119046" cy="842666"/>
          </a:xfrm>
          <a:prstGeom prst="bentConnector3">
            <a:avLst>
              <a:gd name="adj1" fmla="val 216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2793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3540803" cy="224676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== 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 -&gt; 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==NULL)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2: node with 1 child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1687502"/>
            <a:ext cx="3559293" cy="25183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3844" y="1029026"/>
            <a:ext cx="358350" cy="321842"/>
          </a:xfrm>
          <a:prstGeom prst="rect">
            <a:avLst/>
          </a:prstGeom>
        </p:spPr>
      </p:pic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40407" y="1794890"/>
            <a:ext cx="358350" cy="3218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04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81943" y="1042322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9" name="Imagen 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07405" y="1794890"/>
            <a:ext cx="358350" cy="3218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71399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solidFill>
                  <a:srgbClr val="000000"/>
                </a:solidFill>
              </a:rPr>
              <a:t>7</a:t>
            </a:r>
          </a:p>
        </p:txBody>
      </p:sp>
      <p:pic>
        <p:nvPicPr>
          <p:cNvPr id="11" name="Imagen 1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71622" y="628316"/>
            <a:ext cx="358350" cy="3218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337999" y="636938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342059" y="502295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de flecha 13"/>
          <p:cNvCxnSpPr>
            <a:stCxn id="11" idx="0"/>
          </p:cNvCxnSpPr>
          <p:nvPr/>
        </p:nvCxnSpPr>
        <p:spPr bwMode="auto">
          <a:xfrm flipH="1">
            <a:off x="6660429" y="789238"/>
            <a:ext cx="629447" cy="400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5957725" y="1388946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de flecha 18"/>
          <p:cNvCxnSpPr/>
          <p:nvPr/>
        </p:nvCxnSpPr>
        <p:spPr bwMode="auto">
          <a:xfrm>
            <a:off x="6649949" y="1388946"/>
            <a:ext cx="351419" cy="3838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94292" y="168054"/>
            <a:ext cx="626523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 bwMode="auto">
          <a:xfrm rot="5400000" flipV="1">
            <a:off x="6392643" y="934702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244876" y="578563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28893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3540803" cy="224676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dirty="0">
                <a:latin typeface="Consolas"/>
                <a:cs typeface="Consolas"/>
              </a:rPr>
              <a:t> 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r>
              <a:rPr lang="es-ES" sz="1400" dirty="0">
                <a:latin typeface="Consolas"/>
                <a:cs typeface="Consolas"/>
              </a:rPr>
              <a:t>== 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 -&gt; 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==NULL)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left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2: node with 1 child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1884437"/>
            <a:ext cx="3559293" cy="67773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620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5613711" cy="181588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</a:p>
          <a:p>
            <a:r>
              <a:rPr lang="es-ES" sz="1400" b="1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tmp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getRMin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-&gt;data=</a:t>
            </a:r>
            <a:r>
              <a:rPr lang="es-ES" sz="1400" dirty="0" err="1">
                <a:latin typeface="Consolas"/>
                <a:cs typeface="Consolas"/>
              </a:rPr>
              <a:t>tmp</a:t>
            </a:r>
            <a:r>
              <a:rPr lang="es-ES" sz="1400" dirty="0">
                <a:latin typeface="Consolas"/>
                <a:cs typeface="Consolas"/>
              </a:rPr>
              <a:t>-&gt;data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,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-&gt;data)             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07823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5613711" cy="181588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</a:p>
          <a:p>
            <a:r>
              <a:rPr lang="es-ES" sz="1400" b="1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tmp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getRMin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-&gt;data=</a:t>
            </a:r>
            <a:r>
              <a:rPr lang="es-ES" sz="1400" dirty="0" err="1">
                <a:latin typeface="Consolas"/>
                <a:cs typeface="Consolas"/>
              </a:rPr>
              <a:t>tmp</a:t>
            </a:r>
            <a:r>
              <a:rPr lang="es-ES" sz="1400" dirty="0">
                <a:latin typeface="Consolas"/>
                <a:cs typeface="Consolas"/>
              </a:rPr>
              <a:t>-&gt;data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,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-&gt;data)             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84608" y="1029026"/>
            <a:ext cx="358350" cy="321842"/>
          </a:xfrm>
          <a:prstGeom prst="rect">
            <a:avLst/>
          </a:prstGeom>
        </p:spPr>
      </p:pic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1171" y="1794890"/>
            <a:ext cx="358350" cy="3218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5163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52707" y="1042322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9" name="Imagen 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78169" y="1794890"/>
            <a:ext cx="358350" cy="3218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342163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6</a:t>
            </a: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11" name="Imagen 1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42386" y="628316"/>
            <a:ext cx="358350" cy="3218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08763" y="636938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812823" y="502295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de flecha 13"/>
          <p:cNvCxnSpPr>
            <a:stCxn id="11" idx="0"/>
          </p:cNvCxnSpPr>
          <p:nvPr/>
        </p:nvCxnSpPr>
        <p:spPr bwMode="auto">
          <a:xfrm flipH="1">
            <a:off x="7131193" y="789238"/>
            <a:ext cx="629447" cy="400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6428489" y="1388946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>
            <a:endCxn id="9" idx="3"/>
          </p:cNvCxnSpPr>
          <p:nvPr/>
        </p:nvCxnSpPr>
        <p:spPr bwMode="auto">
          <a:xfrm>
            <a:off x="7011314" y="1388946"/>
            <a:ext cx="446031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73067" y="2506423"/>
            <a:ext cx="358350" cy="32184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37060" y="2524955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cxnSp>
        <p:nvCxnSpPr>
          <p:cNvPr id="19" name="Conector recto de flecha 18"/>
          <p:cNvCxnSpPr/>
          <p:nvPr/>
        </p:nvCxnSpPr>
        <p:spPr bwMode="auto">
          <a:xfrm>
            <a:off x="7501136" y="2113088"/>
            <a:ext cx="351419" cy="3838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65056" y="168054"/>
            <a:ext cx="626523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6849290" y="1031373"/>
            <a:ext cx="230310" cy="32680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22" name="Conector recto de flecha 21"/>
          <p:cNvCxnSpPr/>
          <p:nvPr/>
        </p:nvCxnSpPr>
        <p:spPr bwMode="auto">
          <a:xfrm rot="5400000" flipV="1">
            <a:off x="6863407" y="942008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15640" y="585869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/>
          </a:p>
        </p:txBody>
      </p:sp>
      <p:pic>
        <p:nvPicPr>
          <p:cNvPr id="24" name="Imagen 2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47127" y="2515183"/>
            <a:ext cx="358350" cy="32184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11119" y="2533714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4</a:t>
            </a:r>
            <a:endParaRPr lang="en-GB" sz="1400" dirty="0">
              <a:solidFill>
                <a:srgbClr val="000000"/>
              </a:solidFill>
            </a:endParaRPr>
          </a:p>
        </p:txBody>
      </p:sp>
      <p:cxnSp>
        <p:nvCxnSpPr>
          <p:cNvPr id="26" name="Conector recto de flecha 25"/>
          <p:cNvCxnSpPr/>
          <p:nvPr/>
        </p:nvCxnSpPr>
        <p:spPr bwMode="auto">
          <a:xfrm flipH="1">
            <a:off x="6964445" y="2109239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2964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77273" y="1704285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03542" y="1720270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6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1: leaf node (no children)</a:t>
            </a:r>
            <a:endParaRPr lang="en-GB" sz="1800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2940108" y="3643568"/>
            <a:ext cx="302400" cy="41400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5" name="Imagen 34" descr="cross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0" t="59259" r="33766" b="24352"/>
          <a:stretch/>
        </p:blipFill>
        <p:spPr>
          <a:xfrm>
            <a:off x="3015162" y="2988001"/>
            <a:ext cx="589517" cy="569371"/>
          </a:xfrm>
          <a:prstGeom prst="rect">
            <a:avLst/>
          </a:prstGeom>
        </p:spPr>
      </p:pic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40" name="Conector recto de flecha 39"/>
          <p:cNvCxnSpPr>
            <a:endCxn id="37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de flecha 40"/>
          <p:cNvCxnSpPr>
            <a:endCxn id="36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2" name="Imagen 4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43" name="Conector recto de flecha 42"/>
          <p:cNvCxnSpPr>
            <a:endCxn id="42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54" name="Imagen 5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55" name="Conector recto de flecha 54"/>
          <p:cNvCxnSpPr>
            <a:endCxn id="54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01145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5613711" cy="181588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</a:p>
          <a:p>
            <a:r>
              <a:rPr lang="es-ES" sz="1400" b="1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tmp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getRMin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-&gt;data=</a:t>
            </a:r>
            <a:r>
              <a:rPr lang="es-ES" sz="1400" dirty="0" err="1">
                <a:latin typeface="Consolas"/>
                <a:cs typeface="Consolas"/>
              </a:rPr>
              <a:t>tmp</a:t>
            </a:r>
            <a:r>
              <a:rPr lang="es-ES" sz="1400" dirty="0">
                <a:latin typeface="Consolas"/>
                <a:cs typeface="Consolas"/>
              </a:rPr>
              <a:t>-&gt;data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,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-&gt;data)             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1501775"/>
            <a:ext cx="5613711" cy="23918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84608" y="1029026"/>
            <a:ext cx="358350" cy="321842"/>
          </a:xfrm>
          <a:prstGeom prst="rect">
            <a:avLst/>
          </a:prstGeom>
        </p:spPr>
      </p:pic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1171" y="1794890"/>
            <a:ext cx="358350" cy="3218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5163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52707" y="1042322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9" name="Imagen 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78169" y="1794890"/>
            <a:ext cx="358350" cy="3218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342163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6</a:t>
            </a: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11" name="Imagen 1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42386" y="628316"/>
            <a:ext cx="358350" cy="3218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08763" y="636938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812823" y="502295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de flecha 13"/>
          <p:cNvCxnSpPr>
            <a:stCxn id="11" idx="0"/>
          </p:cNvCxnSpPr>
          <p:nvPr/>
        </p:nvCxnSpPr>
        <p:spPr bwMode="auto">
          <a:xfrm flipH="1">
            <a:off x="7131193" y="789238"/>
            <a:ext cx="629447" cy="400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6428489" y="1388946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>
            <a:endCxn id="9" idx="3"/>
          </p:cNvCxnSpPr>
          <p:nvPr/>
        </p:nvCxnSpPr>
        <p:spPr bwMode="auto">
          <a:xfrm>
            <a:off x="7011314" y="1388946"/>
            <a:ext cx="446031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73067" y="2506423"/>
            <a:ext cx="358350" cy="32184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37060" y="2524955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cxnSp>
        <p:nvCxnSpPr>
          <p:cNvPr id="19" name="Conector recto de flecha 18"/>
          <p:cNvCxnSpPr/>
          <p:nvPr/>
        </p:nvCxnSpPr>
        <p:spPr bwMode="auto">
          <a:xfrm>
            <a:off x="7501136" y="2113088"/>
            <a:ext cx="351419" cy="3838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65056" y="168054"/>
            <a:ext cx="626523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6849290" y="1031373"/>
            <a:ext cx="230310" cy="32680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22" name="Conector recto de flecha 21"/>
          <p:cNvCxnSpPr/>
          <p:nvPr/>
        </p:nvCxnSpPr>
        <p:spPr bwMode="auto">
          <a:xfrm rot="5400000" flipV="1">
            <a:off x="6863407" y="942008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15640" y="585869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47127" y="2515183"/>
            <a:ext cx="358350" cy="321842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11119" y="2533714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4</a:t>
            </a:r>
            <a:endParaRPr lang="en-GB" sz="1400" dirty="0">
              <a:solidFill>
                <a:srgbClr val="000000"/>
              </a:solidFill>
            </a:endParaRPr>
          </a:p>
        </p:txBody>
      </p:sp>
      <p:cxnSp>
        <p:nvCxnSpPr>
          <p:cNvPr id="28" name="Conector recto de flecha 27"/>
          <p:cNvCxnSpPr/>
          <p:nvPr/>
        </p:nvCxnSpPr>
        <p:spPr bwMode="auto">
          <a:xfrm flipH="1">
            <a:off x="6964445" y="2109239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Conector recto de flecha 28"/>
          <p:cNvCxnSpPr/>
          <p:nvPr/>
        </p:nvCxnSpPr>
        <p:spPr bwMode="auto">
          <a:xfrm rot="5400000" flipV="1">
            <a:off x="6863407" y="2357947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15640" y="2001808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 err="1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tmp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15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5613711" cy="181588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</a:p>
          <a:p>
            <a:r>
              <a:rPr lang="es-ES" sz="1400" b="1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tmp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getRMin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-&gt;data=</a:t>
            </a:r>
            <a:r>
              <a:rPr lang="es-ES" sz="1400" dirty="0" err="1">
                <a:latin typeface="Consolas"/>
                <a:cs typeface="Consolas"/>
              </a:rPr>
              <a:t>tmp</a:t>
            </a:r>
            <a:r>
              <a:rPr lang="es-ES" sz="1400" dirty="0">
                <a:latin typeface="Consolas"/>
                <a:cs typeface="Consolas"/>
              </a:rPr>
              <a:t>-&gt;data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,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-&gt;data)             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1693828"/>
            <a:ext cx="5613711" cy="23918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84608" y="1029026"/>
            <a:ext cx="358350" cy="321842"/>
          </a:xfrm>
          <a:prstGeom prst="rect">
            <a:avLst/>
          </a:prstGeom>
        </p:spPr>
      </p:pic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1171" y="1794890"/>
            <a:ext cx="358350" cy="3218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5163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52707" y="1042322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4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9" name="Imagen 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78169" y="1794890"/>
            <a:ext cx="358350" cy="3218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342163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6</a:t>
            </a: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11" name="Imagen 1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42386" y="628316"/>
            <a:ext cx="358350" cy="3218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08763" y="636938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812823" y="502295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de flecha 13"/>
          <p:cNvCxnSpPr>
            <a:stCxn id="11" idx="0"/>
          </p:cNvCxnSpPr>
          <p:nvPr/>
        </p:nvCxnSpPr>
        <p:spPr bwMode="auto">
          <a:xfrm flipH="1">
            <a:off x="7131193" y="789238"/>
            <a:ext cx="629447" cy="400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6428489" y="1388946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>
            <a:endCxn id="9" idx="3"/>
          </p:cNvCxnSpPr>
          <p:nvPr/>
        </p:nvCxnSpPr>
        <p:spPr bwMode="auto">
          <a:xfrm>
            <a:off x="7011314" y="1388946"/>
            <a:ext cx="446031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73067" y="2506423"/>
            <a:ext cx="358350" cy="32184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37060" y="2524955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cxnSp>
        <p:nvCxnSpPr>
          <p:cNvPr id="19" name="Conector recto de flecha 18"/>
          <p:cNvCxnSpPr/>
          <p:nvPr/>
        </p:nvCxnSpPr>
        <p:spPr bwMode="auto">
          <a:xfrm>
            <a:off x="7501136" y="2113088"/>
            <a:ext cx="351419" cy="3838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65056" y="168054"/>
            <a:ext cx="626523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6849290" y="1031373"/>
            <a:ext cx="230310" cy="32680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22" name="Conector recto de flecha 21"/>
          <p:cNvCxnSpPr/>
          <p:nvPr/>
        </p:nvCxnSpPr>
        <p:spPr bwMode="auto">
          <a:xfrm rot="5400000" flipV="1">
            <a:off x="6863407" y="942008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15640" y="585869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47127" y="2515183"/>
            <a:ext cx="358350" cy="321842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11119" y="2533714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4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28" name="Conector recto de flecha 27"/>
          <p:cNvCxnSpPr/>
          <p:nvPr/>
        </p:nvCxnSpPr>
        <p:spPr bwMode="auto">
          <a:xfrm flipH="1">
            <a:off x="6964445" y="2109239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Conector recto de flecha 28"/>
          <p:cNvCxnSpPr/>
          <p:nvPr/>
        </p:nvCxnSpPr>
        <p:spPr bwMode="auto">
          <a:xfrm rot="5400000" flipV="1">
            <a:off x="6863407" y="2357947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15640" y="2001808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 err="1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tmp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694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5613711" cy="181588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</a:p>
          <a:p>
            <a:r>
              <a:rPr lang="es-ES" sz="1400" b="1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tmp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getRMin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-&gt;data=</a:t>
            </a:r>
            <a:r>
              <a:rPr lang="es-ES" sz="1400" dirty="0" err="1">
                <a:latin typeface="Consolas"/>
                <a:cs typeface="Consolas"/>
              </a:rPr>
              <a:t>tmp</a:t>
            </a:r>
            <a:r>
              <a:rPr lang="es-ES" sz="1400" dirty="0">
                <a:latin typeface="Consolas"/>
                <a:cs typeface="Consolas"/>
              </a:rPr>
              <a:t>-&gt;data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,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-&gt;data)             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1901859"/>
            <a:ext cx="5613711" cy="23918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84608" y="1029026"/>
            <a:ext cx="358350" cy="321842"/>
          </a:xfrm>
          <a:prstGeom prst="rect">
            <a:avLst/>
          </a:prstGeom>
        </p:spPr>
      </p:pic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1171" y="1794890"/>
            <a:ext cx="358350" cy="3218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5163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52707" y="1042322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4</a:t>
            </a:r>
            <a:endParaRPr lang="en-GB" sz="1400" dirty="0"/>
          </a:p>
        </p:txBody>
      </p:sp>
      <p:pic>
        <p:nvPicPr>
          <p:cNvPr id="9" name="Imagen 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78169" y="1794890"/>
            <a:ext cx="358350" cy="3218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342163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6</a:t>
            </a: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11" name="Imagen 1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42386" y="628316"/>
            <a:ext cx="358350" cy="3218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08763" y="636938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812823" y="502295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de flecha 13"/>
          <p:cNvCxnSpPr>
            <a:stCxn id="11" idx="0"/>
          </p:cNvCxnSpPr>
          <p:nvPr/>
        </p:nvCxnSpPr>
        <p:spPr bwMode="auto">
          <a:xfrm flipH="1">
            <a:off x="7131193" y="789238"/>
            <a:ext cx="629447" cy="400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6428489" y="1388946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>
            <a:endCxn id="9" idx="3"/>
          </p:cNvCxnSpPr>
          <p:nvPr/>
        </p:nvCxnSpPr>
        <p:spPr bwMode="auto">
          <a:xfrm>
            <a:off x="7011314" y="1388946"/>
            <a:ext cx="446031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73067" y="2506423"/>
            <a:ext cx="358350" cy="32184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37060" y="2524955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cxnSp>
        <p:nvCxnSpPr>
          <p:cNvPr id="19" name="Conector recto de flecha 18"/>
          <p:cNvCxnSpPr/>
          <p:nvPr/>
        </p:nvCxnSpPr>
        <p:spPr bwMode="auto">
          <a:xfrm>
            <a:off x="7501136" y="2113088"/>
            <a:ext cx="351419" cy="3838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65056" y="168054"/>
            <a:ext cx="626523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6849290" y="1031373"/>
            <a:ext cx="230310" cy="32680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22" name="Conector recto de flecha 21"/>
          <p:cNvCxnSpPr/>
          <p:nvPr/>
        </p:nvCxnSpPr>
        <p:spPr bwMode="auto">
          <a:xfrm rot="5400000" flipV="1">
            <a:off x="6863407" y="942008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15640" y="585869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47127" y="2515183"/>
            <a:ext cx="358350" cy="321842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11119" y="2533714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4</a:t>
            </a:r>
            <a:endParaRPr lang="en-GB" sz="1400" dirty="0"/>
          </a:p>
        </p:txBody>
      </p:sp>
      <p:cxnSp>
        <p:nvCxnSpPr>
          <p:cNvPr id="28" name="Conector recto de flecha 27"/>
          <p:cNvCxnSpPr/>
          <p:nvPr/>
        </p:nvCxnSpPr>
        <p:spPr bwMode="auto">
          <a:xfrm flipH="1">
            <a:off x="6964445" y="2109239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Conector recto de flecha 28"/>
          <p:cNvCxnSpPr/>
          <p:nvPr/>
        </p:nvCxnSpPr>
        <p:spPr bwMode="auto">
          <a:xfrm rot="5400000" flipV="1">
            <a:off x="6863407" y="2357947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15640" y="2001808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 err="1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tmp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4" name="Triángulo isósceles 23"/>
          <p:cNvSpPr/>
          <p:nvPr/>
        </p:nvSpPr>
        <p:spPr bwMode="auto">
          <a:xfrm>
            <a:off x="6651267" y="1388946"/>
            <a:ext cx="1640312" cy="1545478"/>
          </a:xfrm>
          <a:prstGeom prst="triangle">
            <a:avLst/>
          </a:prstGeom>
          <a:solidFill>
            <a:schemeClr val="accent5">
              <a:alpha val="41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587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9900" y="789238"/>
            <a:ext cx="5613711" cy="181588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, x)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>
                <a:latin typeface="Consolas"/>
                <a:cs typeface="Consolas"/>
              </a:rPr>
              <a:t>     </a:t>
            </a:r>
            <a:r>
              <a:rPr lang="es-ES" sz="1400" b="1" dirty="0" err="1">
                <a:latin typeface="Consolas"/>
                <a:cs typeface="Consolas"/>
              </a:rPr>
              <a:t>else</a:t>
            </a:r>
            <a:r>
              <a:rPr lang="es-ES" sz="1400" b="1" dirty="0">
                <a:latin typeface="Consolas"/>
                <a:cs typeface="Consolas"/>
              </a:rPr>
              <a:t> </a:t>
            </a:r>
          </a:p>
          <a:p>
            <a:r>
              <a:rPr lang="es-ES" sz="1400" b="1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tmp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getRMin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-&gt;data=</a:t>
            </a:r>
            <a:r>
              <a:rPr lang="es-ES" sz="1400" dirty="0" err="1">
                <a:latin typeface="Consolas"/>
                <a:cs typeface="Consolas"/>
              </a:rPr>
              <a:t>tmp</a:t>
            </a:r>
            <a:r>
              <a:rPr lang="es-ES" sz="1400" dirty="0">
                <a:latin typeface="Consolas"/>
                <a:cs typeface="Consolas"/>
              </a:rPr>
              <a:t>-&gt;data</a:t>
            </a:r>
          </a:p>
          <a:p>
            <a:r>
              <a:rPr lang="es-ES" sz="1400" dirty="0">
                <a:latin typeface="Consolas"/>
                <a:cs typeface="Consolas"/>
              </a:rPr>
              <a:t>       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=DELETE_BST(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</a:t>
            </a:r>
            <a:r>
              <a:rPr lang="es-ES" sz="1400" dirty="0" err="1">
                <a:latin typeface="Consolas"/>
                <a:cs typeface="Consolas"/>
              </a:rPr>
              <a:t>right</a:t>
            </a:r>
            <a:r>
              <a:rPr lang="es-ES" sz="1400" dirty="0">
                <a:latin typeface="Consolas"/>
                <a:cs typeface="Consolas"/>
              </a:rPr>
              <a:t>, </a:t>
            </a:r>
            <a:r>
              <a:rPr lang="es-ES" sz="1400" dirty="0" err="1">
                <a:latin typeface="Consolas"/>
                <a:cs typeface="Consolas"/>
              </a:rPr>
              <a:t>root</a:t>
            </a:r>
            <a:r>
              <a:rPr lang="es-ES" sz="1400" dirty="0">
                <a:latin typeface="Consolas"/>
                <a:cs typeface="Consolas"/>
              </a:rPr>
              <a:t>-&gt;data)             </a:t>
            </a:r>
          </a:p>
          <a:p>
            <a:r>
              <a:rPr lang="es-ES" sz="1400" dirty="0">
                <a:latin typeface="Consolas"/>
                <a:cs typeface="Consolas"/>
              </a:rPr>
              <a:t>[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s-ES_tradnl" sz="1400" dirty="0">
                <a:latin typeface="Consolas"/>
                <a:cs typeface="Consolas"/>
              </a:rPr>
              <a:t>]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400" b="1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3: node with 2 children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229900" y="1901859"/>
            <a:ext cx="5613711" cy="23918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84608" y="1029026"/>
            <a:ext cx="358350" cy="321842"/>
          </a:xfrm>
          <a:prstGeom prst="rect">
            <a:avLst/>
          </a:prstGeom>
        </p:spPr>
      </p:pic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1171" y="1794890"/>
            <a:ext cx="358350" cy="3218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5163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52707" y="1042322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4</a:t>
            </a:r>
            <a:endParaRPr lang="en-GB" sz="1400" dirty="0"/>
          </a:p>
        </p:txBody>
      </p:sp>
      <p:pic>
        <p:nvPicPr>
          <p:cNvPr id="9" name="Imagen 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78169" y="1794890"/>
            <a:ext cx="358350" cy="3218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342163" y="1813421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6</a:t>
            </a: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11" name="Imagen 1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42386" y="628316"/>
            <a:ext cx="358350" cy="3218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08763" y="636938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812823" y="502295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de flecha 13"/>
          <p:cNvCxnSpPr>
            <a:stCxn id="11" idx="0"/>
          </p:cNvCxnSpPr>
          <p:nvPr/>
        </p:nvCxnSpPr>
        <p:spPr bwMode="auto">
          <a:xfrm flipH="1">
            <a:off x="7131193" y="789238"/>
            <a:ext cx="629447" cy="400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6428489" y="1388946"/>
            <a:ext cx="441663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>
            <a:endCxn id="9" idx="3"/>
          </p:cNvCxnSpPr>
          <p:nvPr/>
        </p:nvCxnSpPr>
        <p:spPr bwMode="auto">
          <a:xfrm>
            <a:off x="7011314" y="1388946"/>
            <a:ext cx="446031" cy="3876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73067" y="2506423"/>
            <a:ext cx="358350" cy="32184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37060" y="2524955"/>
            <a:ext cx="158607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cxnSp>
        <p:nvCxnSpPr>
          <p:cNvPr id="19" name="Conector recto de flecha 18"/>
          <p:cNvCxnSpPr/>
          <p:nvPr/>
        </p:nvCxnSpPr>
        <p:spPr bwMode="auto">
          <a:xfrm>
            <a:off x="7501136" y="2113088"/>
            <a:ext cx="351419" cy="3838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65056" y="168054"/>
            <a:ext cx="626523" cy="40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 bwMode="auto">
          <a:xfrm rot="5400000" flipV="1">
            <a:off x="6863407" y="942008"/>
            <a:ext cx="202758" cy="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15640" y="585869"/>
            <a:ext cx="626523" cy="2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6388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275374" y="1006292"/>
            <a:ext cx="3717362" cy="3631713"/>
            <a:chOff x="2236687" y="453827"/>
            <a:chExt cx="4625849" cy="4699858"/>
          </a:xfrm>
        </p:grpSpPr>
        <p:pic>
          <p:nvPicPr>
            <p:cNvPr id="25" name="Imagen 2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794204" y="1696882"/>
              <a:ext cx="463746" cy="400497"/>
            </a:xfrm>
            <a:prstGeom prst="rect">
              <a:avLst/>
            </a:prstGeom>
          </p:spPr>
        </p:pic>
        <p:pic>
          <p:nvPicPr>
            <p:cNvPr id="26" name="Imagen 2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205063" y="2687998"/>
              <a:ext cx="463746" cy="400497"/>
            </a:xfrm>
            <a:prstGeom prst="rect">
              <a:avLst/>
            </a:prstGeom>
          </p:spPr>
        </p:pic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3604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400" dirty="0"/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7855" y="1706086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400" dirty="0"/>
            </a:p>
          </p:txBody>
        </p:sp>
        <p:pic>
          <p:nvPicPr>
            <p:cNvPr id="29" name="Imagen 2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408387" y="2687998"/>
              <a:ext cx="463746" cy="400497"/>
            </a:xfrm>
            <a:prstGeom prst="rect">
              <a:avLst/>
            </a:prstGeom>
          </p:spPr>
        </p:pic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6929" y="2703978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400" dirty="0"/>
            </a:p>
          </p:txBody>
        </p:sp>
        <p:pic>
          <p:nvPicPr>
            <p:cNvPr id="31" name="Imagen 3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986054" y="1178316"/>
              <a:ext cx="463746" cy="400497"/>
            </a:xfrm>
            <a:prstGeom prst="rect">
              <a:avLst/>
            </a:prstGeom>
          </p:spPr>
        </p:pic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77562" y="1181472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400" dirty="0"/>
            </a:p>
          </p:txBody>
        </p:sp>
        <p:pic>
          <p:nvPicPr>
            <p:cNvPr id="33" name="Imagen 3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00052" y="2694336"/>
              <a:ext cx="463746" cy="400497"/>
            </a:xfrm>
            <a:prstGeom prst="rect">
              <a:avLst/>
            </a:prstGeom>
          </p:spPr>
        </p:pic>
        <p:pic>
          <p:nvPicPr>
            <p:cNvPr id="34" name="Imagen 3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177273" y="1704285"/>
              <a:ext cx="463746" cy="400497"/>
            </a:xfrm>
            <a:prstGeom prst="rect">
              <a:avLst/>
            </a:prstGeom>
          </p:spPr>
        </p:pic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03542" y="1720270"/>
              <a:ext cx="413456" cy="487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400" dirty="0"/>
            </a:p>
          </p:txBody>
        </p:sp>
        <p:pic>
          <p:nvPicPr>
            <p:cNvPr id="36" name="Imagen 3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796154" y="2688478"/>
              <a:ext cx="463746" cy="400497"/>
            </a:xfrm>
            <a:prstGeom prst="rect">
              <a:avLst/>
            </a:prstGeom>
          </p:spPr>
        </p:pic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26611" y="453827"/>
              <a:ext cx="77963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600" dirty="0"/>
            </a:p>
          </p:txBody>
        </p:sp>
        <p:cxnSp>
          <p:nvCxnSpPr>
            <p:cNvPr id="38" name="Conector recto de flecha 37"/>
            <p:cNvCxnSpPr/>
            <p:nvPr/>
          </p:nvCxnSpPr>
          <p:spPr bwMode="auto">
            <a:xfrm rot="5400000" flipV="1">
              <a:off x="4077573" y="1007245"/>
              <a:ext cx="262393" cy="8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Conector recto de flecha 38"/>
            <p:cNvCxnSpPr>
              <a:stCxn id="31" idx="0"/>
            </p:cNvCxnSpPr>
            <p:nvPr/>
          </p:nvCxnSpPr>
          <p:spPr bwMode="auto">
            <a:xfrm flipH="1">
              <a:off x="3234401" y="1378566"/>
              <a:ext cx="783278" cy="5185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Conector recto de flecha 39"/>
            <p:cNvCxnSpPr>
              <a:stCxn id="31" idx="2"/>
              <a:endCxn id="34" idx="0"/>
            </p:cNvCxnSpPr>
            <p:nvPr/>
          </p:nvCxnSpPr>
          <p:spPr bwMode="auto">
            <a:xfrm>
              <a:off x="4418176" y="1378565"/>
              <a:ext cx="790722" cy="5259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Conector recto de flecha 40"/>
            <p:cNvCxnSpPr/>
            <p:nvPr/>
          </p:nvCxnSpPr>
          <p:spPr bwMode="auto">
            <a:xfrm flipH="1">
              <a:off x="2359963" y="21546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cto de flecha 41"/>
            <p:cNvCxnSpPr>
              <a:endCxn id="29" idx="3"/>
            </p:cNvCxnSpPr>
            <p:nvPr/>
          </p:nvCxnSpPr>
          <p:spPr bwMode="auto">
            <a:xfrm>
              <a:off x="3085224" y="2154658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40355" y="27103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400" dirty="0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17126" y="2704460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400" dirty="0"/>
            </a:p>
          </p:txBody>
        </p:sp>
        <p:pic>
          <p:nvPicPr>
            <p:cNvPr id="45" name="Imagen 4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859263" y="3648481"/>
              <a:ext cx="463746" cy="400497"/>
            </a:xfrm>
            <a:prstGeom prst="rect">
              <a:avLst/>
            </a:prstGeom>
          </p:spPr>
        </p:pic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47805" y="3664461"/>
              <a:ext cx="197369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n-GB" sz="1400" dirty="0"/>
            </a:p>
          </p:txBody>
        </p:sp>
        <p:cxnSp>
          <p:nvCxnSpPr>
            <p:cNvPr id="47" name="Conector recto de flecha 46"/>
            <p:cNvCxnSpPr/>
            <p:nvPr/>
          </p:nvCxnSpPr>
          <p:spPr bwMode="auto">
            <a:xfrm>
              <a:off x="5501120" y="2162061"/>
              <a:ext cx="555037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Conector recto de flecha 47"/>
            <p:cNvCxnSpPr/>
            <p:nvPr/>
          </p:nvCxnSpPr>
          <p:spPr bwMode="auto">
            <a:xfrm flipH="1">
              <a:off x="4744520" y="2162061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de flecha 48"/>
            <p:cNvCxnSpPr/>
            <p:nvPr/>
          </p:nvCxnSpPr>
          <p:spPr bwMode="auto">
            <a:xfrm flipH="1">
              <a:off x="3016584" y="3126458"/>
              <a:ext cx="549601" cy="5017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50" name="Imagen 4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425426" y="3657209"/>
              <a:ext cx="463746" cy="400497"/>
            </a:xfrm>
            <a:prstGeom prst="rect">
              <a:avLst/>
            </a:prstGeom>
          </p:spPr>
        </p:pic>
        <p:pic>
          <p:nvPicPr>
            <p:cNvPr id="51" name="Imagen 5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6271192" y="3651351"/>
              <a:ext cx="463746" cy="400497"/>
            </a:xfrm>
            <a:prstGeom prst="rect">
              <a:avLst/>
            </a:prstGeom>
          </p:spPr>
        </p:pic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52900" y="3686026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n-GB" sz="1400" dirty="0"/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04993" y="369298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n-GB" sz="1400" dirty="0"/>
            </a:p>
          </p:txBody>
        </p:sp>
        <p:cxnSp>
          <p:nvCxnSpPr>
            <p:cNvPr id="54" name="Conector recto de flecha 53"/>
            <p:cNvCxnSpPr>
              <a:endCxn id="51" idx="3"/>
            </p:cNvCxnSpPr>
            <p:nvPr/>
          </p:nvCxnSpPr>
          <p:spPr bwMode="auto">
            <a:xfrm>
              <a:off x="6129430" y="3124934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ector recto de flecha 54"/>
            <p:cNvCxnSpPr>
              <a:endCxn id="50" idx="3"/>
            </p:cNvCxnSpPr>
            <p:nvPr/>
          </p:nvCxnSpPr>
          <p:spPr bwMode="auto">
            <a:xfrm flipH="1">
              <a:off x="5657300" y="3124934"/>
              <a:ext cx="265132" cy="5006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56" name="Imagen 5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987118" y="3646537"/>
              <a:ext cx="463746" cy="400497"/>
            </a:xfrm>
            <a:prstGeom prst="rect">
              <a:avLst/>
            </a:prstGeom>
          </p:spPr>
        </p:pic>
        <p:cxnSp>
          <p:nvCxnSpPr>
            <p:cNvPr id="57" name="Conector recto de flecha 56"/>
            <p:cNvCxnSpPr>
              <a:endCxn id="56" idx="3"/>
            </p:cNvCxnSpPr>
            <p:nvPr/>
          </p:nvCxnSpPr>
          <p:spPr bwMode="auto">
            <a:xfrm>
              <a:off x="4845356" y="3120120"/>
              <a:ext cx="373636" cy="494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15349" y="3680607"/>
              <a:ext cx="557543" cy="51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15</a:t>
              </a:r>
              <a:endParaRPr lang="en-GB" sz="1400" dirty="0"/>
            </a:p>
          </p:txBody>
        </p:sp>
        <p:pic>
          <p:nvPicPr>
            <p:cNvPr id="59" name="Imagen 5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816521" y="4612000"/>
              <a:ext cx="463746" cy="400497"/>
            </a:xfrm>
            <a:prstGeom prst="rect">
              <a:avLst/>
            </a:prstGeom>
          </p:spPr>
        </p:pic>
        <p:cxnSp>
          <p:nvCxnSpPr>
            <p:cNvPr id="60" name="Conector recto de flecha 59"/>
            <p:cNvCxnSpPr>
              <a:endCxn id="59" idx="3"/>
            </p:cNvCxnSpPr>
            <p:nvPr/>
          </p:nvCxnSpPr>
          <p:spPr bwMode="auto">
            <a:xfrm>
              <a:off x="5657300" y="4089331"/>
              <a:ext cx="391095" cy="491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41416" y="4635120"/>
              <a:ext cx="501541" cy="518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22</a:t>
              </a:r>
              <a:endParaRPr lang="en-GB" sz="1400" dirty="0"/>
            </a:p>
          </p:txBody>
        </p:sp>
      </p:grpSp>
      <p:sp>
        <p:nvSpPr>
          <p:cNvPr id="62" name="Rectángulo 61"/>
          <p:cNvSpPr/>
          <p:nvPr/>
        </p:nvSpPr>
        <p:spPr bwMode="auto">
          <a:xfrm>
            <a:off x="2708743" y="1971294"/>
            <a:ext cx="247627" cy="31850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63" name="Imagen 62" descr="cross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0" t="59259" r="33766" b="24352"/>
          <a:stretch/>
        </p:blipFill>
        <p:spPr>
          <a:xfrm>
            <a:off x="2521845" y="1791898"/>
            <a:ext cx="589517" cy="5693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ABBBC1-CDA0-D94C-8648-D59613C1FBA4}"/>
              </a:ext>
            </a:extLst>
          </p:cNvPr>
          <p:cNvSpPr txBox="1"/>
          <p:nvPr/>
        </p:nvSpPr>
        <p:spPr>
          <a:xfrm>
            <a:off x="3992736" y="683126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Summary: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8F66D-29F5-614B-B0F6-13B631FA08BE}"/>
              </a:ext>
            </a:extLst>
          </p:cNvPr>
          <p:cNvSpPr txBox="1"/>
          <p:nvPr/>
        </p:nvSpPr>
        <p:spPr>
          <a:xfrm>
            <a:off x="4411343" y="1417466"/>
            <a:ext cx="3775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Deletion operation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a leaf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Node  with one child (left/right)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Node with two children</a:t>
            </a:r>
          </a:p>
        </p:txBody>
      </p:sp>
    </p:spTree>
    <p:extLst>
      <p:ext uri="{BB962C8B-B14F-4D97-AF65-F5344CB8AC3E}">
        <p14:creationId xmlns:p14="http://schemas.microsoft.com/office/powerpoint/2010/main" val="308529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77273" y="1704285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03542" y="1720270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6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1: leaf node (no children)</a:t>
            </a:r>
            <a:endParaRPr lang="en-GB" sz="1800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2940108" y="3643568"/>
            <a:ext cx="302400" cy="41400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 flipH="1">
            <a:off x="3234846" y="2976245"/>
            <a:ext cx="236505" cy="150213"/>
            <a:chOff x="5320311" y="1105149"/>
            <a:chExt cx="236505" cy="150213"/>
          </a:xfrm>
        </p:grpSpPr>
        <p:cxnSp>
          <p:nvCxnSpPr>
            <p:cNvPr id="37" name="Conector recto 36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Conector recto 37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Conector recto 38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" name="Elipse 2"/>
          <p:cNvSpPr/>
          <p:nvPr/>
        </p:nvSpPr>
        <p:spPr bwMode="auto">
          <a:xfrm>
            <a:off x="3057590" y="2803057"/>
            <a:ext cx="495087" cy="425834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41" name="Imagen 4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46" name="Conector recto de flecha 45"/>
          <p:cNvCxnSpPr>
            <a:endCxn id="41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Conector recto de flecha 52"/>
          <p:cNvCxnSpPr>
            <a:endCxn id="40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4" name="Imagen 5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55" name="Conector recto de flecha 54"/>
          <p:cNvCxnSpPr>
            <a:endCxn id="54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58" name="Conector recto de flecha 57"/>
          <p:cNvCxnSpPr>
            <a:endCxn id="57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1856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77273" y="1704285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03542" y="1720270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1: leaf node (no children)</a:t>
            </a:r>
            <a:endParaRPr lang="en-GB" sz="1800" dirty="0"/>
          </a:p>
        </p:txBody>
      </p:sp>
      <p:pic>
        <p:nvPicPr>
          <p:cNvPr id="31" name="Imagen 3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2" name="Imagen 3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36" name="Conector recto de flecha 35"/>
          <p:cNvCxnSpPr>
            <a:endCxn id="32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Conector recto de flecha 36"/>
          <p:cNvCxnSpPr>
            <a:endCxn id="31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39" name="Conector recto de flecha 38"/>
          <p:cNvCxnSpPr>
            <a:endCxn id="38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41" name="Imagen 4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42" name="Conector recto de flecha 41"/>
          <p:cNvCxnSpPr>
            <a:endCxn id="41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8914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77273" y="1704285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03542" y="1720270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2: node with only 1 child</a:t>
            </a:r>
            <a:endParaRPr lang="en-GB" sz="1800" dirty="0"/>
          </a:p>
        </p:txBody>
      </p:sp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5" name="Imagen 3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38" name="Conector recto de flecha 37"/>
          <p:cNvCxnSpPr>
            <a:endCxn id="35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ector recto de flecha 38"/>
          <p:cNvCxnSpPr>
            <a:endCxn id="34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41" name="Conector recto de flecha 40"/>
          <p:cNvCxnSpPr>
            <a:endCxn id="40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53" name="Conector recto de flecha 52"/>
          <p:cNvCxnSpPr>
            <a:endCxn id="43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4861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94204" y="1696882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5063" y="2687998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3604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7855" y="1706086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08387" y="2687998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6929" y="2703978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86054" y="1178316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77562" y="1181472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00052" y="2694336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77273" y="1704285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03542" y="1720270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96154" y="2688478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26611" y="453827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4077573" y="100724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3234401" y="1378566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4418176" y="1378565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2359963" y="21546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3085224" y="2154658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40355" y="27103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17126" y="2704460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9263" y="3648481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7805" y="3664461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5501120" y="2162061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4744520" y="2162061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3016584" y="3126458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9135" y="129515"/>
            <a:ext cx="3700058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CASE 2: node with only 1 child</a:t>
            </a:r>
            <a:endParaRPr lang="en-GB" sz="1800" dirty="0"/>
          </a:p>
        </p:txBody>
      </p:sp>
      <p:sp>
        <p:nvSpPr>
          <p:cNvPr id="34" name="Rectángulo 33"/>
          <p:cNvSpPr/>
          <p:nvPr/>
        </p:nvSpPr>
        <p:spPr bwMode="auto">
          <a:xfrm>
            <a:off x="3486793" y="2682080"/>
            <a:ext cx="302400" cy="41400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5" name="Imagen 3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5426" y="3657209"/>
            <a:ext cx="463746" cy="400497"/>
          </a:xfrm>
          <a:prstGeom prst="rect">
            <a:avLst/>
          </a:prstGeom>
        </p:spPr>
      </p:pic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271192" y="3651351"/>
            <a:ext cx="463746" cy="400497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52900" y="3686026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4993" y="369298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31</a:t>
            </a:r>
            <a:endParaRPr lang="en-GB" sz="1400" dirty="0"/>
          </a:p>
        </p:txBody>
      </p:sp>
      <p:cxnSp>
        <p:nvCxnSpPr>
          <p:cNvPr id="39" name="Conector recto de flecha 38"/>
          <p:cNvCxnSpPr>
            <a:endCxn id="36" idx="3"/>
          </p:cNvCxnSpPr>
          <p:nvPr/>
        </p:nvCxnSpPr>
        <p:spPr bwMode="auto">
          <a:xfrm>
            <a:off x="6129430" y="3124934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>
            <a:endCxn id="35" idx="3"/>
          </p:cNvCxnSpPr>
          <p:nvPr/>
        </p:nvCxnSpPr>
        <p:spPr bwMode="auto">
          <a:xfrm flipH="1">
            <a:off x="5657300" y="3124934"/>
            <a:ext cx="265132" cy="5006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1" name="Imagen 4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987118" y="3646537"/>
            <a:ext cx="463746" cy="400497"/>
          </a:xfrm>
          <a:prstGeom prst="rect">
            <a:avLst/>
          </a:prstGeom>
        </p:spPr>
      </p:pic>
      <p:cxnSp>
        <p:nvCxnSpPr>
          <p:cNvPr id="42" name="Conector recto de flecha 41"/>
          <p:cNvCxnSpPr>
            <a:endCxn id="41" idx="3"/>
          </p:cNvCxnSpPr>
          <p:nvPr/>
        </p:nvCxnSpPr>
        <p:spPr bwMode="auto">
          <a:xfrm>
            <a:off x="4845356" y="3120120"/>
            <a:ext cx="373636" cy="4947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15349" y="3680607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16521" y="4612000"/>
            <a:ext cx="463746" cy="400497"/>
          </a:xfrm>
          <a:prstGeom prst="rect">
            <a:avLst/>
          </a:prstGeom>
        </p:spPr>
      </p:pic>
      <p:cxnSp>
        <p:nvCxnSpPr>
          <p:cNvPr id="54" name="Conector recto de flecha 53"/>
          <p:cNvCxnSpPr>
            <a:endCxn id="53" idx="3"/>
          </p:cNvCxnSpPr>
          <p:nvPr/>
        </p:nvCxnSpPr>
        <p:spPr bwMode="auto">
          <a:xfrm>
            <a:off x="5657300" y="4089331"/>
            <a:ext cx="391095" cy="491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41416" y="4635120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40346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0" ma:contentTypeDescription="Create a new document." ma:contentTypeScope="" ma:versionID="31ac8cebb7d450fb61ddc1c06f59865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74d4c4e9ece712e7fc1ebe666e3c7845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7F343F-F2DA-4502-82A0-604A69FF9B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2D6634-8C61-44B0-8C9A-461444A3A20F}">
  <ds:schemaRefs>
    <ds:schemaRef ds:uri="http://purl.org/dc/terms/"/>
    <ds:schemaRef ds:uri="http://schemas.openxmlformats.org/package/2006/metadata/core-properties"/>
    <ds:schemaRef ds:uri="http://purl.org/dc/dcmitype/"/>
    <ds:schemaRef ds:uri="65620a10-58d8-4602-af8b-e2b4eec3245a"/>
    <ds:schemaRef ds:uri="http://schemas.microsoft.com/office/2006/documentManagement/types"/>
    <ds:schemaRef ds:uri="http://schemas.microsoft.com/office/2006/metadata/properties"/>
    <ds:schemaRef ds:uri="4f37539b-1577-461a-a534-c40bf1b53cfa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72621</TotalTime>
  <Words>2473</Words>
  <Application>Microsoft Macintosh PowerPoint</Application>
  <PresentationFormat>On-screen Show (16:9)</PresentationFormat>
  <Paragraphs>904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Consolas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1035</cp:revision>
  <cp:lastPrinted>2019-07-09T17:04:45Z</cp:lastPrinted>
  <dcterms:created xsi:type="dcterms:W3CDTF">2018-10-29T10:08:54Z</dcterms:created>
  <dcterms:modified xsi:type="dcterms:W3CDTF">2021-02-01T07:39:44Z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