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33"/>
  </p:notesMasterIdLst>
  <p:handoutMasterIdLst>
    <p:handoutMasterId r:id="rId34"/>
  </p:handoutMasterIdLst>
  <p:sldIdLst>
    <p:sldId id="362" r:id="rId6"/>
    <p:sldId id="398" r:id="rId7"/>
    <p:sldId id="502" r:id="rId8"/>
    <p:sldId id="504" r:id="rId9"/>
    <p:sldId id="505" r:id="rId10"/>
    <p:sldId id="503" r:id="rId11"/>
    <p:sldId id="526" r:id="rId12"/>
    <p:sldId id="506" r:id="rId13"/>
    <p:sldId id="507" r:id="rId14"/>
    <p:sldId id="508" r:id="rId15"/>
    <p:sldId id="509" r:id="rId16"/>
    <p:sldId id="511" r:id="rId17"/>
    <p:sldId id="512" r:id="rId18"/>
    <p:sldId id="510" r:id="rId19"/>
    <p:sldId id="514" r:id="rId20"/>
    <p:sldId id="513" r:id="rId21"/>
    <p:sldId id="459" r:id="rId22"/>
    <p:sldId id="515" r:id="rId23"/>
    <p:sldId id="516" r:id="rId24"/>
    <p:sldId id="517" r:id="rId25"/>
    <p:sldId id="518" r:id="rId26"/>
    <p:sldId id="519" r:id="rId27"/>
    <p:sldId id="524" r:id="rId28"/>
    <p:sldId id="523" r:id="rId29"/>
    <p:sldId id="522" r:id="rId30"/>
    <p:sldId id="460" r:id="rId31"/>
    <p:sldId id="525" r:id="rId3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37" autoAdjust="0"/>
    <p:restoredTop sz="95840" autoAdjust="0"/>
  </p:normalViewPr>
  <p:slideViewPr>
    <p:cSldViewPr snapToGrid="0" snapToObjects="1">
      <p:cViewPr varScale="1">
        <p:scale>
          <a:sx n="97" d="100"/>
          <a:sy n="97" d="100"/>
        </p:scale>
        <p:origin x="192" y="976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21/02/2021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21/02/2021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6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 dirty="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intro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4555256" y="1920687"/>
            <a:ext cx="3786360" cy="2543076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186" y="2609479"/>
            <a:ext cx="316800" cy="39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7678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34786" y="2609479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0752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09847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25540" y="262371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254" y="3530811"/>
            <a:ext cx="316800" cy="39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20147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89753" y="3527379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2524" y="3525818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cxnSp>
        <p:nvCxnSpPr>
          <p:cNvPr id="4" name="Conector recto 3"/>
          <p:cNvCxnSpPr/>
          <p:nvPr/>
        </p:nvCxnSpPr>
        <p:spPr bwMode="auto">
          <a:xfrm>
            <a:off x="6495472" y="1920687"/>
            <a:ext cx="0" cy="25430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2742" y="194420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Max-Heap</a:t>
            </a:r>
            <a:endParaRPr lang="en-GB" sz="1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7874" y="192068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1179" y="2512902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741896" y="3824187"/>
            <a:ext cx="463746" cy="400497"/>
          </a:xfrm>
          <a:prstGeom prst="rect">
            <a:avLst/>
          </a:prstGeom>
        </p:spPr>
      </p:pic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19117" y="283413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45386" y="2850121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7998" y="3818329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82199" y="3840177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58970" y="3822551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56" name="Conector recto de flecha 55"/>
          <p:cNvCxnSpPr/>
          <p:nvPr/>
        </p:nvCxnSpPr>
        <p:spPr bwMode="auto">
          <a:xfrm>
            <a:off x="5642964" y="3291912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 flipH="1">
            <a:off x="4886364" y="3291912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5119724" y="37696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16513" y="2530130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77230" y="3841415"/>
            <a:ext cx="463746" cy="400497"/>
          </a:xfrm>
          <a:prstGeom prst="rect">
            <a:avLst/>
          </a:prstGeom>
        </p:spPr>
      </p:pic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4451" y="2851364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80720" y="28673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73332" y="3835557"/>
            <a:ext cx="463746" cy="400497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7533" y="38574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4304" y="383977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>
            <a:off x="7478298" y="33091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ector recto de flecha 65"/>
          <p:cNvCxnSpPr/>
          <p:nvPr/>
        </p:nvCxnSpPr>
        <p:spPr bwMode="auto">
          <a:xfrm flipH="1">
            <a:off x="6721698" y="33091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ángulo 66"/>
          <p:cNvSpPr/>
          <p:nvPr/>
        </p:nvSpPr>
        <p:spPr>
          <a:xfrm>
            <a:off x="6955058" y="37868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69" name="Rectángulo 68"/>
          <p:cNvSpPr/>
          <p:nvPr/>
        </p:nvSpPr>
        <p:spPr>
          <a:xfrm rot="13500000">
            <a:off x="5898856" y="3245573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0" name="Rectángulo 69"/>
          <p:cNvSpPr/>
          <p:nvPr/>
        </p:nvSpPr>
        <p:spPr>
          <a:xfrm rot="18900000">
            <a:off x="4894582" y="3156855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1" name="Rectángulo 70"/>
          <p:cNvSpPr/>
          <p:nvPr/>
        </p:nvSpPr>
        <p:spPr>
          <a:xfrm rot="13500000">
            <a:off x="7728041" y="3327418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2" name="Rectángulo 71"/>
          <p:cNvSpPr/>
          <p:nvPr/>
        </p:nvSpPr>
        <p:spPr>
          <a:xfrm rot="18900000">
            <a:off x="6723767" y="3238700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3" name="Rectángulo 72"/>
          <p:cNvSpPr/>
          <p:nvPr/>
        </p:nvSpPr>
        <p:spPr>
          <a:xfrm rot="13500000">
            <a:off x="1238249" y="2069934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4" name="Rectángulo 73"/>
          <p:cNvSpPr/>
          <p:nvPr/>
        </p:nvSpPr>
        <p:spPr>
          <a:xfrm rot="17100000">
            <a:off x="-2378" y="3009179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5" name="Rectángulo 74"/>
          <p:cNvSpPr/>
          <p:nvPr/>
        </p:nvSpPr>
        <p:spPr>
          <a:xfrm rot="4500000" flipH="1" flipV="1">
            <a:off x="462001" y="3034531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6" name="Rectángulo 75"/>
          <p:cNvSpPr/>
          <p:nvPr/>
        </p:nvSpPr>
        <p:spPr>
          <a:xfrm rot="17100000">
            <a:off x="1210626" y="3019854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E3DAA-8811-3A4B-B920-7202B4E1E89D}"/>
              </a:ext>
            </a:extLst>
          </p:cNvPr>
          <p:cNvSpPr txBox="1"/>
          <p:nvPr/>
        </p:nvSpPr>
        <p:spPr>
          <a:xfrm>
            <a:off x="-1678" y="425045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heap property of a max-heap is satisfied</a:t>
            </a:r>
          </a:p>
        </p:txBody>
      </p:sp>
    </p:spTree>
    <p:extLst>
      <p:ext uri="{BB962C8B-B14F-4D97-AF65-F5344CB8AC3E}">
        <p14:creationId xmlns:p14="http://schemas.microsoft.com/office/powerpoint/2010/main" val="179445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pic>
        <p:nvPicPr>
          <p:cNvPr id="71" name="Imagen 7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72" name="Imagen 71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75" name="Imagen 7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77" name="Imagen 7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89" name="Imagen 88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102" name="Conector recto de flecha 101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Conector recto de flecha 102"/>
          <p:cNvCxnSpPr>
            <a:stCxn id="77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Conector recto de flecha 103"/>
          <p:cNvCxnSpPr>
            <a:stCxn id="77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107" name="Imagen 10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9374" y="3522720"/>
            <a:ext cx="463746" cy="400497"/>
          </a:xfrm>
          <a:prstGeom prst="rect">
            <a:avLst/>
          </a:prstGeom>
        </p:spPr>
      </p:pic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4251" y="353081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111" name="Conector recto de flecha 110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Conector recto de flecha 111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Conector recto de flecha 112"/>
          <p:cNvCxnSpPr/>
          <p:nvPr/>
        </p:nvCxnSpPr>
        <p:spPr bwMode="auto">
          <a:xfrm flipH="1">
            <a:off x="579205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14" name="Imagen 11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06351" y="3520147"/>
            <a:ext cx="463746" cy="400497"/>
          </a:xfrm>
          <a:prstGeom prst="rect">
            <a:avLst/>
          </a:prstGeom>
        </p:spPr>
      </p:pic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9527" y="35273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116" name="Imagen 11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9872" y="3521680"/>
            <a:ext cx="463746" cy="400497"/>
          </a:xfrm>
          <a:prstGeom prst="rect">
            <a:avLst/>
          </a:prstGeom>
        </p:spPr>
      </p:pic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3521" y="352581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118" name="Conector recto de flecha 117"/>
          <p:cNvCxnSpPr/>
          <p:nvPr/>
        </p:nvCxnSpPr>
        <p:spPr bwMode="auto">
          <a:xfrm>
            <a:off x="856427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Conector recto de flecha 118"/>
          <p:cNvCxnSpPr/>
          <p:nvPr/>
        </p:nvCxnSpPr>
        <p:spPr bwMode="auto">
          <a:xfrm flipH="1">
            <a:off x="1938224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Conector recto de flecha 119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Conector recto de flecha 120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FB049E-396A-CA45-BFB1-8518ABD1B1A8}"/>
              </a:ext>
            </a:extLst>
          </p:cNvPr>
          <p:cNvSpPr txBox="1"/>
          <p:nvPr/>
        </p:nvSpPr>
        <p:spPr>
          <a:xfrm>
            <a:off x="5164676" y="194823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refers to the shape of the tree!</a:t>
            </a:r>
          </a:p>
        </p:txBody>
      </p:sp>
    </p:spTree>
    <p:extLst>
      <p:ext uri="{BB962C8B-B14F-4D97-AF65-F5344CB8AC3E}">
        <p14:creationId xmlns:p14="http://schemas.microsoft.com/office/powerpoint/2010/main" val="97919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2"/>
          <p:cNvSpPr/>
          <p:nvPr/>
        </p:nvSpPr>
        <p:spPr bwMode="auto">
          <a:xfrm>
            <a:off x="-22555" y="744831"/>
            <a:ext cx="4700213" cy="2260838"/>
          </a:xfrm>
          <a:prstGeom prst="triangle">
            <a:avLst/>
          </a:prstGeom>
          <a:solidFill>
            <a:schemeClr val="accent5">
              <a:alpha val="42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9374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4251" y="353081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579205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06351" y="3520147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9527" y="35273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9872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3521" y="352581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856427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1938224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cxnSp>
        <p:nvCxnSpPr>
          <p:cNvPr id="48" name="Conector recto de flecha 47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ector recto de flecha 49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425780-2534-DE4E-888C-0AF17B5078C1}"/>
              </a:ext>
            </a:extLst>
          </p:cNvPr>
          <p:cNvSpPr txBox="1"/>
          <p:nvPr/>
        </p:nvSpPr>
        <p:spPr>
          <a:xfrm>
            <a:off x="5301672" y="211647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must have a perfect triangle shape </a:t>
            </a:r>
          </a:p>
        </p:txBody>
      </p:sp>
    </p:spTree>
    <p:extLst>
      <p:ext uri="{BB962C8B-B14F-4D97-AF65-F5344CB8AC3E}">
        <p14:creationId xmlns:p14="http://schemas.microsoft.com/office/powerpoint/2010/main" val="111312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2"/>
          <p:cNvSpPr/>
          <p:nvPr/>
        </p:nvSpPr>
        <p:spPr bwMode="auto">
          <a:xfrm>
            <a:off x="-22555" y="744831"/>
            <a:ext cx="4700213" cy="2260838"/>
          </a:xfrm>
          <a:prstGeom prst="triangle">
            <a:avLst/>
          </a:prstGeom>
          <a:solidFill>
            <a:schemeClr val="accent5">
              <a:alpha val="42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9374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4251" y="353081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579205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06351" y="3520147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9527" y="35273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9872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3521" y="352581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856427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1938224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cxnSp>
        <p:nvCxnSpPr>
          <p:cNvPr id="48" name="Conector recto de flecha 47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ector recto de flecha 49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ángulo 3"/>
          <p:cNvSpPr/>
          <p:nvPr/>
        </p:nvSpPr>
        <p:spPr bwMode="auto">
          <a:xfrm>
            <a:off x="0" y="2991368"/>
            <a:ext cx="2338248" cy="963474"/>
          </a:xfrm>
          <a:prstGeom prst="rect">
            <a:avLst/>
          </a:prstGeom>
          <a:solidFill>
            <a:srgbClr val="DAEDEF">
              <a:alpha val="42000"/>
            </a:srgb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02254-36D4-9B40-BF7C-671A021CEAFA}"/>
              </a:ext>
            </a:extLst>
          </p:cNvPr>
          <p:cNvSpPr txBox="1"/>
          <p:nvPr/>
        </p:nvSpPr>
        <p:spPr>
          <a:xfrm>
            <a:off x="5010526" y="208086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perfect triangle shape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D3B10-F2E8-8243-ADA8-B8635A5F5BAE}"/>
              </a:ext>
            </a:extLst>
          </p:cNvPr>
          <p:cNvSpPr txBox="1"/>
          <p:nvPr/>
        </p:nvSpPr>
        <p:spPr>
          <a:xfrm>
            <a:off x="5917540" y="275713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3A704-92F1-2647-8E44-D12AD0BC919B}"/>
              </a:ext>
            </a:extLst>
          </p:cNvPr>
          <p:cNvSpPr txBox="1"/>
          <p:nvPr/>
        </p:nvSpPr>
        <p:spPr>
          <a:xfrm>
            <a:off x="4967745" y="3473105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Triangle shape and a left-aligned rectangle</a:t>
            </a:r>
          </a:p>
        </p:txBody>
      </p:sp>
    </p:spTree>
    <p:extLst>
      <p:ext uri="{BB962C8B-B14F-4D97-AF65-F5344CB8AC3E}">
        <p14:creationId xmlns:p14="http://schemas.microsoft.com/office/powerpoint/2010/main" val="188889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99737" y="1732442"/>
            <a:ext cx="3833819" cy="131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All levels full (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perfect triangle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), except maybe the last one. </a:t>
            </a:r>
          </a:p>
          <a:p>
            <a:pPr>
              <a:buClrTx/>
              <a:buFont typeface="Arial"/>
              <a:buChar char="•"/>
            </a:pPr>
            <a:endParaRPr lang="en-GB" sz="12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ClrTx/>
              <a:buFontTx/>
              <a:buNone/>
            </a:pPr>
            <a:endParaRPr lang="en-GB" sz="2000" dirty="0"/>
          </a:p>
        </p:txBody>
      </p:sp>
      <p:sp>
        <p:nvSpPr>
          <p:cNvPr id="39" name="Triángulo isósceles 38"/>
          <p:cNvSpPr/>
          <p:nvPr/>
        </p:nvSpPr>
        <p:spPr bwMode="auto">
          <a:xfrm>
            <a:off x="-22555" y="744831"/>
            <a:ext cx="4700213" cy="2260838"/>
          </a:xfrm>
          <a:prstGeom prst="triangle">
            <a:avLst/>
          </a:prstGeom>
          <a:solidFill>
            <a:schemeClr val="accent5">
              <a:alpha val="42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56" name="Imagen 5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0" name="Conector recto de flecha 59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de flecha 60"/>
          <p:cNvCxnSpPr>
            <a:stCxn id="53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>
            <a:stCxn id="53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9374" y="3522720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4251" y="353081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Conector recto de flecha 69"/>
          <p:cNvCxnSpPr/>
          <p:nvPr/>
        </p:nvCxnSpPr>
        <p:spPr bwMode="auto">
          <a:xfrm flipH="1">
            <a:off x="579205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1" name="Imagen 7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06351" y="3520147"/>
            <a:ext cx="463746" cy="400497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9527" y="35273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9872" y="3521680"/>
            <a:ext cx="463746" cy="400497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3521" y="352581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75" name="Conector recto de flecha 74"/>
          <p:cNvCxnSpPr/>
          <p:nvPr/>
        </p:nvCxnSpPr>
        <p:spPr bwMode="auto">
          <a:xfrm>
            <a:off x="856427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Conector recto de flecha 75"/>
          <p:cNvCxnSpPr/>
          <p:nvPr/>
        </p:nvCxnSpPr>
        <p:spPr bwMode="auto">
          <a:xfrm flipH="1">
            <a:off x="1938224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Conector recto de flecha 76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Conector recto de flecha 77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Rectángulo 87"/>
          <p:cNvSpPr/>
          <p:nvPr/>
        </p:nvSpPr>
        <p:spPr bwMode="auto">
          <a:xfrm>
            <a:off x="0" y="2991368"/>
            <a:ext cx="2338248" cy="963474"/>
          </a:xfrm>
          <a:prstGeom prst="rect">
            <a:avLst/>
          </a:prstGeom>
          <a:solidFill>
            <a:srgbClr val="DAEDEF">
              <a:alpha val="42000"/>
            </a:srgb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2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99737" y="1732442"/>
            <a:ext cx="3833819" cy="131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All levels full (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perfect triangle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), except maybe the last one. </a:t>
            </a:r>
          </a:p>
          <a:p>
            <a:pPr>
              <a:buClrTx/>
              <a:buFont typeface="Arial"/>
              <a:buChar char="•"/>
            </a:pPr>
            <a:endParaRPr lang="en-GB" sz="1200" dirty="0"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The last level must be filled from left to right (</a:t>
            </a:r>
            <a:r>
              <a:rPr lang="en-GB" sz="20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left-aligned rectangle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)</a:t>
            </a:r>
          </a:p>
          <a:p>
            <a:pPr marL="0" indent="0">
              <a:buClrTx/>
              <a:buFontTx/>
              <a:buNone/>
            </a:pPr>
            <a:endParaRPr lang="en-GB" sz="2000" dirty="0"/>
          </a:p>
        </p:txBody>
      </p:sp>
      <p:sp>
        <p:nvSpPr>
          <p:cNvPr id="39" name="Triángulo isósceles 38"/>
          <p:cNvSpPr/>
          <p:nvPr/>
        </p:nvSpPr>
        <p:spPr bwMode="auto">
          <a:xfrm>
            <a:off x="-22555" y="744831"/>
            <a:ext cx="4700213" cy="2260838"/>
          </a:xfrm>
          <a:prstGeom prst="triangle">
            <a:avLst/>
          </a:prstGeom>
          <a:solidFill>
            <a:schemeClr val="accent5">
              <a:alpha val="42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56" name="Imagen 5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0" name="Conector recto de flecha 59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de flecha 60"/>
          <p:cNvCxnSpPr>
            <a:stCxn id="53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>
            <a:stCxn id="53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9374" y="3522720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4251" y="353081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Conector recto de flecha 69"/>
          <p:cNvCxnSpPr/>
          <p:nvPr/>
        </p:nvCxnSpPr>
        <p:spPr bwMode="auto">
          <a:xfrm flipH="1">
            <a:off x="579205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1" name="Imagen 7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06351" y="3520147"/>
            <a:ext cx="463746" cy="400497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9527" y="35273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9872" y="3521680"/>
            <a:ext cx="463746" cy="400497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3521" y="352581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75" name="Conector recto de flecha 74"/>
          <p:cNvCxnSpPr/>
          <p:nvPr/>
        </p:nvCxnSpPr>
        <p:spPr bwMode="auto">
          <a:xfrm>
            <a:off x="856427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Conector recto de flecha 75"/>
          <p:cNvCxnSpPr/>
          <p:nvPr/>
        </p:nvCxnSpPr>
        <p:spPr bwMode="auto">
          <a:xfrm flipH="1">
            <a:off x="1938224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Conector recto de flecha 76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Conector recto de flecha 77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Rectángulo 87"/>
          <p:cNvSpPr/>
          <p:nvPr/>
        </p:nvSpPr>
        <p:spPr bwMode="auto">
          <a:xfrm>
            <a:off x="0" y="2991368"/>
            <a:ext cx="2338248" cy="963474"/>
          </a:xfrm>
          <a:prstGeom prst="rect">
            <a:avLst/>
          </a:prstGeom>
          <a:solidFill>
            <a:srgbClr val="DAEDEF">
              <a:alpha val="42000"/>
            </a:srgb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2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4715306" y="2511081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41" name="Imagen 4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56" name="Imagen 5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0" name="Conector recto de flecha 59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de flecha 60"/>
          <p:cNvCxnSpPr>
            <a:stCxn id="53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>
            <a:stCxn id="53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9374" y="3522720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14251" y="353081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Conector recto de flecha 69"/>
          <p:cNvCxnSpPr/>
          <p:nvPr/>
        </p:nvCxnSpPr>
        <p:spPr bwMode="auto">
          <a:xfrm flipH="1">
            <a:off x="579205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1" name="Imagen 7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06351" y="3520147"/>
            <a:ext cx="463746" cy="400497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9527" y="35273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9872" y="3521680"/>
            <a:ext cx="463746" cy="400497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3521" y="352581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75" name="Conector recto de flecha 74"/>
          <p:cNvCxnSpPr/>
          <p:nvPr/>
        </p:nvCxnSpPr>
        <p:spPr bwMode="auto">
          <a:xfrm>
            <a:off x="856427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Conector recto de flecha 75"/>
          <p:cNvCxnSpPr/>
          <p:nvPr/>
        </p:nvCxnSpPr>
        <p:spPr bwMode="auto">
          <a:xfrm flipH="1">
            <a:off x="1938224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Conector recto de flecha 76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Conector recto de flecha 77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Agrupar 41"/>
          <p:cNvGrpSpPr/>
          <p:nvPr/>
        </p:nvGrpSpPr>
        <p:grpSpPr>
          <a:xfrm>
            <a:off x="4715305" y="1037319"/>
            <a:ext cx="3259205" cy="1281274"/>
            <a:chOff x="5244460" y="451168"/>
            <a:chExt cx="3259205" cy="1281274"/>
          </a:xfrm>
        </p:grpSpPr>
        <p:pic>
          <p:nvPicPr>
            <p:cNvPr id="43" name="Imagen 42" descr="online shopping logo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44" name="Rectángulo 43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pic>
        <p:nvPicPr>
          <p:cNvPr id="3" name="Imagen 2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676444" y="1139968"/>
            <a:ext cx="812265" cy="783496"/>
          </a:xfrm>
          <a:prstGeom prst="rect">
            <a:avLst/>
          </a:prstGeom>
        </p:spPr>
      </p:pic>
      <p:pic>
        <p:nvPicPr>
          <p:cNvPr id="46" name="Imagen 45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712324" y="2592036"/>
            <a:ext cx="812265" cy="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6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28</a:t>
            </a:r>
            <a:endParaRPr lang="en-GB" sz="14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63" name="Imagen 6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60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Conector recto de flecha 68"/>
          <p:cNvCxnSpPr>
            <a:stCxn id="60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53</a:t>
            </a:r>
            <a:endParaRPr lang="en-GB" sz="14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67</a:t>
            </a:r>
            <a:endParaRPr lang="en-GB" sz="1400" dirty="0"/>
          </a:p>
        </p:txBody>
      </p:sp>
      <p:cxnSp>
        <p:nvCxnSpPr>
          <p:cNvPr id="72" name="Conector recto de flecha 71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Conector recto de flecha 72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Conector recto de flecha 74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3E4D1E-EEA6-E747-946D-E54F7B3C68EE}"/>
              </a:ext>
            </a:extLst>
          </p:cNvPr>
          <p:cNvSpPr txBox="1"/>
          <p:nvPr/>
        </p:nvSpPr>
        <p:spPr>
          <a:xfrm>
            <a:off x="491673" y="3583823"/>
            <a:ext cx="317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check if this tree is a heap!</a:t>
            </a:r>
          </a:p>
        </p:txBody>
      </p:sp>
    </p:spTree>
    <p:extLst>
      <p:ext uri="{BB962C8B-B14F-4D97-AF65-F5344CB8AC3E}">
        <p14:creationId xmlns:p14="http://schemas.microsoft.com/office/powerpoint/2010/main" val="275551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28</a:t>
            </a:r>
            <a:endParaRPr lang="en-GB" sz="14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63" name="Imagen 6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60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Conector recto de flecha 68"/>
          <p:cNvCxnSpPr>
            <a:stCxn id="60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53</a:t>
            </a:r>
            <a:endParaRPr lang="en-GB" sz="14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67</a:t>
            </a:r>
            <a:endParaRPr lang="en-GB" sz="1400" dirty="0"/>
          </a:p>
        </p:txBody>
      </p:sp>
      <p:cxnSp>
        <p:nvCxnSpPr>
          <p:cNvPr id="72" name="Conector recto de flecha 71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Conector recto de flecha 72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Conector recto de flecha 74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" name="Agrupar 23"/>
          <p:cNvGrpSpPr/>
          <p:nvPr/>
        </p:nvGrpSpPr>
        <p:grpSpPr>
          <a:xfrm>
            <a:off x="4715305" y="1037319"/>
            <a:ext cx="3259205" cy="1281274"/>
            <a:chOff x="5244460" y="451168"/>
            <a:chExt cx="3259205" cy="1281274"/>
          </a:xfrm>
        </p:grpSpPr>
        <p:pic>
          <p:nvPicPr>
            <p:cNvPr id="25" name="Imagen 24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pic>
        <p:nvPicPr>
          <p:cNvPr id="28" name="Imagen 27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676444" y="1139968"/>
            <a:ext cx="812265" cy="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28</a:t>
            </a:r>
            <a:endParaRPr lang="en-GB" sz="14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63" name="Imagen 6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60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Conector recto de flecha 68"/>
          <p:cNvCxnSpPr>
            <a:stCxn id="60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53</a:t>
            </a:r>
            <a:endParaRPr lang="en-GB" sz="14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67</a:t>
            </a:r>
            <a:endParaRPr lang="en-GB" sz="1400" dirty="0"/>
          </a:p>
        </p:txBody>
      </p:sp>
      <p:cxnSp>
        <p:nvCxnSpPr>
          <p:cNvPr id="72" name="Conector recto de flecha 71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Conector recto de flecha 72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Conector recto de flecha 74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" name="Agrupar 23"/>
          <p:cNvGrpSpPr/>
          <p:nvPr/>
        </p:nvGrpSpPr>
        <p:grpSpPr>
          <a:xfrm>
            <a:off x="4715305" y="1037319"/>
            <a:ext cx="3259205" cy="1281274"/>
            <a:chOff x="5244460" y="451168"/>
            <a:chExt cx="3259205" cy="1281274"/>
          </a:xfrm>
        </p:grpSpPr>
        <p:pic>
          <p:nvPicPr>
            <p:cNvPr id="25" name="Imagen 24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pic>
        <p:nvPicPr>
          <p:cNvPr id="28" name="Imagen 27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676444" y="1139968"/>
            <a:ext cx="812265" cy="783496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 rot="13500000">
            <a:off x="2681540" y="1259168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30" name="Rectángulo 29"/>
          <p:cNvSpPr/>
          <p:nvPr/>
        </p:nvSpPr>
        <p:spPr>
          <a:xfrm rot="18900000">
            <a:off x="1384860" y="1196812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0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0402" y="2625257"/>
            <a:ext cx="34358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2894" y="1627365"/>
            <a:ext cx="33847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58450" y="2625257"/>
            <a:ext cx="301292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74360" y="1102751"/>
            <a:ext cx="340614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65063" y="16415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01876" y="26316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47" y="262573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19" y="3538700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06036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58201" y="3568491"/>
            <a:ext cx="343581" cy="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0972" y="3533707"/>
            <a:ext cx="386378" cy="40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Conector recto de flecha 52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18CA8C-9FC7-0340-BEF2-D85C59983702}"/>
              </a:ext>
            </a:extLst>
          </p:cNvPr>
          <p:cNvSpPr txBox="1"/>
          <p:nvPr/>
        </p:nvSpPr>
        <p:spPr>
          <a:xfrm>
            <a:off x="4336190" y="3305389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Heap: Hierarchical 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F98AE-8CAA-A840-814E-34B330BA6316}"/>
              </a:ext>
            </a:extLst>
          </p:cNvPr>
          <p:cNvSpPr txBox="1"/>
          <p:nvPr/>
        </p:nvSpPr>
        <p:spPr>
          <a:xfrm>
            <a:off x="4336190" y="3800009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is tree which stratify two properties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7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28</a:t>
            </a:r>
            <a:endParaRPr lang="en-GB" sz="14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63" name="Imagen 6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60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Conector recto de flecha 68"/>
          <p:cNvCxnSpPr>
            <a:stCxn id="60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53</a:t>
            </a:r>
            <a:endParaRPr lang="en-GB" sz="14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67</a:t>
            </a:r>
            <a:endParaRPr lang="en-GB" sz="1400" dirty="0"/>
          </a:p>
        </p:txBody>
      </p:sp>
      <p:cxnSp>
        <p:nvCxnSpPr>
          <p:cNvPr id="72" name="Conector recto de flecha 71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Conector recto de flecha 72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Conector recto de flecha 74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" name="Agrupar 23"/>
          <p:cNvGrpSpPr/>
          <p:nvPr/>
        </p:nvGrpSpPr>
        <p:grpSpPr>
          <a:xfrm>
            <a:off x="4715305" y="1037319"/>
            <a:ext cx="3259205" cy="1281274"/>
            <a:chOff x="5244460" y="451168"/>
            <a:chExt cx="3259205" cy="1281274"/>
          </a:xfrm>
        </p:grpSpPr>
        <p:pic>
          <p:nvPicPr>
            <p:cNvPr id="25" name="Imagen 24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pic>
        <p:nvPicPr>
          <p:cNvPr id="28" name="Imagen 27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676444" y="1139968"/>
            <a:ext cx="812265" cy="7834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 rot="13500000">
            <a:off x="1828014" y="2039490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34" name="Rectángulo 33"/>
          <p:cNvSpPr/>
          <p:nvPr/>
        </p:nvSpPr>
        <p:spPr>
          <a:xfrm rot="18900000">
            <a:off x="813522" y="1981806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35" name="Rectángulo 34"/>
          <p:cNvSpPr/>
          <p:nvPr/>
        </p:nvSpPr>
        <p:spPr>
          <a:xfrm rot="13500000">
            <a:off x="3544432" y="2072781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36" name="Rectángulo 35"/>
          <p:cNvSpPr/>
          <p:nvPr/>
        </p:nvSpPr>
        <p:spPr>
          <a:xfrm rot="18900000">
            <a:off x="2529940" y="2015097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3463059-62F0-0647-991F-853E76832DC3}"/>
              </a:ext>
            </a:extLst>
          </p:cNvPr>
          <p:cNvSpPr txBox="1">
            <a:spLocks/>
          </p:cNvSpPr>
          <p:nvPr/>
        </p:nvSpPr>
        <p:spPr bwMode="auto">
          <a:xfrm>
            <a:off x="1263826" y="3630915"/>
            <a:ext cx="2207189" cy="456926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9658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28</a:t>
            </a:r>
            <a:endParaRPr lang="en-GB" sz="14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63" name="Imagen 6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60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Conector recto de flecha 68"/>
          <p:cNvCxnSpPr>
            <a:stCxn id="60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53</a:t>
            </a:r>
            <a:endParaRPr lang="en-GB" sz="14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67</a:t>
            </a:r>
            <a:endParaRPr lang="en-GB" sz="1400" dirty="0"/>
          </a:p>
        </p:txBody>
      </p:sp>
      <p:cxnSp>
        <p:nvCxnSpPr>
          <p:cNvPr id="72" name="Conector recto de flecha 71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Conector recto de flecha 72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Conector recto de flecha 74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" name="Agrupar 23"/>
          <p:cNvGrpSpPr/>
          <p:nvPr/>
        </p:nvGrpSpPr>
        <p:grpSpPr>
          <a:xfrm>
            <a:off x="4715305" y="1037319"/>
            <a:ext cx="3259205" cy="1281274"/>
            <a:chOff x="5244460" y="451168"/>
            <a:chExt cx="3259205" cy="1281274"/>
          </a:xfrm>
        </p:grpSpPr>
        <p:pic>
          <p:nvPicPr>
            <p:cNvPr id="25" name="Imagen 24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pic>
        <p:nvPicPr>
          <p:cNvPr id="28" name="Imagen 27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676444" y="1139968"/>
            <a:ext cx="812265" cy="783496"/>
          </a:xfrm>
          <a:prstGeom prst="rect">
            <a:avLst/>
          </a:prstGeom>
        </p:spPr>
      </p:pic>
      <p:sp>
        <p:nvSpPr>
          <p:cNvPr id="29" name="Triángulo isósceles 28"/>
          <p:cNvSpPr/>
          <p:nvPr/>
        </p:nvSpPr>
        <p:spPr bwMode="auto">
          <a:xfrm>
            <a:off x="-22555" y="744831"/>
            <a:ext cx="4700213" cy="2260838"/>
          </a:xfrm>
          <a:prstGeom prst="triangle">
            <a:avLst/>
          </a:prstGeom>
          <a:solidFill>
            <a:schemeClr val="accent5">
              <a:alpha val="42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0" name="Agrupar 29"/>
          <p:cNvGrpSpPr/>
          <p:nvPr/>
        </p:nvGrpSpPr>
        <p:grpSpPr>
          <a:xfrm>
            <a:off x="4715306" y="2511081"/>
            <a:ext cx="3259205" cy="1281274"/>
            <a:chOff x="5244460" y="451168"/>
            <a:chExt cx="3259205" cy="1281274"/>
          </a:xfrm>
        </p:grpSpPr>
        <p:pic>
          <p:nvPicPr>
            <p:cNvPr id="31" name="Imagen 30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pic>
        <p:nvPicPr>
          <p:cNvPr id="34" name="Imagen 33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712324" y="2592036"/>
            <a:ext cx="812265" cy="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721" y="1618161"/>
            <a:ext cx="463746" cy="400497"/>
          </a:xfrm>
          <a:prstGeom prst="rect">
            <a:avLst/>
          </a:prstGeom>
        </p:spPr>
      </p:pic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3470" y="2609277"/>
            <a:ext cx="463746" cy="400497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072" y="2609479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28</a:t>
            </a:r>
            <a:endParaRPr lang="en-GB" sz="14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25674" y="1619476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06126" y="2595166"/>
            <a:ext cx="463746" cy="400497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1004" y="2595368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18130" y="1099595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1307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335797" y="2601504"/>
            <a:ext cx="463746" cy="400497"/>
          </a:xfrm>
          <a:prstGeom prst="rect">
            <a:avLst/>
          </a:prstGeom>
        </p:spPr>
      </p:pic>
      <p:pic>
        <p:nvPicPr>
          <p:cNvPr id="63" name="Imagen 6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28352" y="1625564"/>
            <a:ext cx="463746" cy="400497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9405" y="162577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72798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2123760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ector recto de flecha 67"/>
          <p:cNvCxnSpPr>
            <a:stCxn id="60" idx="0"/>
          </p:cNvCxnSpPr>
          <p:nvPr/>
        </p:nvCxnSpPr>
        <p:spPr bwMode="auto">
          <a:xfrm flipH="1">
            <a:off x="1606553" y="1299844"/>
            <a:ext cx="443202" cy="319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Conector recto de flecha 68"/>
          <p:cNvCxnSpPr>
            <a:stCxn id="60" idx="2"/>
          </p:cNvCxnSpPr>
          <p:nvPr/>
        </p:nvCxnSpPr>
        <p:spPr bwMode="auto">
          <a:xfrm>
            <a:off x="2450252" y="1299844"/>
            <a:ext cx="480280" cy="325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99764" y="2609605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53</a:t>
            </a:r>
            <a:endParaRPr lang="en-GB" sz="14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67</a:t>
            </a:r>
            <a:endParaRPr lang="en-GB" sz="1400" dirty="0"/>
          </a:p>
        </p:txBody>
      </p:sp>
      <p:cxnSp>
        <p:nvCxnSpPr>
          <p:cNvPr id="72" name="Conector recto de flecha 71"/>
          <p:cNvCxnSpPr/>
          <p:nvPr/>
        </p:nvCxnSpPr>
        <p:spPr bwMode="auto">
          <a:xfrm>
            <a:off x="3293309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Conector recto de flecha 72"/>
          <p:cNvCxnSpPr/>
          <p:nvPr/>
        </p:nvCxnSpPr>
        <p:spPr bwMode="auto">
          <a:xfrm flipH="1">
            <a:off x="2536709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onector recto de flecha 73"/>
          <p:cNvCxnSpPr/>
          <p:nvPr/>
        </p:nvCxnSpPr>
        <p:spPr bwMode="auto">
          <a:xfrm>
            <a:off x="1614041" y="2050283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Conector recto de flecha 74"/>
          <p:cNvCxnSpPr/>
          <p:nvPr/>
        </p:nvCxnSpPr>
        <p:spPr bwMode="auto">
          <a:xfrm flipH="1">
            <a:off x="857441" y="2050283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" name="Agrupar 23"/>
          <p:cNvGrpSpPr/>
          <p:nvPr/>
        </p:nvGrpSpPr>
        <p:grpSpPr>
          <a:xfrm>
            <a:off x="4715305" y="1037319"/>
            <a:ext cx="3259205" cy="1281274"/>
            <a:chOff x="5244460" y="451168"/>
            <a:chExt cx="3259205" cy="1281274"/>
          </a:xfrm>
        </p:grpSpPr>
        <p:pic>
          <p:nvPicPr>
            <p:cNvPr id="25" name="Imagen 24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pic>
        <p:nvPicPr>
          <p:cNvPr id="28" name="Imagen 27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676444" y="1139968"/>
            <a:ext cx="812265" cy="783496"/>
          </a:xfrm>
          <a:prstGeom prst="rect">
            <a:avLst/>
          </a:prstGeom>
        </p:spPr>
      </p:pic>
      <p:grpSp>
        <p:nvGrpSpPr>
          <p:cNvPr id="30" name="Agrupar 29"/>
          <p:cNvGrpSpPr/>
          <p:nvPr/>
        </p:nvGrpSpPr>
        <p:grpSpPr>
          <a:xfrm>
            <a:off x="4715306" y="2511081"/>
            <a:ext cx="3259205" cy="1281274"/>
            <a:chOff x="5244460" y="451168"/>
            <a:chExt cx="3259205" cy="1281274"/>
          </a:xfrm>
        </p:grpSpPr>
        <p:pic>
          <p:nvPicPr>
            <p:cNvPr id="31" name="Imagen 30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pic>
        <p:nvPicPr>
          <p:cNvPr id="34" name="Imagen 33" descr="tick icon (1).ai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25272" r="20348" b="59496"/>
          <a:stretch/>
        </p:blipFill>
        <p:spPr>
          <a:xfrm rot="16200000">
            <a:off x="7712324" y="2592036"/>
            <a:ext cx="812265" cy="783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9C48E8-0784-2549-8F29-1C8E90532E2E}"/>
              </a:ext>
            </a:extLst>
          </p:cNvPr>
          <p:cNvSpPr txBox="1"/>
          <p:nvPr/>
        </p:nvSpPr>
        <p:spPr>
          <a:xfrm>
            <a:off x="1285461" y="4253948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 we only used heaps that binary trees!  </a:t>
            </a:r>
          </a:p>
        </p:txBody>
      </p:sp>
    </p:spTree>
    <p:extLst>
      <p:ext uri="{BB962C8B-B14F-4D97-AF65-F5344CB8AC3E}">
        <p14:creationId xmlns:p14="http://schemas.microsoft.com/office/powerpoint/2010/main" val="105188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62028" y="2652035"/>
            <a:ext cx="400497" cy="463746"/>
            <a:chOff x="1009672" y="3232787"/>
            <a:chExt cx="400497" cy="463746"/>
          </a:xfrm>
        </p:grpSpPr>
        <p:pic>
          <p:nvPicPr>
            <p:cNvPr id="49" name="Imagen 4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25</a:t>
              </a:r>
              <a:endParaRPr lang="en-GB" sz="1400" dirty="0"/>
            </a:p>
          </p:txBody>
        </p:sp>
      </p:grp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29331" y="1178976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2508" y="1182132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3999" y="609784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1234961" y="100790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" name="Agrupar 34"/>
          <p:cNvGrpSpPr/>
          <p:nvPr/>
        </p:nvGrpSpPr>
        <p:grpSpPr>
          <a:xfrm>
            <a:off x="592902" y="2652035"/>
            <a:ext cx="400497" cy="463746"/>
            <a:chOff x="1009672" y="3232787"/>
            <a:chExt cx="400497" cy="463746"/>
          </a:xfrm>
        </p:grpSpPr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1134764" y="2655272"/>
            <a:ext cx="400497" cy="463746"/>
            <a:chOff x="1009672" y="3232787"/>
            <a:chExt cx="400497" cy="463746"/>
          </a:xfrm>
        </p:grpSpPr>
        <p:pic>
          <p:nvPicPr>
            <p:cNvPr id="39" name="Imagen 3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57</a:t>
              </a:r>
              <a:endParaRPr lang="en-GB" sz="1400" dirty="0"/>
            </a:p>
          </p:txBody>
        </p:sp>
      </p:grpSp>
      <p:cxnSp>
        <p:nvCxnSpPr>
          <p:cNvPr id="4" name="Conector recto de flecha 3"/>
          <p:cNvCxnSpPr>
            <a:endCxn id="49" idx="3"/>
          </p:cNvCxnSpPr>
          <p:nvPr/>
        </p:nvCxnSpPr>
        <p:spPr bwMode="auto">
          <a:xfrm flipH="1">
            <a:off x="262277" y="2337938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Conector recto de flecha 5"/>
          <p:cNvCxnSpPr>
            <a:endCxn id="37" idx="0"/>
          </p:cNvCxnSpPr>
          <p:nvPr/>
        </p:nvCxnSpPr>
        <p:spPr bwMode="auto">
          <a:xfrm flipH="1">
            <a:off x="781631" y="2370904"/>
            <a:ext cx="18295" cy="314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>
            <a:off x="984616" y="2367501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0" name="Agrupar 79"/>
          <p:cNvGrpSpPr/>
          <p:nvPr/>
        </p:nvGrpSpPr>
        <p:grpSpPr>
          <a:xfrm>
            <a:off x="623307" y="1892229"/>
            <a:ext cx="400497" cy="463746"/>
            <a:chOff x="1009672" y="3232787"/>
            <a:chExt cx="400497" cy="463746"/>
          </a:xfrm>
        </p:grpSpPr>
        <p:pic>
          <p:nvPicPr>
            <p:cNvPr id="81" name="Imagen 8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1154181" y="1892229"/>
            <a:ext cx="400497" cy="463746"/>
            <a:chOff x="1009672" y="3232787"/>
            <a:chExt cx="400497" cy="463746"/>
          </a:xfrm>
        </p:grpSpPr>
        <p:pic>
          <p:nvPicPr>
            <p:cNvPr id="84" name="Imagen 8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12</a:t>
              </a:r>
              <a:endParaRPr lang="en-GB" sz="1400" dirty="0"/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1696043" y="1895466"/>
            <a:ext cx="400497" cy="463746"/>
            <a:chOff x="1009672" y="3232787"/>
            <a:chExt cx="400497" cy="463746"/>
          </a:xfrm>
        </p:grpSpPr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19</a:t>
              </a:r>
              <a:endParaRPr lang="en-GB" sz="1400" dirty="0"/>
            </a:p>
          </p:txBody>
        </p:sp>
      </p:grpSp>
      <p:cxnSp>
        <p:nvCxnSpPr>
          <p:cNvPr id="89" name="Conector recto de flecha 88"/>
          <p:cNvCxnSpPr>
            <a:endCxn id="81" idx="3"/>
          </p:cNvCxnSpPr>
          <p:nvPr/>
        </p:nvCxnSpPr>
        <p:spPr bwMode="auto">
          <a:xfrm flipH="1">
            <a:off x="823556" y="1578132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Conector recto de flecha 89"/>
          <p:cNvCxnSpPr>
            <a:endCxn id="85" idx="0"/>
          </p:cNvCxnSpPr>
          <p:nvPr/>
        </p:nvCxnSpPr>
        <p:spPr bwMode="auto">
          <a:xfrm flipH="1">
            <a:off x="1342910" y="1611098"/>
            <a:ext cx="18295" cy="314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ector recto de flecha 90"/>
          <p:cNvCxnSpPr/>
          <p:nvPr/>
        </p:nvCxnSpPr>
        <p:spPr bwMode="auto">
          <a:xfrm>
            <a:off x="1545895" y="1607695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028" y="3245740"/>
            <a:ext cx="2207189" cy="747704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TERNARY </a:t>
            </a:r>
          </a:p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1142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62028" y="2652035"/>
            <a:ext cx="400497" cy="463746"/>
            <a:chOff x="1009672" y="3232787"/>
            <a:chExt cx="400497" cy="463746"/>
          </a:xfrm>
        </p:grpSpPr>
        <p:pic>
          <p:nvPicPr>
            <p:cNvPr id="49" name="Imagen 4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25</a:t>
              </a:r>
              <a:endParaRPr lang="en-GB" sz="1400" dirty="0"/>
            </a:p>
          </p:txBody>
        </p:sp>
      </p:grp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29331" y="1178976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2508" y="1182132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3999" y="609784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1234961" y="100790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" name="Agrupar 34"/>
          <p:cNvGrpSpPr/>
          <p:nvPr/>
        </p:nvGrpSpPr>
        <p:grpSpPr>
          <a:xfrm>
            <a:off x="592902" y="2652035"/>
            <a:ext cx="400497" cy="463746"/>
            <a:chOff x="1009672" y="3232787"/>
            <a:chExt cx="400497" cy="463746"/>
          </a:xfrm>
        </p:grpSpPr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1134764" y="2655272"/>
            <a:ext cx="400497" cy="463746"/>
            <a:chOff x="1009672" y="3232787"/>
            <a:chExt cx="400497" cy="463746"/>
          </a:xfrm>
        </p:grpSpPr>
        <p:pic>
          <p:nvPicPr>
            <p:cNvPr id="39" name="Imagen 3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57</a:t>
              </a:r>
              <a:endParaRPr lang="en-GB" sz="1400" dirty="0"/>
            </a:p>
          </p:txBody>
        </p:sp>
      </p:grpSp>
      <p:cxnSp>
        <p:nvCxnSpPr>
          <p:cNvPr id="4" name="Conector recto de flecha 3"/>
          <p:cNvCxnSpPr>
            <a:endCxn id="49" idx="3"/>
          </p:cNvCxnSpPr>
          <p:nvPr/>
        </p:nvCxnSpPr>
        <p:spPr bwMode="auto">
          <a:xfrm flipH="1">
            <a:off x="262277" y="2337938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Conector recto de flecha 5"/>
          <p:cNvCxnSpPr>
            <a:endCxn id="37" idx="0"/>
          </p:cNvCxnSpPr>
          <p:nvPr/>
        </p:nvCxnSpPr>
        <p:spPr bwMode="auto">
          <a:xfrm flipH="1">
            <a:off x="781631" y="2370904"/>
            <a:ext cx="18295" cy="314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>
            <a:off x="984616" y="2367501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0" name="Agrupar 79"/>
          <p:cNvGrpSpPr/>
          <p:nvPr/>
        </p:nvGrpSpPr>
        <p:grpSpPr>
          <a:xfrm>
            <a:off x="623307" y="1892229"/>
            <a:ext cx="400497" cy="463746"/>
            <a:chOff x="1009672" y="3232787"/>
            <a:chExt cx="400497" cy="463746"/>
          </a:xfrm>
        </p:grpSpPr>
        <p:pic>
          <p:nvPicPr>
            <p:cNvPr id="81" name="Imagen 8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1154181" y="1892229"/>
            <a:ext cx="400497" cy="463746"/>
            <a:chOff x="1009672" y="3232787"/>
            <a:chExt cx="400497" cy="463746"/>
          </a:xfrm>
        </p:grpSpPr>
        <p:pic>
          <p:nvPicPr>
            <p:cNvPr id="84" name="Imagen 8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12</a:t>
              </a:r>
              <a:endParaRPr lang="en-GB" sz="1400" dirty="0"/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1696043" y="1895466"/>
            <a:ext cx="400497" cy="463746"/>
            <a:chOff x="1009672" y="3232787"/>
            <a:chExt cx="400497" cy="463746"/>
          </a:xfrm>
        </p:grpSpPr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19</a:t>
              </a:r>
              <a:endParaRPr lang="en-GB" sz="1400" dirty="0"/>
            </a:p>
          </p:txBody>
        </p:sp>
      </p:grpSp>
      <p:cxnSp>
        <p:nvCxnSpPr>
          <p:cNvPr id="89" name="Conector recto de flecha 88"/>
          <p:cNvCxnSpPr>
            <a:endCxn id="81" idx="3"/>
          </p:cNvCxnSpPr>
          <p:nvPr/>
        </p:nvCxnSpPr>
        <p:spPr bwMode="auto">
          <a:xfrm flipH="1">
            <a:off x="823556" y="1578132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Conector recto de flecha 89"/>
          <p:cNvCxnSpPr>
            <a:endCxn id="85" idx="0"/>
          </p:cNvCxnSpPr>
          <p:nvPr/>
        </p:nvCxnSpPr>
        <p:spPr bwMode="auto">
          <a:xfrm flipH="1">
            <a:off x="1342910" y="1611098"/>
            <a:ext cx="18295" cy="314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ector recto de flecha 90"/>
          <p:cNvCxnSpPr/>
          <p:nvPr/>
        </p:nvCxnSpPr>
        <p:spPr bwMode="auto">
          <a:xfrm>
            <a:off x="1545895" y="1607695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028" y="3245740"/>
            <a:ext cx="2207189" cy="747704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TERNARY </a:t>
            </a:r>
          </a:p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85537" y="3245740"/>
            <a:ext cx="2207189" cy="747704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QUATERNARY MAX-HEAP</a:t>
            </a:r>
            <a:endParaRPr lang="en-GB" sz="1800" dirty="0"/>
          </a:p>
        </p:txBody>
      </p:sp>
      <p:pic>
        <p:nvPicPr>
          <p:cNvPr id="32" name="Imagen 3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07058" y="1176155"/>
            <a:ext cx="463746" cy="400497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70235" y="117931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49</a:t>
            </a:r>
            <a:endParaRPr lang="en-GB" sz="14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1726" y="606963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41" name="Conector recto de flecha 40"/>
          <p:cNvCxnSpPr/>
          <p:nvPr/>
        </p:nvCxnSpPr>
        <p:spPr bwMode="auto">
          <a:xfrm rot="5400000" flipV="1">
            <a:off x="4612688" y="100508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Agrupar 41"/>
          <p:cNvGrpSpPr/>
          <p:nvPr/>
        </p:nvGrpSpPr>
        <p:grpSpPr>
          <a:xfrm>
            <a:off x="3711687" y="1845695"/>
            <a:ext cx="400497" cy="463746"/>
            <a:chOff x="1009672" y="3232787"/>
            <a:chExt cx="400497" cy="463746"/>
          </a:xfrm>
        </p:grpSpPr>
        <p:pic>
          <p:nvPicPr>
            <p:cNvPr id="43" name="Imagen 4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45</a:t>
              </a:r>
              <a:endParaRPr lang="en-GB" sz="1400" dirty="0"/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4242561" y="1845695"/>
            <a:ext cx="400497" cy="463746"/>
            <a:chOff x="1009672" y="3232787"/>
            <a:chExt cx="400497" cy="463746"/>
          </a:xfrm>
        </p:grpSpPr>
        <p:pic>
          <p:nvPicPr>
            <p:cNvPr id="47" name="Imagen 4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12</a:t>
              </a:r>
              <a:endParaRPr lang="en-GB" sz="1400" dirty="0"/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4784423" y="1848932"/>
            <a:ext cx="400497" cy="463746"/>
            <a:chOff x="1009672" y="3232787"/>
            <a:chExt cx="400497" cy="463746"/>
          </a:xfrm>
        </p:grpSpPr>
        <p:pic>
          <p:nvPicPr>
            <p:cNvPr id="51" name="Imagen 5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39</a:t>
              </a:r>
              <a:endParaRPr lang="en-GB" sz="1400" dirty="0"/>
            </a:p>
          </p:txBody>
        </p:sp>
      </p:grpSp>
      <p:grpSp>
        <p:nvGrpSpPr>
          <p:cNvPr id="54" name="Agrupar 53"/>
          <p:cNvGrpSpPr/>
          <p:nvPr/>
        </p:nvGrpSpPr>
        <p:grpSpPr>
          <a:xfrm>
            <a:off x="5351432" y="1846548"/>
            <a:ext cx="400497" cy="463746"/>
            <a:chOff x="1009672" y="3232787"/>
            <a:chExt cx="400497" cy="463746"/>
          </a:xfrm>
        </p:grpSpPr>
        <p:pic>
          <p:nvPicPr>
            <p:cNvPr id="55" name="Imagen 5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28</a:t>
              </a:r>
              <a:endParaRPr lang="en-GB" sz="1400" dirty="0"/>
            </a:p>
          </p:txBody>
        </p:sp>
      </p:grpSp>
      <p:cxnSp>
        <p:nvCxnSpPr>
          <p:cNvPr id="5" name="Conector recto de flecha 4"/>
          <p:cNvCxnSpPr/>
          <p:nvPr/>
        </p:nvCxnSpPr>
        <p:spPr bwMode="auto">
          <a:xfrm flipH="1">
            <a:off x="3940159" y="1561200"/>
            <a:ext cx="626745" cy="270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>
            <a:off x="4915257" y="1575310"/>
            <a:ext cx="626745" cy="270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onector recto de flecha 7"/>
          <p:cNvCxnSpPr>
            <a:stCxn id="33" idx="2"/>
            <a:endCxn id="48" idx="0"/>
          </p:cNvCxnSpPr>
          <p:nvPr/>
        </p:nvCxnSpPr>
        <p:spPr bwMode="auto">
          <a:xfrm flipH="1">
            <a:off x="4431290" y="1575311"/>
            <a:ext cx="297345" cy="303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ector recto de flecha 57"/>
          <p:cNvCxnSpPr/>
          <p:nvPr/>
        </p:nvCxnSpPr>
        <p:spPr bwMode="auto">
          <a:xfrm>
            <a:off x="4720850" y="1575310"/>
            <a:ext cx="297345" cy="303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Agrupar 11"/>
          <p:cNvGrpSpPr/>
          <p:nvPr/>
        </p:nvGrpSpPr>
        <p:grpSpPr>
          <a:xfrm>
            <a:off x="2997037" y="2687358"/>
            <a:ext cx="963597" cy="393615"/>
            <a:chOff x="2724597" y="2687358"/>
            <a:chExt cx="2040242" cy="466983"/>
          </a:xfrm>
        </p:grpSpPr>
        <p:grpSp>
          <p:nvGrpSpPr>
            <p:cNvPr id="59" name="Agrupar 58"/>
            <p:cNvGrpSpPr/>
            <p:nvPr/>
          </p:nvGrpSpPr>
          <p:grpSpPr>
            <a:xfrm>
              <a:off x="2724597" y="2687358"/>
              <a:ext cx="400497" cy="463746"/>
              <a:chOff x="1009672" y="3232787"/>
              <a:chExt cx="400497" cy="463746"/>
            </a:xfrm>
          </p:grpSpPr>
          <p:pic>
            <p:nvPicPr>
              <p:cNvPr id="62" name="Imagen 61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35</a:t>
                </a:r>
                <a:endParaRPr lang="en-GB" sz="1000" dirty="0"/>
              </a:p>
            </p:txBody>
          </p:sp>
        </p:grpSp>
        <p:grpSp>
          <p:nvGrpSpPr>
            <p:cNvPr id="64" name="Agrupar 63"/>
            <p:cNvGrpSpPr/>
            <p:nvPr/>
          </p:nvGrpSpPr>
          <p:grpSpPr>
            <a:xfrm>
              <a:off x="3255471" y="2687358"/>
              <a:ext cx="400497" cy="463746"/>
              <a:chOff x="1009672" y="3232787"/>
              <a:chExt cx="400497" cy="463746"/>
            </a:xfrm>
          </p:grpSpPr>
          <p:pic>
            <p:nvPicPr>
              <p:cNvPr id="65" name="Imagen 64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22</a:t>
                </a:r>
                <a:endParaRPr lang="en-GB" sz="1000" dirty="0"/>
              </a:p>
            </p:txBody>
          </p:sp>
        </p:grpSp>
        <p:grpSp>
          <p:nvGrpSpPr>
            <p:cNvPr id="69" name="Agrupar 68"/>
            <p:cNvGrpSpPr/>
            <p:nvPr/>
          </p:nvGrpSpPr>
          <p:grpSpPr>
            <a:xfrm>
              <a:off x="3797333" y="2690595"/>
              <a:ext cx="400497" cy="463746"/>
              <a:chOff x="1009672" y="3232787"/>
              <a:chExt cx="400497" cy="463746"/>
            </a:xfrm>
          </p:grpSpPr>
          <p:pic>
            <p:nvPicPr>
              <p:cNvPr id="70" name="Imagen 69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29</a:t>
                </a:r>
                <a:endParaRPr lang="en-GB" sz="1000" dirty="0"/>
              </a:p>
            </p:txBody>
          </p:sp>
        </p:grpSp>
        <p:grpSp>
          <p:nvGrpSpPr>
            <p:cNvPr id="72" name="Agrupar 71"/>
            <p:cNvGrpSpPr/>
            <p:nvPr/>
          </p:nvGrpSpPr>
          <p:grpSpPr>
            <a:xfrm>
              <a:off x="4364342" y="2688211"/>
              <a:ext cx="400497" cy="463746"/>
              <a:chOff x="1009672" y="3232787"/>
              <a:chExt cx="400497" cy="463746"/>
            </a:xfrm>
          </p:grpSpPr>
          <p:pic>
            <p:nvPicPr>
              <p:cNvPr id="73" name="Imagen 72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33</a:t>
                </a:r>
                <a:endParaRPr lang="en-GB" sz="1000" dirty="0"/>
              </a:p>
            </p:txBody>
          </p:sp>
        </p:grpSp>
      </p:grpSp>
      <p:grpSp>
        <p:nvGrpSpPr>
          <p:cNvPr id="75" name="Agrupar 74"/>
          <p:cNvGrpSpPr/>
          <p:nvPr/>
        </p:nvGrpSpPr>
        <p:grpSpPr>
          <a:xfrm>
            <a:off x="4084811" y="2686844"/>
            <a:ext cx="1072508" cy="393615"/>
            <a:chOff x="2724597" y="2687358"/>
            <a:chExt cx="2040242" cy="466983"/>
          </a:xfrm>
        </p:grpSpPr>
        <p:grpSp>
          <p:nvGrpSpPr>
            <p:cNvPr id="76" name="Agrupar 75"/>
            <p:cNvGrpSpPr/>
            <p:nvPr/>
          </p:nvGrpSpPr>
          <p:grpSpPr>
            <a:xfrm>
              <a:off x="2724597" y="2687358"/>
              <a:ext cx="400497" cy="463746"/>
              <a:chOff x="1009672" y="3232787"/>
              <a:chExt cx="400497" cy="463746"/>
            </a:xfrm>
          </p:grpSpPr>
          <p:pic>
            <p:nvPicPr>
              <p:cNvPr id="99" name="Imagen 98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2</a:t>
                </a:r>
                <a:endParaRPr lang="en-GB" sz="1000" dirty="0"/>
              </a:p>
            </p:txBody>
          </p:sp>
        </p:grpSp>
        <p:grpSp>
          <p:nvGrpSpPr>
            <p:cNvPr id="77" name="Agrupar 76"/>
            <p:cNvGrpSpPr/>
            <p:nvPr/>
          </p:nvGrpSpPr>
          <p:grpSpPr>
            <a:xfrm>
              <a:off x="3255471" y="2687358"/>
              <a:ext cx="400497" cy="463746"/>
              <a:chOff x="1009672" y="3232787"/>
              <a:chExt cx="400497" cy="463746"/>
            </a:xfrm>
          </p:grpSpPr>
          <p:pic>
            <p:nvPicPr>
              <p:cNvPr id="97" name="Imagen 96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11</a:t>
                </a:r>
                <a:endParaRPr lang="en-GB" sz="1000" dirty="0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3797333" y="2690595"/>
              <a:ext cx="400497" cy="463746"/>
              <a:chOff x="1009672" y="3232787"/>
              <a:chExt cx="400497" cy="463746"/>
            </a:xfrm>
          </p:grpSpPr>
          <p:pic>
            <p:nvPicPr>
              <p:cNvPr id="95" name="Imagen 94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9</a:t>
                </a:r>
                <a:endParaRPr lang="en-GB" sz="1000" dirty="0"/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364342" y="2688211"/>
              <a:ext cx="400497" cy="463746"/>
              <a:chOff x="1009672" y="3232787"/>
              <a:chExt cx="400497" cy="463746"/>
            </a:xfrm>
          </p:grpSpPr>
          <p:pic>
            <p:nvPicPr>
              <p:cNvPr id="93" name="Imagen 92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94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5</a:t>
                </a:r>
                <a:endParaRPr lang="en-GB" sz="1000" dirty="0"/>
              </a:p>
            </p:txBody>
          </p:sp>
        </p:grpSp>
      </p:grpSp>
      <p:cxnSp>
        <p:nvCxnSpPr>
          <p:cNvPr id="14" name="Conector recto de flecha 13"/>
          <p:cNvCxnSpPr>
            <a:stCxn id="44" idx="2"/>
            <a:endCxn id="62" idx="3"/>
          </p:cNvCxnSpPr>
          <p:nvPr/>
        </p:nvCxnSpPr>
        <p:spPr bwMode="auto">
          <a:xfrm flipH="1">
            <a:off x="3091614" y="2274634"/>
            <a:ext cx="808802" cy="412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stCxn id="44" idx="2"/>
            <a:endCxn id="65" idx="3"/>
          </p:cNvCxnSpPr>
          <p:nvPr/>
        </p:nvCxnSpPr>
        <p:spPr bwMode="auto">
          <a:xfrm flipH="1">
            <a:off x="3342343" y="2274634"/>
            <a:ext cx="558073" cy="412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ector recto de flecha 17"/>
          <p:cNvCxnSpPr>
            <a:stCxn id="44" idx="2"/>
            <a:endCxn id="70" idx="3"/>
          </p:cNvCxnSpPr>
          <p:nvPr/>
        </p:nvCxnSpPr>
        <p:spPr bwMode="auto">
          <a:xfrm flipH="1">
            <a:off x="3598262" y="2274634"/>
            <a:ext cx="302154" cy="415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>
            <a:stCxn id="44" idx="2"/>
            <a:endCxn id="73" idx="3"/>
          </p:cNvCxnSpPr>
          <p:nvPr/>
        </p:nvCxnSpPr>
        <p:spPr bwMode="auto">
          <a:xfrm flipH="1">
            <a:off x="3866058" y="2274634"/>
            <a:ext cx="34358" cy="413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Conector recto de flecha 100"/>
          <p:cNvCxnSpPr>
            <a:stCxn id="47" idx="1"/>
            <a:endCxn id="100" idx="0"/>
          </p:cNvCxnSpPr>
          <p:nvPr/>
        </p:nvCxnSpPr>
        <p:spPr bwMode="auto">
          <a:xfrm flipH="1">
            <a:off x="4184021" y="2309441"/>
            <a:ext cx="258790" cy="405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Conector recto de flecha 101"/>
          <p:cNvCxnSpPr>
            <a:stCxn id="47" idx="1"/>
            <a:endCxn id="98" idx="0"/>
          </p:cNvCxnSpPr>
          <p:nvPr/>
        </p:nvCxnSpPr>
        <p:spPr bwMode="auto">
          <a:xfrm>
            <a:off x="4442811" y="2309441"/>
            <a:ext cx="20278" cy="405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Conector recto de flecha 102"/>
          <p:cNvCxnSpPr>
            <a:stCxn id="47" idx="1"/>
            <a:endCxn id="95" idx="3"/>
          </p:cNvCxnSpPr>
          <p:nvPr/>
        </p:nvCxnSpPr>
        <p:spPr bwMode="auto">
          <a:xfrm>
            <a:off x="4442811" y="2309441"/>
            <a:ext cx="311179" cy="380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Conector recto de flecha 103"/>
          <p:cNvCxnSpPr>
            <a:stCxn id="47" idx="1"/>
            <a:endCxn id="94" idx="0"/>
          </p:cNvCxnSpPr>
          <p:nvPr/>
        </p:nvCxnSpPr>
        <p:spPr bwMode="auto">
          <a:xfrm>
            <a:off x="4442811" y="2309441"/>
            <a:ext cx="603186" cy="405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0088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62028" y="2652035"/>
            <a:ext cx="400497" cy="463746"/>
            <a:chOff x="1009672" y="3232787"/>
            <a:chExt cx="400497" cy="463746"/>
          </a:xfrm>
        </p:grpSpPr>
        <p:pic>
          <p:nvPicPr>
            <p:cNvPr id="49" name="Imagen 4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25</a:t>
              </a:r>
              <a:endParaRPr lang="en-GB" sz="1400" dirty="0"/>
            </a:p>
          </p:txBody>
        </p:sp>
      </p:grp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29331" y="1178976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2508" y="1182132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400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3999" y="609784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67" name="Conector recto de flecha 66"/>
          <p:cNvCxnSpPr/>
          <p:nvPr/>
        </p:nvCxnSpPr>
        <p:spPr bwMode="auto">
          <a:xfrm rot="5400000" flipV="1">
            <a:off x="1234961" y="1007905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" name="Agrupar 34"/>
          <p:cNvGrpSpPr/>
          <p:nvPr/>
        </p:nvGrpSpPr>
        <p:grpSpPr>
          <a:xfrm>
            <a:off x="592902" y="2652035"/>
            <a:ext cx="400497" cy="463746"/>
            <a:chOff x="1009672" y="3232787"/>
            <a:chExt cx="400497" cy="463746"/>
          </a:xfrm>
        </p:grpSpPr>
        <p:pic>
          <p:nvPicPr>
            <p:cNvPr id="36" name="Imagen 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n-GB" sz="1400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1134764" y="2655272"/>
            <a:ext cx="400497" cy="463746"/>
            <a:chOff x="1009672" y="3232787"/>
            <a:chExt cx="400497" cy="463746"/>
          </a:xfrm>
        </p:grpSpPr>
        <p:pic>
          <p:nvPicPr>
            <p:cNvPr id="39" name="Imagen 3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57</a:t>
              </a:r>
              <a:endParaRPr lang="en-GB" sz="1400" dirty="0"/>
            </a:p>
          </p:txBody>
        </p:sp>
      </p:grpSp>
      <p:cxnSp>
        <p:nvCxnSpPr>
          <p:cNvPr id="4" name="Conector recto de flecha 3"/>
          <p:cNvCxnSpPr>
            <a:endCxn id="49" idx="3"/>
          </p:cNvCxnSpPr>
          <p:nvPr/>
        </p:nvCxnSpPr>
        <p:spPr bwMode="auto">
          <a:xfrm flipH="1">
            <a:off x="262277" y="2337938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Conector recto de flecha 5"/>
          <p:cNvCxnSpPr>
            <a:endCxn id="37" idx="0"/>
          </p:cNvCxnSpPr>
          <p:nvPr/>
        </p:nvCxnSpPr>
        <p:spPr bwMode="auto">
          <a:xfrm flipH="1">
            <a:off x="781631" y="2370904"/>
            <a:ext cx="18295" cy="314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>
            <a:off x="984616" y="2367501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0" name="Agrupar 79"/>
          <p:cNvGrpSpPr/>
          <p:nvPr/>
        </p:nvGrpSpPr>
        <p:grpSpPr>
          <a:xfrm>
            <a:off x="623307" y="1892229"/>
            <a:ext cx="400497" cy="463746"/>
            <a:chOff x="1009672" y="3232787"/>
            <a:chExt cx="400497" cy="463746"/>
          </a:xfrm>
        </p:grpSpPr>
        <p:pic>
          <p:nvPicPr>
            <p:cNvPr id="81" name="Imagen 8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15</a:t>
              </a:r>
              <a:endParaRPr lang="en-GB" sz="1400" dirty="0"/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1154181" y="1892229"/>
            <a:ext cx="400497" cy="463746"/>
            <a:chOff x="1009672" y="3232787"/>
            <a:chExt cx="400497" cy="463746"/>
          </a:xfrm>
        </p:grpSpPr>
        <p:pic>
          <p:nvPicPr>
            <p:cNvPr id="84" name="Imagen 8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12</a:t>
              </a:r>
              <a:endParaRPr lang="en-GB" sz="1400" dirty="0"/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1696043" y="1895466"/>
            <a:ext cx="400497" cy="463746"/>
            <a:chOff x="1009672" y="3232787"/>
            <a:chExt cx="400497" cy="463746"/>
          </a:xfrm>
        </p:grpSpPr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8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19</a:t>
              </a:r>
              <a:endParaRPr lang="en-GB" sz="1400" dirty="0"/>
            </a:p>
          </p:txBody>
        </p:sp>
      </p:grpSp>
      <p:cxnSp>
        <p:nvCxnSpPr>
          <p:cNvPr id="89" name="Conector recto de flecha 88"/>
          <p:cNvCxnSpPr>
            <a:endCxn id="81" idx="3"/>
          </p:cNvCxnSpPr>
          <p:nvPr/>
        </p:nvCxnSpPr>
        <p:spPr bwMode="auto">
          <a:xfrm flipH="1">
            <a:off x="823556" y="1578132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Conector recto de flecha 89"/>
          <p:cNvCxnSpPr>
            <a:endCxn id="85" idx="0"/>
          </p:cNvCxnSpPr>
          <p:nvPr/>
        </p:nvCxnSpPr>
        <p:spPr bwMode="auto">
          <a:xfrm flipH="1">
            <a:off x="1342910" y="1611098"/>
            <a:ext cx="18295" cy="314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ector recto de flecha 90"/>
          <p:cNvCxnSpPr/>
          <p:nvPr/>
        </p:nvCxnSpPr>
        <p:spPr bwMode="auto">
          <a:xfrm>
            <a:off x="1545895" y="1607695"/>
            <a:ext cx="360954" cy="31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028" y="3245740"/>
            <a:ext cx="2207189" cy="747704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TERNARY </a:t>
            </a:r>
          </a:p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85537" y="3245740"/>
            <a:ext cx="2207189" cy="747704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QUATERNARY MAX-HEAP</a:t>
            </a:r>
            <a:endParaRPr lang="en-GB" sz="1800" dirty="0"/>
          </a:p>
        </p:txBody>
      </p:sp>
      <p:pic>
        <p:nvPicPr>
          <p:cNvPr id="32" name="Imagen 3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07058" y="1176155"/>
            <a:ext cx="463746" cy="400497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70235" y="117931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49</a:t>
            </a:r>
            <a:endParaRPr lang="en-GB" sz="14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61726" y="606963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41" name="Conector recto de flecha 40"/>
          <p:cNvCxnSpPr/>
          <p:nvPr/>
        </p:nvCxnSpPr>
        <p:spPr bwMode="auto">
          <a:xfrm rot="5400000" flipV="1">
            <a:off x="4612688" y="100508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Agrupar 41"/>
          <p:cNvGrpSpPr/>
          <p:nvPr/>
        </p:nvGrpSpPr>
        <p:grpSpPr>
          <a:xfrm>
            <a:off x="3711687" y="1845695"/>
            <a:ext cx="400497" cy="463746"/>
            <a:chOff x="1009672" y="3232787"/>
            <a:chExt cx="400497" cy="463746"/>
          </a:xfrm>
        </p:grpSpPr>
        <p:pic>
          <p:nvPicPr>
            <p:cNvPr id="43" name="Imagen 4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45</a:t>
              </a:r>
              <a:endParaRPr lang="en-GB" sz="1400" dirty="0"/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4242561" y="1845695"/>
            <a:ext cx="400497" cy="463746"/>
            <a:chOff x="1009672" y="3232787"/>
            <a:chExt cx="400497" cy="463746"/>
          </a:xfrm>
        </p:grpSpPr>
        <p:pic>
          <p:nvPicPr>
            <p:cNvPr id="47" name="Imagen 4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12</a:t>
              </a:r>
              <a:endParaRPr lang="en-GB" sz="1400" dirty="0"/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4784423" y="1848932"/>
            <a:ext cx="400497" cy="463746"/>
            <a:chOff x="1009672" y="3232787"/>
            <a:chExt cx="400497" cy="463746"/>
          </a:xfrm>
        </p:grpSpPr>
        <p:pic>
          <p:nvPicPr>
            <p:cNvPr id="51" name="Imagen 5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39</a:t>
              </a:r>
              <a:endParaRPr lang="en-GB" sz="1400" dirty="0"/>
            </a:p>
          </p:txBody>
        </p:sp>
      </p:grpSp>
      <p:grpSp>
        <p:nvGrpSpPr>
          <p:cNvPr id="54" name="Agrupar 53"/>
          <p:cNvGrpSpPr/>
          <p:nvPr/>
        </p:nvGrpSpPr>
        <p:grpSpPr>
          <a:xfrm>
            <a:off x="5351432" y="1846548"/>
            <a:ext cx="400497" cy="463746"/>
            <a:chOff x="1009672" y="3232787"/>
            <a:chExt cx="400497" cy="463746"/>
          </a:xfrm>
        </p:grpSpPr>
        <p:pic>
          <p:nvPicPr>
            <p:cNvPr id="55" name="Imagen 5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28</a:t>
              </a:r>
              <a:endParaRPr lang="en-GB" sz="1400" dirty="0"/>
            </a:p>
          </p:txBody>
        </p:sp>
      </p:grpSp>
      <p:cxnSp>
        <p:nvCxnSpPr>
          <p:cNvPr id="5" name="Conector recto de flecha 4"/>
          <p:cNvCxnSpPr/>
          <p:nvPr/>
        </p:nvCxnSpPr>
        <p:spPr bwMode="auto">
          <a:xfrm flipH="1">
            <a:off x="3940159" y="1561200"/>
            <a:ext cx="626745" cy="270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>
            <a:off x="4915257" y="1575310"/>
            <a:ext cx="626745" cy="270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onector recto de flecha 7"/>
          <p:cNvCxnSpPr>
            <a:stCxn id="33" idx="2"/>
            <a:endCxn id="48" idx="0"/>
          </p:cNvCxnSpPr>
          <p:nvPr/>
        </p:nvCxnSpPr>
        <p:spPr bwMode="auto">
          <a:xfrm flipH="1">
            <a:off x="4431290" y="1575311"/>
            <a:ext cx="297345" cy="303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ector recto de flecha 57"/>
          <p:cNvCxnSpPr/>
          <p:nvPr/>
        </p:nvCxnSpPr>
        <p:spPr bwMode="auto">
          <a:xfrm>
            <a:off x="4720850" y="1575310"/>
            <a:ext cx="297345" cy="303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Agrupar 11"/>
          <p:cNvGrpSpPr/>
          <p:nvPr/>
        </p:nvGrpSpPr>
        <p:grpSpPr>
          <a:xfrm>
            <a:off x="2997037" y="2687358"/>
            <a:ext cx="963597" cy="393615"/>
            <a:chOff x="2724597" y="2687358"/>
            <a:chExt cx="2040242" cy="466983"/>
          </a:xfrm>
        </p:grpSpPr>
        <p:grpSp>
          <p:nvGrpSpPr>
            <p:cNvPr id="59" name="Agrupar 58"/>
            <p:cNvGrpSpPr/>
            <p:nvPr/>
          </p:nvGrpSpPr>
          <p:grpSpPr>
            <a:xfrm>
              <a:off x="2724597" y="2687358"/>
              <a:ext cx="400497" cy="463746"/>
              <a:chOff x="1009672" y="3232787"/>
              <a:chExt cx="400497" cy="463746"/>
            </a:xfrm>
          </p:grpSpPr>
          <p:pic>
            <p:nvPicPr>
              <p:cNvPr id="62" name="Imagen 61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35</a:t>
                </a:r>
                <a:endParaRPr lang="en-GB" sz="1000" dirty="0"/>
              </a:p>
            </p:txBody>
          </p:sp>
        </p:grpSp>
        <p:grpSp>
          <p:nvGrpSpPr>
            <p:cNvPr id="64" name="Agrupar 63"/>
            <p:cNvGrpSpPr/>
            <p:nvPr/>
          </p:nvGrpSpPr>
          <p:grpSpPr>
            <a:xfrm>
              <a:off x="3255471" y="2687358"/>
              <a:ext cx="400497" cy="463746"/>
              <a:chOff x="1009672" y="3232787"/>
              <a:chExt cx="400497" cy="463746"/>
            </a:xfrm>
          </p:grpSpPr>
          <p:pic>
            <p:nvPicPr>
              <p:cNvPr id="65" name="Imagen 64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22</a:t>
                </a:r>
                <a:endParaRPr lang="en-GB" sz="1000" dirty="0"/>
              </a:p>
            </p:txBody>
          </p:sp>
        </p:grpSp>
        <p:grpSp>
          <p:nvGrpSpPr>
            <p:cNvPr id="69" name="Agrupar 68"/>
            <p:cNvGrpSpPr/>
            <p:nvPr/>
          </p:nvGrpSpPr>
          <p:grpSpPr>
            <a:xfrm>
              <a:off x="3797333" y="2690595"/>
              <a:ext cx="400497" cy="463746"/>
              <a:chOff x="1009672" y="3232787"/>
              <a:chExt cx="400497" cy="463746"/>
            </a:xfrm>
          </p:grpSpPr>
          <p:pic>
            <p:nvPicPr>
              <p:cNvPr id="70" name="Imagen 69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29</a:t>
                </a:r>
                <a:endParaRPr lang="en-GB" sz="1000" dirty="0"/>
              </a:p>
            </p:txBody>
          </p:sp>
        </p:grpSp>
        <p:grpSp>
          <p:nvGrpSpPr>
            <p:cNvPr id="72" name="Agrupar 71"/>
            <p:cNvGrpSpPr/>
            <p:nvPr/>
          </p:nvGrpSpPr>
          <p:grpSpPr>
            <a:xfrm>
              <a:off x="4364342" y="2688211"/>
              <a:ext cx="400497" cy="463746"/>
              <a:chOff x="1009672" y="3232787"/>
              <a:chExt cx="400497" cy="463746"/>
            </a:xfrm>
          </p:grpSpPr>
          <p:pic>
            <p:nvPicPr>
              <p:cNvPr id="73" name="Imagen 72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33</a:t>
                </a:r>
                <a:endParaRPr lang="en-GB" sz="1000" dirty="0"/>
              </a:p>
            </p:txBody>
          </p:sp>
        </p:grpSp>
      </p:grpSp>
      <p:grpSp>
        <p:nvGrpSpPr>
          <p:cNvPr id="75" name="Agrupar 74"/>
          <p:cNvGrpSpPr/>
          <p:nvPr/>
        </p:nvGrpSpPr>
        <p:grpSpPr>
          <a:xfrm>
            <a:off x="4084811" y="2686844"/>
            <a:ext cx="1072508" cy="393615"/>
            <a:chOff x="2724597" y="2687358"/>
            <a:chExt cx="2040242" cy="466983"/>
          </a:xfrm>
        </p:grpSpPr>
        <p:grpSp>
          <p:nvGrpSpPr>
            <p:cNvPr id="76" name="Agrupar 75"/>
            <p:cNvGrpSpPr/>
            <p:nvPr/>
          </p:nvGrpSpPr>
          <p:grpSpPr>
            <a:xfrm>
              <a:off x="2724597" y="2687358"/>
              <a:ext cx="400497" cy="463746"/>
              <a:chOff x="1009672" y="3232787"/>
              <a:chExt cx="400497" cy="463746"/>
            </a:xfrm>
          </p:grpSpPr>
          <p:pic>
            <p:nvPicPr>
              <p:cNvPr id="99" name="Imagen 98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2</a:t>
                </a:r>
                <a:endParaRPr lang="en-GB" sz="1000" dirty="0"/>
              </a:p>
            </p:txBody>
          </p:sp>
        </p:grpSp>
        <p:grpSp>
          <p:nvGrpSpPr>
            <p:cNvPr id="77" name="Agrupar 76"/>
            <p:cNvGrpSpPr/>
            <p:nvPr/>
          </p:nvGrpSpPr>
          <p:grpSpPr>
            <a:xfrm>
              <a:off x="3255471" y="2687358"/>
              <a:ext cx="400497" cy="463746"/>
              <a:chOff x="1009672" y="3232787"/>
              <a:chExt cx="400497" cy="463746"/>
            </a:xfrm>
          </p:grpSpPr>
          <p:pic>
            <p:nvPicPr>
              <p:cNvPr id="97" name="Imagen 96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11</a:t>
                </a:r>
                <a:endParaRPr lang="en-GB" sz="1000" dirty="0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3797333" y="2690595"/>
              <a:ext cx="400497" cy="463746"/>
              <a:chOff x="1009672" y="3232787"/>
              <a:chExt cx="400497" cy="463746"/>
            </a:xfrm>
          </p:grpSpPr>
          <p:pic>
            <p:nvPicPr>
              <p:cNvPr id="95" name="Imagen 94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9</a:t>
                </a:r>
                <a:endParaRPr lang="en-GB" sz="1000" dirty="0"/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364342" y="2688211"/>
              <a:ext cx="400497" cy="463746"/>
              <a:chOff x="1009672" y="3232787"/>
              <a:chExt cx="400497" cy="463746"/>
            </a:xfrm>
          </p:grpSpPr>
          <p:pic>
            <p:nvPicPr>
              <p:cNvPr id="93" name="Imagen 92" descr="box_template.ai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3" t="29236" r="44932" b="50518"/>
              <a:stretch/>
            </p:blipFill>
            <p:spPr>
              <a:xfrm rot="16200000">
                <a:off x="978048" y="3264411"/>
                <a:ext cx="463746" cy="400497"/>
              </a:xfrm>
              <a:prstGeom prst="rect">
                <a:avLst/>
              </a:prstGeom>
            </p:spPr>
          </p:pic>
          <p:sp>
            <p:nvSpPr>
              <p:cNvPr id="94" name="Content Placeholder 2">
                <a:extLst>
                  <a:ext uri="{FF2B5EF4-FFF2-40B4-BE49-F238E27FC236}">
                    <a16:creationId xmlns:a16="http://schemas.microsoft.com/office/drawing/2014/main" id="{354E91E5-B8CB-4A13-B9B7-7E70D725F2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0001" y="3265726"/>
                <a:ext cx="31680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7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55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225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ClrTx/>
                  <a:buFontTx/>
                  <a:buNone/>
                </a:pPr>
                <a:r>
                  <a:rPr lang="es-ES_tradnl" sz="1000" dirty="0">
                    <a:latin typeface="Roboto Slab" pitchFamily="2" charset="0"/>
                    <a:ea typeface="Roboto Slab" pitchFamily="2" charset="0"/>
                  </a:rPr>
                  <a:t>5</a:t>
                </a:r>
                <a:endParaRPr lang="en-GB" sz="1000" dirty="0"/>
              </a:p>
            </p:txBody>
          </p:sp>
        </p:grpSp>
      </p:grpSp>
      <p:cxnSp>
        <p:nvCxnSpPr>
          <p:cNvPr id="14" name="Conector recto de flecha 13"/>
          <p:cNvCxnSpPr>
            <a:stCxn id="44" idx="2"/>
            <a:endCxn id="62" idx="3"/>
          </p:cNvCxnSpPr>
          <p:nvPr/>
        </p:nvCxnSpPr>
        <p:spPr bwMode="auto">
          <a:xfrm flipH="1">
            <a:off x="3091614" y="2274634"/>
            <a:ext cx="808802" cy="412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ector recto de flecha 15"/>
          <p:cNvCxnSpPr>
            <a:stCxn id="44" idx="2"/>
            <a:endCxn id="65" idx="3"/>
          </p:cNvCxnSpPr>
          <p:nvPr/>
        </p:nvCxnSpPr>
        <p:spPr bwMode="auto">
          <a:xfrm flipH="1">
            <a:off x="3342343" y="2274634"/>
            <a:ext cx="558073" cy="412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ector recto de flecha 17"/>
          <p:cNvCxnSpPr>
            <a:stCxn id="44" idx="2"/>
            <a:endCxn id="70" idx="3"/>
          </p:cNvCxnSpPr>
          <p:nvPr/>
        </p:nvCxnSpPr>
        <p:spPr bwMode="auto">
          <a:xfrm flipH="1">
            <a:off x="3598262" y="2274634"/>
            <a:ext cx="302154" cy="415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19"/>
          <p:cNvCxnSpPr>
            <a:stCxn id="44" idx="2"/>
            <a:endCxn id="73" idx="3"/>
          </p:cNvCxnSpPr>
          <p:nvPr/>
        </p:nvCxnSpPr>
        <p:spPr bwMode="auto">
          <a:xfrm flipH="1">
            <a:off x="3866058" y="2274634"/>
            <a:ext cx="34358" cy="413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Conector recto de flecha 100"/>
          <p:cNvCxnSpPr>
            <a:stCxn id="47" idx="1"/>
            <a:endCxn id="100" idx="0"/>
          </p:cNvCxnSpPr>
          <p:nvPr/>
        </p:nvCxnSpPr>
        <p:spPr bwMode="auto">
          <a:xfrm flipH="1">
            <a:off x="4184021" y="2309441"/>
            <a:ext cx="258790" cy="405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Conector recto de flecha 101"/>
          <p:cNvCxnSpPr>
            <a:stCxn id="47" idx="1"/>
            <a:endCxn id="98" idx="0"/>
          </p:cNvCxnSpPr>
          <p:nvPr/>
        </p:nvCxnSpPr>
        <p:spPr bwMode="auto">
          <a:xfrm>
            <a:off x="4442811" y="2309441"/>
            <a:ext cx="20278" cy="405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Conector recto de flecha 102"/>
          <p:cNvCxnSpPr>
            <a:stCxn id="47" idx="1"/>
            <a:endCxn id="95" idx="3"/>
          </p:cNvCxnSpPr>
          <p:nvPr/>
        </p:nvCxnSpPr>
        <p:spPr bwMode="auto">
          <a:xfrm>
            <a:off x="4442811" y="2309441"/>
            <a:ext cx="311179" cy="380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Conector recto de flecha 103"/>
          <p:cNvCxnSpPr>
            <a:stCxn id="47" idx="1"/>
            <a:endCxn id="94" idx="0"/>
          </p:cNvCxnSpPr>
          <p:nvPr/>
        </p:nvCxnSpPr>
        <p:spPr bwMode="auto">
          <a:xfrm>
            <a:off x="4442811" y="2309441"/>
            <a:ext cx="603186" cy="405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9461" y="3275486"/>
            <a:ext cx="2207189" cy="747704"/>
          </a:xfrm>
          <a:prstGeom prst="rect">
            <a:avLst/>
          </a:prstGeom>
          <a:solidFill>
            <a:srgbClr val="DAEDEF"/>
          </a:solidFill>
          <a:ln>
            <a:solidFill>
              <a:srgbClr val="3C8C93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N-ARY MAX-HEAP</a:t>
            </a:r>
            <a:endParaRPr lang="en-GB" sz="1800" dirty="0"/>
          </a:p>
        </p:txBody>
      </p:sp>
      <p:pic>
        <p:nvPicPr>
          <p:cNvPr id="106" name="Imagen 10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69952" y="1299774"/>
            <a:ext cx="463746" cy="400497"/>
          </a:xfrm>
          <a:prstGeom prst="rect">
            <a:avLst/>
          </a:prstGeom>
        </p:spPr>
      </p:pic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33129" y="1302930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49</a:t>
            </a:r>
            <a:endParaRPr lang="en-GB" sz="1400" dirty="0"/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24620" y="730582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109" name="Conector recto de flecha 108"/>
          <p:cNvCxnSpPr/>
          <p:nvPr/>
        </p:nvCxnSpPr>
        <p:spPr bwMode="auto">
          <a:xfrm rot="5400000" flipV="1">
            <a:off x="7975582" y="1128703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0" name="Agrupar 109"/>
          <p:cNvGrpSpPr/>
          <p:nvPr/>
        </p:nvGrpSpPr>
        <p:grpSpPr>
          <a:xfrm>
            <a:off x="7074581" y="1969314"/>
            <a:ext cx="400497" cy="463746"/>
            <a:chOff x="1009672" y="3232787"/>
            <a:chExt cx="400497" cy="463746"/>
          </a:xfrm>
        </p:grpSpPr>
        <p:pic>
          <p:nvPicPr>
            <p:cNvPr id="111" name="Imagen 11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11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45</a:t>
              </a:r>
              <a:endParaRPr lang="en-GB" sz="1400" dirty="0"/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8714326" y="1970167"/>
            <a:ext cx="400497" cy="463746"/>
            <a:chOff x="1009672" y="3232787"/>
            <a:chExt cx="400497" cy="463746"/>
          </a:xfrm>
        </p:grpSpPr>
        <p:pic>
          <p:nvPicPr>
            <p:cNvPr id="120" name="Imagen 11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12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28</a:t>
              </a:r>
              <a:endParaRPr lang="en-GB" sz="1400" dirty="0"/>
            </a:p>
          </p:txBody>
        </p:sp>
      </p:grpSp>
      <p:cxnSp>
        <p:nvCxnSpPr>
          <p:cNvPr id="122" name="Conector recto de flecha 121"/>
          <p:cNvCxnSpPr/>
          <p:nvPr/>
        </p:nvCxnSpPr>
        <p:spPr bwMode="auto">
          <a:xfrm flipH="1">
            <a:off x="7303053" y="1684819"/>
            <a:ext cx="626745" cy="270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Conector recto de flecha 122"/>
          <p:cNvCxnSpPr/>
          <p:nvPr/>
        </p:nvCxnSpPr>
        <p:spPr bwMode="auto">
          <a:xfrm>
            <a:off x="8278151" y="1698929"/>
            <a:ext cx="626745" cy="270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7" name="Agrupar 126"/>
          <p:cNvGrpSpPr/>
          <p:nvPr/>
        </p:nvGrpSpPr>
        <p:grpSpPr>
          <a:xfrm>
            <a:off x="6359931" y="2810977"/>
            <a:ext cx="189153" cy="390887"/>
            <a:chOff x="1009672" y="3232787"/>
            <a:chExt cx="400497" cy="463746"/>
          </a:xfrm>
        </p:grpSpPr>
        <p:pic>
          <p:nvPicPr>
            <p:cNvPr id="137" name="Imagen 13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13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35</a:t>
              </a:r>
              <a:endParaRPr lang="en-GB" sz="1000" dirty="0"/>
            </a:p>
          </p:txBody>
        </p:sp>
      </p:grpSp>
      <p:grpSp>
        <p:nvGrpSpPr>
          <p:cNvPr id="130" name="Agrupar 129"/>
          <p:cNvGrpSpPr/>
          <p:nvPr/>
        </p:nvGrpSpPr>
        <p:grpSpPr>
          <a:xfrm>
            <a:off x="7134375" y="2811696"/>
            <a:ext cx="189153" cy="390887"/>
            <a:chOff x="1009672" y="3232787"/>
            <a:chExt cx="400497" cy="463746"/>
          </a:xfrm>
        </p:grpSpPr>
        <p:pic>
          <p:nvPicPr>
            <p:cNvPr id="131" name="Imagen 13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13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33</a:t>
              </a:r>
              <a:endParaRPr lang="en-GB" sz="1000" dirty="0"/>
            </a:p>
          </p:txBody>
        </p:sp>
      </p:grpSp>
      <p:grpSp>
        <p:nvGrpSpPr>
          <p:cNvPr id="140" name="Agrupar 139"/>
          <p:cNvGrpSpPr/>
          <p:nvPr/>
        </p:nvGrpSpPr>
        <p:grpSpPr>
          <a:xfrm>
            <a:off x="8367337" y="2810463"/>
            <a:ext cx="210532" cy="390887"/>
            <a:chOff x="1009672" y="3232787"/>
            <a:chExt cx="400497" cy="463746"/>
          </a:xfrm>
        </p:grpSpPr>
        <p:pic>
          <p:nvPicPr>
            <p:cNvPr id="150" name="Imagen 14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15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000" dirty="0"/>
            </a:p>
          </p:txBody>
        </p:sp>
      </p:grpSp>
      <p:grpSp>
        <p:nvGrpSpPr>
          <p:cNvPr id="143" name="Agrupar 142"/>
          <p:cNvGrpSpPr/>
          <p:nvPr/>
        </p:nvGrpSpPr>
        <p:grpSpPr>
          <a:xfrm>
            <a:off x="8878977" y="2811182"/>
            <a:ext cx="210532" cy="390887"/>
            <a:chOff x="1009672" y="3232787"/>
            <a:chExt cx="400497" cy="463746"/>
          </a:xfrm>
        </p:grpSpPr>
        <p:pic>
          <p:nvPicPr>
            <p:cNvPr id="144" name="Imagen 14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78048" y="3264411"/>
              <a:ext cx="463746" cy="400497"/>
            </a:xfrm>
            <a:prstGeom prst="rect">
              <a:avLst/>
            </a:prstGeom>
          </p:spPr>
        </p:pic>
        <p:sp>
          <p:nvSpPr>
            <p:cNvPr id="14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0001" y="3265726"/>
              <a:ext cx="316800" cy="3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n-GB" sz="1000" dirty="0"/>
            </a:p>
          </p:txBody>
        </p:sp>
      </p:grpSp>
      <p:cxnSp>
        <p:nvCxnSpPr>
          <p:cNvPr id="152" name="Conector recto de flecha 151"/>
          <p:cNvCxnSpPr>
            <a:stCxn id="112" idx="2"/>
            <a:endCxn id="137" idx="3"/>
          </p:cNvCxnSpPr>
          <p:nvPr/>
        </p:nvCxnSpPr>
        <p:spPr bwMode="auto">
          <a:xfrm flipH="1">
            <a:off x="6454508" y="2398253"/>
            <a:ext cx="808802" cy="412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" name="Conector recto de flecha 154"/>
          <p:cNvCxnSpPr>
            <a:stCxn id="112" idx="2"/>
            <a:endCxn id="131" idx="3"/>
          </p:cNvCxnSpPr>
          <p:nvPr/>
        </p:nvCxnSpPr>
        <p:spPr bwMode="auto">
          <a:xfrm flipH="1">
            <a:off x="7228952" y="2398253"/>
            <a:ext cx="34358" cy="413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" name="Conector recto de flecha 155"/>
          <p:cNvCxnSpPr>
            <a:stCxn id="120" idx="1"/>
            <a:endCxn id="151" idx="0"/>
          </p:cNvCxnSpPr>
          <p:nvPr/>
        </p:nvCxnSpPr>
        <p:spPr bwMode="auto">
          <a:xfrm flipH="1">
            <a:off x="8466547" y="2433913"/>
            <a:ext cx="448029" cy="40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" name="Conector recto de flecha 158"/>
          <p:cNvCxnSpPr>
            <a:stCxn id="120" idx="1"/>
            <a:endCxn id="145" idx="0"/>
          </p:cNvCxnSpPr>
          <p:nvPr/>
        </p:nvCxnSpPr>
        <p:spPr bwMode="auto">
          <a:xfrm>
            <a:off x="8914576" y="2433913"/>
            <a:ext cx="63611" cy="405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onector recto 9"/>
          <p:cNvCxnSpPr/>
          <p:nvPr/>
        </p:nvCxnSpPr>
        <p:spPr bwMode="auto">
          <a:xfrm>
            <a:off x="7663334" y="2178939"/>
            <a:ext cx="886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0" name="Conector recto 159"/>
          <p:cNvCxnSpPr/>
          <p:nvPr/>
        </p:nvCxnSpPr>
        <p:spPr bwMode="auto">
          <a:xfrm>
            <a:off x="7391671" y="3048393"/>
            <a:ext cx="886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2" name="Conector recto 161"/>
          <p:cNvCxnSpPr>
            <a:endCxn id="144" idx="0"/>
          </p:cNvCxnSpPr>
          <p:nvPr/>
        </p:nvCxnSpPr>
        <p:spPr bwMode="auto">
          <a:xfrm flipV="1">
            <a:off x="8592619" y="3006625"/>
            <a:ext cx="286359" cy="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Conector recto 162"/>
          <p:cNvCxnSpPr/>
          <p:nvPr/>
        </p:nvCxnSpPr>
        <p:spPr bwMode="auto">
          <a:xfrm flipV="1">
            <a:off x="6686866" y="2992662"/>
            <a:ext cx="286359" cy="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30ACED-128C-834B-8F60-8EF7AD98A24B}"/>
              </a:ext>
            </a:extLst>
          </p:cNvPr>
          <p:cNvSpPr txBox="1"/>
          <p:nvPr/>
        </p:nvSpPr>
        <p:spPr>
          <a:xfrm>
            <a:off x="1523421" y="4557586"/>
            <a:ext cx="628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tree can be heap  if  the heap and shape properties are satisfied</a:t>
            </a:r>
          </a:p>
        </p:txBody>
      </p:sp>
    </p:spTree>
    <p:extLst>
      <p:ext uri="{BB962C8B-B14F-4D97-AF65-F5344CB8AC3E}">
        <p14:creationId xmlns:p14="http://schemas.microsoft.com/office/powerpoint/2010/main" val="1154775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997" y="231272"/>
            <a:ext cx="1145170" cy="457246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Trees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51" name="Elipse 50"/>
          <p:cNvSpPr/>
          <p:nvPr/>
        </p:nvSpPr>
        <p:spPr bwMode="auto">
          <a:xfrm>
            <a:off x="2017889" y="465668"/>
            <a:ext cx="3961982" cy="38378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Elipse 51"/>
          <p:cNvSpPr/>
          <p:nvPr/>
        </p:nvSpPr>
        <p:spPr bwMode="auto">
          <a:xfrm>
            <a:off x="2907167" y="1509889"/>
            <a:ext cx="2854669" cy="2593281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22410" y="873270"/>
            <a:ext cx="2063848" cy="45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trees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56" name="Elipse 55"/>
          <p:cNvSpPr/>
          <p:nvPr/>
        </p:nvSpPr>
        <p:spPr bwMode="auto">
          <a:xfrm rot="1430915">
            <a:off x="4322873" y="2906888"/>
            <a:ext cx="820108" cy="9571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71884" y="2633087"/>
            <a:ext cx="816471" cy="45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BST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58" name="Elipse 57"/>
          <p:cNvSpPr/>
          <p:nvPr/>
        </p:nvSpPr>
        <p:spPr bwMode="auto">
          <a:xfrm>
            <a:off x="3344280" y="2205818"/>
            <a:ext cx="820108" cy="9571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31002" y="1706239"/>
            <a:ext cx="1451493" cy="45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Heaps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44280" y="2404464"/>
            <a:ext cx="767866" cy="45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This topic</a:t>
            </a: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14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93A70-FC2A-4447-93B6-B507B1E5F557}"/>
              </a:ext>
            </a:extLst>
          </p:cNvPr>
          <p:cNvSpPr txBox="1"/>
          <p:nvPr/>
        </p:nvSpPr>
        <p:spPr>
          <a:xfrm>
            <a:off x="2017889" y="4519014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Heaps are the most commonly used Heaps</a:t>
            </a:r>
          </a:p>
        </p:txBody>
      </p:sp>
    </p:spTree>
    <p:extLst>
      <p:ext uri="{BB962C8B-B14F-4D97-AF65-F5344CB8AC3E}">
        <p14:creationId xmlns:p14="http://schemas.microsoft.com/office/powerpoint/2010/main" val="3363406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303414" y="1177162"/>
            <a:ext cx="3259205" cy="1281274"/>
            <a:chOff x="5244460" y="451168"/>
            <a:chExt cx="3259205" cy="1281274"/>
          </a:xfrm>
        </p:grpSpPr>
        <p:pic>
          <p:nvPicPr>
            <p:cNvPr id="25" name="Imagen 24" descr="online shopping logo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303415" y="2650924"/>
            <a:ext cx="3259205" cy="1281274"/>
            <a:chOff x="5244460" y="451168"/>
            <a:chExt cx="3259205" cy="1281274"/>
          </a:xfrm>
        </p:grpSpPr>
        <p:pic>
          <p:nvPicPr>
            <p:cNvPr id="31" name="Imagen 30" descr="online shopping logo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6302759" y="591011"/>
              <a:ext cx="156358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73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0402" y="2625257"/>
            <a:ext cx="34358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2894" y="1627365"/>
            <a:ext cx="33847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58450" y="2625257"/>
            <a:ext cx="301292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74360" y="1102751"/>
            <a:ext cx="340614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65063" y="16415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01876" y="26316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47" y="262573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19" y="3538700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06036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58201" y="3568491"/>
            <a:ext cx="343581" cy="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0972" y="3533707"/>
            <a:ext cx="386378" cy="40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cxnSp>
        <p:nvCxnSpPr>
          <p:cNvPr id="48" name="Conector recto de flecha 47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ector recto de flecha 49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008EAD-C01E-BB4C-843F-556370083EB1}"/>
              </a:ext>
            </a:extLst>
          </p:cNvPr>
          <p:cNvSpPr txBox="1"/>
          <p:nvPr/>
        </p:nvSpPr>
        <p:spPr>
          <a:xfrm>
            <a:off x="4723454" y="2220492"/>
            <a:ext cx="3737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property states what the value stored at the parent node must be in relation to that stored at its  children.</a:t>
            </a:r>
          </a:p>
        </p:txBody>
      </p:sp>
    </p:spTree>
    <p:extLst>
      <p:ext uri="{BB962C8B-B14F-4D97-AF65-F5344CB8AC3E}">
        <p14:creationId xmlns:p14="http://schemas.microsoft.com/office/powerpoint/2010/main" val="8980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0402" y="2625257"/>
            <a:ext cx="34358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2894" y="1627365"/>
            <a:ext cx="33847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58450" y="2625257"/>
            <a:ext cx="301292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74360" y="1102751"/>
            <a:ext cx="340614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65063" y="16415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01876" y="26316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47" y="262573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19" y="3538700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06036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58201" y="3568491"/>
            <a:ext cx="343581" cy="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0972" y="3533707"/>
            <a:ext cx="386378" cy="40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cxnSp>
        <p:nvCxnSpPr>
          <p:cNvPr id="48" name="Conector recto de flecha 47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ector recto de flecha 49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20977" y="1732442"/>
            <a:ext cx="345711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ClrTx/>
              <a:buFont typeface="Arial"/>
              <a:buChar char="•"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Parent value &lt; children values</a:t>
            </a:r>
          </a:p>
          <a:p>
            <a:pPr algn="ctr">
              <a:buClrTx/>
              <a:buFont typeface="Arial"/>
              <a:buChar char="•"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Parent value &gt; children values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562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 bwMode="auto">
          <a:xfrm>
            <a:off x="4555256" y="1920687"/>
            <a:ext cx="3786360" cy="2543076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0" name="Conector recto 69"/>
          <p:cNvCxnSpPr/>
          <p:nvPr/>
        </p:nvCxnSpPr>
        <p:spPr bwMode="auto">
          <a:xfrm>
            <a:off x="6495472" y="1920687"/>
            <a:ext cx="0" cy="25430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0402" y="2625257"/>
            <a:ext cx="34358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2894" y="1627365"/>
            <a:ext cx="33847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58450" y="2625257"/>
            <a:ext cx="301292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74360" y="1102751"/>
            <a:ext cx="340614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65063" y="16415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01876" y="26316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47" y="262573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19" y="3538700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06036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58201" y="3568491"/>
            <a:ext cx="343581" cy="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0972" y="3533707"/>
            <a:ext cx="386378" cy="40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2742" y="194420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Max-Heap</a:t>
            </a:r>
            <a:endParaRPr lang="en-GB" sz="18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1179" y="2512902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741896" y="3824187"/>
            <a:ext cx="463746" cy="400497"/>
          </a:xfrm>
          <a:prstGeom prst="rect">
            <a:avLst/>
          </a:prstGeom>
        </p:spPr>
      </p:pic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19117" y="283413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45386" y="2850121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7998" y="3818329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82199" y="3840177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58970" y="3822551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56" name="Conector recto de flecha 55"/>
          <p:cNvCxnSpPr/>
          <p:nvPr/>
        </p:nvCxnSpPr>
        <p:spPr bwMode="auto">
          <a:xfrm>
            <a:off x="5642964" y="3291912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 flipH="1">
            <a:off x="4886364" y="3291912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5119724" y="37696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71" name="Rectángulo 70"/>
          <p:cNvSpPr/>
          <p:nvPr/>
        </p:nvSpPr>
        <p:spPr>
          <a:xfrm rot="13500000">
            <a:off x="5898856" y="3245573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2" name="Rectángulo 71"/>
          <p:cNvSpPr/>
          <p:nvPr/>
        </p:nvSpPr>
        <p:spPr>
          <a:xfrm rot="18900000">
            <a:off x="4894582" y="3156855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D2999-FDCB-8448-9BE2-41BE961A303E}"/>
              </a:ext>
            </a:extLst>
          </p:cNvPr>
          <p:cNvSpPr txBox="1"/>
          <p:nvPr/>
        </p:nvSpPr>
        <p:spPr>
          <a:xfrm>
            <a:off x="398457" y="4638800"/>
            <a:ext cx="933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Max-Heap: The value stored in a parent node is always greater than the value stored in its children </a:t>
            </a:r>
          </a:p>
        </p:txBody>
      </p:sp>
    </p:spTree>
    <p:extLst>
      <p:ext uri="{BB962C8B-B14F-4D97-AF65-F5344CB8AC3E}">
        <p14:creationId xmlns:p14="http://schemas.microsoft.com/office/powerpoint/2010/main" val="192209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4555256" y="1920687"/>
            <a:ext cx="3786360" cy="2543076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0402" y="2625257"/>
            <a:ext cx="34358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2894" y="1627365"/>
            <a:ext cx="33847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58450" y="2625257"/>
            <a:ext cx="301292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74360" y="1102751"/>
            <a:ext cx="340614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65063" y="16415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01876" y="26316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47" y="262573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19" y="3538700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06036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58201" y="3568491"/>
            <a:ext cx="343581" cy="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0972" y="3533707"/>
            <a:ext cx="386378" cy="40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cxnSp>
        <p:nvCxnSpPr>
          <p:cNvPr id="4" name="Conector recto 3"/>
          <p:cNvCxnSpPr/>
          <p:nvPr/>
        </p:nvCxnSpPr>
        <p:spPr bwMode="auto">
          <a:xfrm>
            <a:off x="6495472" y="1920687"/>
            <a:ext cx="0" cy="25430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2742" y="194420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Max-Heap</a:t>
            </a:r>
            <a:endParaRPr lang="en-GB" sz="1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7874" y="192068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1179" y="2512902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741896" y="3824187"/>
            <a:ext cx="463746" cy="400497"/>
          </a:xfrm>
          <a:prstGeom prst="rect">
            <a:avLst/>
          </a:prstGeom>
        </p:spPr>
      </p:pic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19117" y="283413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45386" y="2850121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7998" y="3818329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82199" y="3840177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58970" y="3822551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56" name="Conector recto de flecha 55"/>
          <p:cNvCxnSpPr/>
          <p:nvPr/>
        </p:nvCxnSpPr>
        <p:spPr bwMode="auto">
          <a:xfrm>
            <a:off x="5642964" y="3291912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 flipH="1">
            <a:off x="4886364" y="3291912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5119724" y="37696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16513" y="2530130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77230" y="3841415"/>
            <a:ext cx="463746" cy="400497"/>
          </a:xfrm>
          <a:prstGeom prst="rect">
            <a:avLst/>
          </a:prstGeom>
        </p:spPr>
      </p:pic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4451" y="2851364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80720" y="28673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73332" y="3835557"/>
            <a:ext cx="463746" cy="400497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7533" y="38574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4304" y="383977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>
            <a:off x="7478298" y="33091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ector recto de flecha 65"/>
          <p:cNvCxnSpPr/>
          <p:nvPr/>
        </p:nvCxnSpPr>
        <p:spPr bwMode="auto">
          <a:xfrm flipH="1">
            <a:off x="6721698" y="33091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ángulo 66"/>
          <p:cNvSpPr/>
          <p:nvPr/>
        </p:nvSpPr>
        <p:spPr>
          <a:xfrm>
            <a:off x="6955058" y="37868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69" name="Rectángulo 68"/>
          <p:cNvSpPr/>
          <p:nvPr/>
        </p:nvSpPr>
        <p:spPr>
          <a:xfrm rot="13500000">
            <a:off x="5898856" y="3245573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0" name="Rectángulo 69"/>
          <p:cNvSpPr/>
          <p:nvPr/>
        </p:nvSpPr>
        <p:spPr>
          <a:xfrm rot="18900000">
            <a:off x="4894582" y="3156855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1" name="Rectángulo 70"/>
          <p:cNvSpPr/>
          <p:nvPr/>
        </p:nvSpPr>
        <p:spPr>
          <a:xfrm rot="13500000">
            <a:off x="7728041" y="3327418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2" name="Rectángulo 71"/>
          <p:cNvSpPr/>
          <p:nvPr/>
        </p:nvSpPr>
        <p:spPr>
          <a:xfrm rot="18900000">
            <a:off x="6723767" y="3238700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C248AB-7F20-124E-AC7F-E64B0C72063D}"/>
              </a:ext>
            </a:extLst>
          </p:cNvPr>
          <p:cNvSpPr txBox="1"/>
          <p:nvPr/>
        </p:nvSpPr>
        <p:spPr>
          <a:xfrm>
            <a:off x="398457" y="4702756"/>
            <a:ext cx="827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Min-Heap: The value stored in a parent node is always smaller than the value stored in its children </a:t>
            </a:r>
          </a:p>
        </p:txBody>
      </p:sp>
    </p:spTree>
    <p:extLst>
      <p:ext uri="{BB962C8B-B14F-4D97-AF65-F5344CB8AC3E}">
        <p14:creationId xmlns:p14="http://schemas.microsoft.com/office/powerpoint/2010/main" val="304676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4555256" y="1920687"/>
            <a:ext cx="3786360" cy="2543076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0402" y="2625257"/>
            <a:ext cx="34358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72894" y="1627365"/>
            <a:ext cx="33847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58450" y="2625257"/>
            <a:ext cx="301292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74360" y="1102751"/>
            <a:ext cx="340614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65063" y="16415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01876" y="26316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47" y="262573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19" y="3538700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06036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58201" y="3568491"/>
            <a:ext cx="343581" cy="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0972" y="3533707"/>
            <a:ext cx="386378" cy="40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cxnSp>
        <p:nvCxnSpPr>
          <p:cNvPr id="4" name="Conector recto 3"/>
          <p:cNvCxnSpPr/>
          <p:nvPr/>
        </p:nvCxnSpPr>
        <p:spPr bwMode="auto">
          <a:xfrm>
            <a:off x="6495472" y="1920687"/>
            <a:ext cx="0" cy="25430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2742" y="194420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Max-Heap</a:t>
            </a:r>
            <a:endParaRPr lang="en-GB" sz="1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7874" y="192068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1179" y="2512902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741896" y="3824187"/>
            <a:ext cx="463746" cy="400497"/>
          </a:xfrm>
          <a:prstGeom prst="rect">
            <a:avLst/>
          </a:prstGeom>
        </p:spPr>
      </p:pic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19117" y="283413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45386" y="2850121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7998" y="3818329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82199" y="3840177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58970" y="3822551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56" name="Conector recto de flecha 55"/>
          <p:cNvCxnSpPr/>
          <p:nvPr/>
        </p:nvCxnSpPr>
        <p:spPr bwMode="auto">
          <a:xfrm>
            <a:off x="5642964" y="3291912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 flipH="1">
            <a:off x="4886364" y="3291912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5119724" y="37696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16513" y="2530130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77230" y="3841415"/>
            <a:ext cx="463746" cy="400497"/>
          </a:xfrm>
          <a:prstGeom prst="rect">
            <a:avLst/>
          </a:prstGeom>
        </p:spPr>
      </p:pic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4451" y="2851364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80720" y="28673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73332" y="3835557"/>
            <a:ext cx="463746" cy="400497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7533" y="38574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4304" y="383977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>
            <a:off x="7478298" y="33091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ector recto de flecha 65"/>
          <p:cNvCxnSpPr/>
          <p:nvPr/>
        </p:nvCxnSpPr>
        <p:spPr bwMode="auto">
          <a:xfrm flipH="1">
            <a:off x="6721698" y="33091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ángulo 66"/>
          <p:cNvSpPr/>
          <p:nvPr/>
        </p:nvSpPr>
        <p:spPr>
          <a:xfrm>
            <a:off x="6955058" y="37868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69" name="Rectángulo 68"/>
          <p:cNvSpPr/>
          <p:nvPr/>
        </p:nvSpPr>
        <p:spPr>
          <a:xfrm rot="13500000">
            <a:off x="5898856" y="3245573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0" name="Rectángulo 69"/>
          <p:cNvSpPr/>
          <p:nvPr/>
        </p:nvSpPr>
        <p:spPr>
          <a:xfrm rot="18900000">
            <a:off x="4894582" y="3156855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1" name="Rectángulo 70"/>
          <p:cNvSpPr/>
          <p:nvPr/>
        </p:nvSpPr>
        <p:spPr>
          <a:xfrm rot="13500000">
            <a:off x="7728041" y="3327418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2" name="Rectángulo 71"/>
          <p:cNvSpPr/>
          <p:nvPr/>
        </p:nvSpPr>
        <p:spPr>
          <a:xfrm rot="18900000">
            <a:off x="6723767" y="3238700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C248AB-7F20-124E-AC7F-E64B0C72063D}"/>
              </a:ext>
            </a:extLst>
          </p:cNvPr>
          <p:cNvSpPr txBox="1"/>
          <p:nvPr/>
        </p:nvSpPr>
        <p:spPr>
          <a:xfrm>
            <a:off x="29034" y="4165299"/>
            <a:ext cx="3823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Let’s look this tree and check if it satisfies the heap property!</a:t>
            </a:r>
          </a:p>
        </p:txBody>
      </p:sp>
    </p:spTree>
    <p:extLst>
      <p:ext uri="{BB962C8B-B14F-4D97-AF65-F5344CB8AC3E}">
        <p14:creationId xmlns:p14="http://schemas.microsoft.com/office/powerpoint/2010/main" val="58345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4555256" y="1920687"/>
            <a:ext cx="3786360" cy="2543076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0402" y="2625257"/>
            <a:ext cx="34358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7678" y="1619476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58450" y="2625257"/>
            <a:ext cx="301292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0752" y="1102751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09847" y="1625771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01876" y="26316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647" y="262573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19" y="3538700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06036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58201" y="3568491"/>
            <a:ext cx="343581" cy="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0972" y="3533707"/>
            <a:ext cx="386378" cy="40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cxnSp>
        <p:nvCxnSpPr>
          <p:cNvPr id="4" name="Conector recto 3"/>
          <p:cNvCxnSpPr/>
          <p:nvPr/>
        </p:nvCxnSpPr>
        <p:spPr bwMode="auto">
          <a:xfrm>
            <a:off x="6495472" y="1920687"/>
            <a:ext cx="0" cy="25430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2742" y="194420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Max-Heap</a:t>
            </a:r>
            <a:endParaRPr lang="en-GB" sz="1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7874" y="192068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1179" y="2512902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741896" y="3824187"/>
            <a:ext cx="463746" cy="400497"/>
          </a:xfrm>
          <a:prstGeom prst="rect">
            <a:avLst/>
          </a:prstGeom>
        </p:spPr>
      </p:pic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19117" y="283413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45386" y="2850121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7998" y="3818329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82199" y="3840177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58970" y="3822551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56" name="Conector recto de flecha 55"/>
          <p:cNvCxnSpPr/>
          <p:nvPr/>
        </p:nvCxnSpPr>
        <p:spPr bwMode="auto">
          <a:xfrm>
            <a:off x="5642964" y="3291912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 flipH="1">
            <a:off x="4886364" y="3291912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5119724" y="37696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16513" y="2530130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77230" y="3841415"/>
            <a:ext cx="463746" cy="400497"/>
          </a:xfrm>
          <a:prstGeom prst="rect">
            <a:avLst/>
          </a:prstGeom>
        </p:spPr>
      </p:pic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4451" y="2851364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80720" y="28673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73332" y="3835557"/>
            <a:ext cx="463746" cy="400497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7533" y="38574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4304" y="383977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>
            <a:off x="7478298" y="33091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ector recto de flecha 65"/>
          <p:cNvCxnSpPr/>
          <p:nvPr/>
        </p:nvCxnSpPr>
        <p:spPr bwMode="auto">
          <a:xfrm flipH="1">
            <a:off x="6721698" y="33091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ángulo 66"/>
          <p:cNvSpPr/>
          <p:nvPr/>
        </p:nvSpPr>
        <p:spPr>
          <a:xfrm>
            <a:off x="6955058" y="37868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69" name="Rectángulo 68"/>
          <p:cNvSpPr/>
          <p:nvPr/>
        </p:nvSpPr>
        <p:spPr>
          <a:xfrm rot="13500000">
            <a:off x="5898856" y="3245573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0" name="Rectángulo 69"/>
          <p:cNvSpPr/>
          <p:nvPr/>
        </p:nvSpPr>
        <p:spPr>
          <a:xfrm rot="18900000">
            <a:off x="4894582" y="3156855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1" name="Rectángulo 70"/>
          <p:cNvSpPr/>
          <p:nvPr/>
        </p:nvSpPr>
        <p:spPr>
          <a:xfrm rot="13500000">
            <a:off x="7728041" y="3327418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2" name="Rectángulo 71"/>
          <p:cNvSpPr/>
          <p:nvPr/>
        </p:nvSpPr>
        <p:spPr>
          <a:xfrm rot="18900000">
            <a:off x="6723767" y="3238700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3" name="Rectángulo 72"/>
          <p:cNvSpPr/>
          <p:nvPr/>
        </p:nvSpPr>
        <p:spPr>
          <a:xfrm rot="13500000">
            <a:off x="2683964" y="1259168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4" name="Rectángulo 73"/>
          <p:cNvSpPr/>
          <p:nvPr/>
        </p:nvSpPr>
        <p:spPr>
          <a:xfrm rot="18900000">
            <a:off x="1387284" y="1196812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90718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4555256" y="1920687"/>
            <a:ext cx="3786360" cy="2543076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55725" y="1618161"/>
            <a:ext cx="463746" cy="400497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6584" y="2609277"/>
            <a:ext cx="463746" cy="400497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5186" y="2609479"/>
            <a:ext cx="316800" cy="39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40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7678" y="1619476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40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9908" y="2609277"/>
            <a:ext cx="463746" cy="400497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34786" y="2609479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40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947575" y="1099595"/>
            <a:ext cx="463746" cy="400497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0752" y="1102751"/>
            <a:ext cx="316800" cy="396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40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61573" y="2615615"/>
            <a:ext cx="463746" cy="400497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38794" y="1625564"/>
            <a:ext cx="463746" cy="400497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09847" y="1625771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57675" y="2609757"/>
            <a:ext cx="463746" cy="400497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88132" y="375106"/>
            <a:ext cx="77963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6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039094" y="928524"/>
            <a:ext cx="262393" cy="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1195922" y="1299845"/>
            <a:ext cx="783278" cy="518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379697" y="1299844"/>
            <a:ext cx="790722" cy="5259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321484" y="2075937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046745" y="2075937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25540" y="2623716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25975" y="2609961"/>
            <a:ext cx="316800" cy="39600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-31623" y="3522720"/>
            <a:ext cx="463746" cy="40049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919" y="3538700"/>
            <a:ext cx="197369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40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462641" y="20833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2706041" y="20833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198208" y="3029639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26577" y="3506036"/>
            <a:ext cx="463746" cy="400497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58201" y="3568491"/>
            <a:ext cx="343581" cy="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4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8875" y="3521680"/>
            <a:ext cx="463746" cy="400497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0972" y="3533707"/>
            <a:ext cx="386378" cy="40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4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475430" y="3028552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1458450" y="2996303"/>
            <a:ext cx="123276" cy="494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856417" y="451168"/>
            <a:ext cx="3259205" cy="1281274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167419" y="968867"/>
              <a:ext cx="124838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2400" dirty="0"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cxnSp>
        <p:nvCxnSpPr>
          <p:cNvPr id="4" name="Conector recto 3"/>
          <p:cNvCxnSpPr/>
          <p:nvPr/>
        </p:nvCxnSpPr>
        <p:spPr bwMode="auto">
          <a:xfrm>
            <a:off x="6495472" y="1920687"/>
            <a:ext cx="0" cy="25430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2742" y="194420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Max-Heap</a:t>
            </a:r>
            <a:endParaRPr lang="en-GB" sz="1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7874" y="1920687"/>
            <a:ext cx="1399308" cy="51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Min-Heap</a:t>
            </a:r>
            <a:endParaRPr lang="en-GB" sz="18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1179" y="2512902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741896" y="3824187"/>
            <a:ext cx="463746" cy="400497"/>
          </a:xfrm>
          <a:prstGeom prst="rect">
            <a:avLst/>
          </a:prstGeom>
        </p:spPr>
      </p:pic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19117" y="2834136"/>
            <a:ext cx="463746" cy="40049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45386" y="2850121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7998" y="3818329"/>
            <a:ext cx="463746" cy="400497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82199" y="3840177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58970" y="3822551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56" name="Conector recto de flecha 55"/>
          <p:cNvCxnSpPr/>
          <p:nvPr/>
        </p:nvCxnSpPr>
        <p:spPr bwMode="auto">
          <a:xfrm>
            <a:off x="5642964" y="3291912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 flipH="1">
            <a:off x="4886364" y="3291912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5119724" y="37696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16513" y="2530130"/>
            <a:ext cx="1728556" cy="3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Parent value</a:t>
            </a:r>
            <a:endParaRPr lang="en-GB" sz="1400" dirty="0"/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77230" y="3841415"/>
            <a:ext cx="463746" cy="400497"/>
          </a:xfrm>
          <a:prstGeom prst="rect">
            <a:avLst/>
          </a:prstGeom>
        </p:spPr>
      </p:pic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4451" y="2851364"/>
            <a:ext cx="463746" cy="400497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80720" y="2867349"/>
            <a:ext cx="413456" cy="4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400" dirty="0"/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73332" y="3835557"/>
            <a:ext cx="463746" cy="400497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7533" y="3857405"/>
            <a:ext cx="501541" cy="5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4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4304" y="3839779"/>
            <a:ext cx="557543" cy="5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4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>
            <a:off x="7478298" y="3309140"/>
            <a:ext cx="555037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ector recto de flecha 65"/>
          <p:cNvCxnSpPr/>
          <p:nvPr/>
        </p:nvCxnSpPr>
        <p:spPr bwMode="auto">
          <a:xfrm flipH="1">
            <a:off x="6721698" y="3309140"/>
            <a:ext cx="549601" cy="501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ángulo 66"/>
          <p:cNvSpPr/>
          <p:nvPr/>
        </p:nvSpPr>
        <p:spPr>
          <a:xfrm>
            <a:off x="6955058" y="37868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marL="0" indent="0" algn="ctr">
              <a:buClr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values</a:t>
            </a:r>
            <a:endParaRPr lang="en-GB" sz="1400" dirty="0"/>
          </a:p>
        </p:txBody>
      </p:sp>
      <p:sp>
        <p:nvSpPr>
          <p:cNvPr id="69" name="Rectángulo 68"/>
          <p:cNvSpPr/>
          <p:nvPr/>
        </p:nvSpPr>
        <p:spPr>
          <a:xfrm rot="13500000">
            <a:off x="5898856" y="3245573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0" name="Rectángulo 69"/>
          <p:cNvSpPr/>
          <p:nvPr/>
        </p:nvSpPr>
        <p:spPr>
          <a:xfrm rot="18900000">
            <a:off x="4894582" y="3156855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1" name="Rectángulo 70"/>
          <p:cNvSpPr/>
          <p:nvPr/>
        </p:nvSpPr>
        <p:spPr>
          <a:xfrm rot="13500000">
            <a:off x="7728041" y="3327418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2" name="Rectángulo 71"/>
          <p:cNvSpPr/>
          <p:nvPr/>
        </p:nvSpPr>
        <p:spPr>
          <a:xfrm rot="18900000">
            <a:off x="6723767" y="3238700"/>
            <a:ext cx="30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3" name="Rectángulo 72"/>
          <p:cNvSpPr/>
          <p:nvPr/>
        </p:nvSpPr>
        <p:spPr>
          <a:xfrm rot="13500000">
            <a:off x="1238249" y="2069934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4" name="Rectángulo 73"/>
          <p:cNvSpPr/>
          <p:nvPr/>
        </p:nvSpPr>
        <p:spPr>
          <a:xfrm rot="18900000">
            <a:off x="368799" y="2023368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5" name="Rectángulo 74"/>
          <p:cNvSpPr/>
          <p:nvPr/>
        </p:nvSpPr>
        <p:spPr>
          <a:xfrm rot="13500000">
            <a:off x="3631637" y="2067205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6" name="Rectángulo 75"/>
          <p:cNvSpPr/>
          <p:nvPr/>
        </p:nvSpPr>
        <p:spPr>
          <a:xfrm rot="18900000">
            <a:off x="2762187" y="2020639"/>
            <a:ext cx="29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4992803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2D6634-8C61-44B0-8C9A-461444A3A20F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65620a10-58d8-4602-af8b-e2b4eec3245a"/>
    <ds:schemaRef ds:uri="http://schemas.microsoft.com/office/infopath/2007/PartnerControls"/>
    <ds:schemaRef ds:uri="4f37539b-1577-461a-a534-c40bf1b53cfa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DECF8FA-A60A-4B8D-B25F-DC4F13C66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72121</TotalTime>
  <Words>731</Words>
  <Application>Microsoft Macintosh PowerPoint</Application>
  <PresentationFormat>On-screen Show (16:9)</PresentationFormat>
  <Paragraphs>506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1071</cp:revision>
  <cp:lastPrinted>2019-07-09T17:04:45Z</cp:lastPrinted>
  <dcterms:created xsi:type="dcterms:W3CDTF">2018-10-29T10:08:54Z</dcterms:created>
  <dcterms:modified xsi:type="dcterms:W3CDTF">2021-02-21T12:55:08Z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