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39"/>
  </p:notesMasterIdLst>
  <p:handoutMasterIdLst>
    <p:handoutMasterId r:id="rId40"/>
  </p:handoutMasterIdLst>
  <p:sldIdLst>
    <p:sldId id="362" r:id="rId6"/>
    <p:sldId id="412" r:id="rId7"/>
    <p:sldId id="554" r:id="rId8"/>
    <p:sldId id="555" r:id="rId9"/>
    <p:sldId id="553" r:id="rId10"/>
    <p:sldId id="556" r:id="rId11"/>
    <p:sldId id="557" r:id="rId12"/>
    <p:sldId id="558" r:id="rId13"/>
    <p:sldId id="515" r:id="rId14"/>
    <p:sldId id="559" r:id="rId15"/>
    <p:sldId id="560" r:id="rId16"/>
    <p:sldId id="561" r:id="rId17"/>
    <p:sldId id="562" r:id="rId18"/>
    <p:sldId id="563" r:id="rId19"/>
    <p:sldId id="550" r:id="rId20"/>
    <p:sldId id="567" r:id="rId21"/>
    <p:sldId id="568" r:id="rId22"/>
    <p:sldId id="570" r:id="rId23"/>
    <p:sldId id="569" r:id="rId24"/>
    <p:sldId id="571" r:id="rId25"/>
    <p:sldId id="572" r:id="rId26"/>
    <p:sldId id="573" r:id="rId27"/>
    <p:sldId id="574" r:id="rId28"/>
    <p:sldId id="575" r:id="rId29"/>
    <p:sldId id="576" r:id="rId30"/>
    <p:sldId id="577" r:id="rId31"/>
    <p:sldId id="578" r:id="rId32"/>
    <p:sldId id="579" r:id="rId33"/>
    <p:sldId id="580" r:id="rId34"/>
    <p:sldId id="581" r:id="rId35"/>
    <p:sldId id="582" r:id="rId36"/>
    <p:sldId id="583" r:id="rId37"/>
    <p:sldId id="564" r:id="rId3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3B6"/>
    <a:srgbClr val="902410"/>
    <a:srgbClr val="3B98FF"/>
    <a:srgbClr val="5BBDBE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092" autoAdjust="0"/>
    <p:restoredTop sz="99390" autoAdjust="0"/>
  </p:normalViewPr>
  <p:slideViewPr>
    <p:cSldViewPr snapToGrid="0" snapToObjects="1">
      <p:cViewPr varScale="1">
        <p:scale>
          <a:sx n="82" d="100"/>
          <a:sy n="82" d="100"/>
        </p:scale>
        <p:origin x="176" y="1312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Heaps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HEAPSORT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adroTexto 48"/>
          <p:cNvSpPr txBox="1"/>
          <p:nvPr/>
        </p:nvSpPr>
        <p:spPr>
          <a:xfrm>
            <a:off x="10465" y="1281968"/>
            <a:ext cx="6021727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0" y="1615340"/>
            <a:ext cx="6032192" cy="283609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45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adroTexto 48"/>
          <p:cNvSpPr txBox="1"/>
          <p:nvPr/>
        </p:nvSpPr>
        <p:spPr>
          <a:xfrm>
            <a:off x="10465" y="1281968"/>
            <a:ext cx="6021727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10465" y="1898949"/>
            <a:ext cx="6032192" cy="1109775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3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adroTexto 48"/>
          <p:cNvSpPr txBox="1"/>
          <p:nvPr/>
        </p:nvSpPr>
        <p:spPr>
          <a:xfrm>
            <a:off x="10465" y="1281968"/>
            <a:ext cx="6021727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0" y="1911280"/>
            <a:ext cx="6032192" cy="258947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7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adroTexto 48"/>
          <p:cNvSpPr txBox="1"/>
          <p:nvPr/>
        </p:nvSpPr>
        <p:spPr>
          <a:xfrm>
            <a:off x="10465" y="1281968"/>
            <a:ext cx="6021727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0" y="2170227"/>
            <a:ext cx="6032192" cy="258947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34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adroTexto 48"/>
          <p:cNvSpPr txBox="1"/>
          <p:nvPr/>
        </p:nvSpPr>
        <p:spPr>
          <a:xfrm>
            <a:off x="10465" y="1281968"/>
            <a:ext cx="6021727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0" y="2453835"/>
            <a:ext cx="6032192" cy="258947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32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40209"/>
              </p:ext>
            </p:extLst>
          </p:nvPr>
        </p:nvGraphicFramePr>
        <p:xfrm>
          <a:off x="967832" y="3618579"/>
          <a:ext cx="245836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0558" y="895475"/>
            <a:ext cx="5550208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CED79-2E16-1541-BEA7-DA854356BED1}"/>
              </a:ext>
            </a:extLst>
          </p:cNvPr>
          <p:cNvSpPr txBox="1"/>
          <p:nvPr/>
        </p:nvSpPr>
        <p:spPr>
          <a:xfrm>
            <a:off x="1530849" y="265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this 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E4D6-9333-5E44-A6CC-1A53760662D5}"/>
              </a:ext>
            </a:extLst>
          </p:cNvPr>
          <p:cNvSpPr txBox="1"/>
          <p:nvPr/>
        </p:nvSpPr>
        <p:spPr>
          <a:xfrm>
            <a:off x="184935" y="36200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D1594-FFA5-FE42-90EF-6D2D9E96B2F5}"/>
              </a:ext>
            </a:extLst>
          </p:cNvPr>
          <p:cNvSpPr txBox="1"/>
          <p:nvPr/>
        </p:nvSpPr>
        <p:spPr>
          <a:xfrm>
            <a:off x="7253555" y="986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619825-16F9-044E-94CB-4435A80FCA82}"/>
              </a:ext>
            </a:extLst>
          </p:cNvPr>
          <p:cNvGrpSpPr/>
          <p:nvPr/>
        </p:nvGrpSpPr>
        <p:grpSpPr>
          <a:xfrm>
            <a:off x="5383658" y="866276"/>
            <a:ext cx="3331881" cy="2655116"/>
            <a:chOff x="5321515" y="714784"/>
            <a:chExt cx="3303748" cy="3075958"/>
          </a:xfrm>
        </p:grpSpPr>
        <p:sp>
          <p:nvSpPr>
            <p:cNvPr id="35" name="Elipse 123">
              <a:extLst>
                <a:ext uri="{FF2B5EF4-FFF2-40B4-BE49-F238E27FC236}">
                  <a16:creationId xmlns:a16="http://schemas.microsoft.com/office/drawing/2014/main" id="{2459AFDB-4C27-0044-A769-4635415F68F6}"/>
                </a:ext>
              </a:extLst>
            </p:cNvPr>
            <p:cNvSpPr/>
            <p:nvPr/>
          </p:nvSpPr>
          <p:spPr>
            <a:xfrm>
              <a:off x="6664741" y="87505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36" name="Elipse 124">
              <a:extLst>
                <a:ext uri="{FF2B5EF4-FFF2-40B4-BE49-F238E27FC236}">
                  <a16:creationId xmlns:a16="http://schemas.microsoft.com/office/drawing/2014/main" id="{32E4B848-8E82-D24A-95DD-8D1C5BA8EE08}"/>
                </a:ext>
              </a:extLst>
            </p:cNvPr>
            <p:cNvSpPr/>
            <p:nvPr/>
          </p:nvSpPr>
          <p:spPr>
            <a:xfrm>
              <a:off x="5775969" y="201535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16</a:t>
              </a:r>
            </a:p>
          </p:txBody>
        </p:sp>
        <p:cxnSp>
          <p:nvCxnSpPr>
            <p:cNvPr id="37" name="Conector recto 125">
              <a:extLst>
                <a:ext uri="{FF2B5EF4-FFF2-40B4-BE49-F238E27FC236}">
                  <a16:creationId xmlns:a16="http://schemas.microsoft.com/office/drawing/2014/main" id="{ED34E829-A20D-7A47-9306-BB8D50D435A1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 flipH="1">
              <a:off x="6114515" y="1432184"/>
              <a:ext cx="649384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126">
              <a:extLst>
                <a:ext uri="{FF2B5EF4-FFF2-40B4-BE49-F238E27FC236}">
                  <a16:creationId xmlns:a16="http://schemas.microsoft.com/office/drawing/2014/main" id="{D5A6EDCD-3A2B-764A-83D3-8A93C9E0C144}"/>
                </a:ext>
              </a:extLst>
            </p:cNvPr>
            <p:cNvSpPr/>
            <p:nvPr/>
          </p:nvSpPr>
          <p:spPr>
            <a:xfrm>
              <a:off x="7634718" y="201535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9</a:t>
              </a:r>
            </a:p>
          </p:txBody>
        </p:sp>
        <p:cxnSp>
          <p:nvCxnSpPr>
            <p:cNvPr id="39" name="Conector recto 127">
              <a:extLst>
                <a:ext uri="{FF2B5EF4-FFF2-40B4-BE49-F238E27FC236}">
                  <a16:creationId xmlns:a16="http://schemas.microsoft.com/office/drawing/2014/main" id="{B276B4D8-CBB6-3546-BCC2-F8CFE69C9663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7242675" y="1432184"/>
              <a:ext cx="730589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128">
              <a:extLst>
                <a:ext uri="{FF2B5EF4-FFF2-40B4-BE49-F238E27FC236}">
                  <a16:creationId xmlns:a16="http://schemas.microsoft.com/office/drawing/2014/main" id="{5036D774-C6E8-6643-B742-345E720582F8}"/>
                </a:ext>
              </a:extLst>
            </p:cNvPr>
            <p:cNvSpPr/>
            <p:nvPr/>
          </p:nvSpPr>
          <p:spPr>
            <a:xfrm>
              <a:off x="5321515" y="312037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25</a:t>
              </a:r>
            </a:p>
          </p:txBody>
        </p:sp>
        <p:cxnSp>
          <p:nvCxnSpPr>
            <p:cNvPr id="41" name="Conector recto 129">
              <a:extLst>
                <a:ext uri="{FF2B5EF4-FFF2-40B4-BE49-F238E27FC236}">
                  <a16:creationId xmlns:a16="http://schemas.microsoft.com/office/drawing/2014/main" id="{56EFC035-D5EC-5B48-9CC8-8B5BB69354F9}"/>
                </a:ext>
              </a:extLst>
            </p:cNvPr>
            <p:cNvCxnSpPr>
              <a:cxnSpLocks/>
              <a:stCxn id="36" idx="3"/>
              <a:endCxn id="40" idx="0"/>
            </p:cNvCxnSpPr>
            <p:nvPr/>
          </p:nvCxnSpPr>
          <p:spPr>
            <a:xfrm flipH="1">
              <a:off x="5660061" y="2572489"/>
              <a:ext cx="215066" cy="5478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130">
              <a:extLst>
                <a:ext uri="{FF2B5EF4-FFF2-40B4-BE49-F238E27FC236}">
                  <a16:creationId xmlns:a16="http://schemas.microsoft.com/office/drawing/2014/main" id="{A69091A6-3049-164B-9135-F7CCCCC79300}"/>
                </a:ext>
              </a:extLst>
            </p:cNvPr>
            <p:cNvSpPr/>
            <p:nvPr/>
          </p:nvSpPr>
          <p:spPr>
            <a:xfrm>
              <a:off x="6114515" y="313801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43" name="Conector recto 131">
              <a:extLst>
                <a:ext uri="{FF2B5EF4-FFF2-40B4-BE49-F238E27FC236}">
                  <a16:creationId xmlns:a16="http://schemas.microsoft.com/office/drawing/2014/main" id="{D39FC8DA-1665-4F4E-9A0C-0C12D5753488}"/>
                </a:ext>
              </a:extLst>
            </p:cNvPr>
            <p:cNvCxnSpPr>
              <a:cxnSpLocks/>
              <a:stCxn id="36" idx="5"/>
              <a:endCxn id="42" idx="0"/>
            </p:cNvCxnSpPr>
            <p:nvPr/>
          </p:nvCxnSpPr>
          <p:spPr>
            <a:xfrm>
              <a:off x="6353903" y="2572489"/>
              <a:ext cx="99158" cy="565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uadroTexto 132">
              <a:extLst>
                <a:ext uri="{FF2B5EF4-FFF2-40B4-BE49-F238E27FC236}">
                  <a16:creationId xmlns:a16="http://schemas.microsoft.com/office/drawing/2014/main" id="{3DB70CEF-1B20-BF45-83EA-479B79F27D99}"/>
                </a:ext>
              </a:extLst>
            </p:cNvPr>
            <p:cNvSpPr txBox="1"/>
            <p:nvPr/>
          </p:nvSpPr>
          <p:spPr>
            <a:xfrm>
              <a:off x="7242675" y="714784"/>
              <a:ext cx="443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[0]</a:t>
              </a:r>
            </a:p>
          </p:txBody>
        </p:sp>
        <p:sp>
          <p:nvSpPr>
            <p:cNvPr id="45" name="CuadroTexto 133">
              <a:extLst>
                <a:ext uri="{FF2B5EF4-FFF2-40B4-BE49-F238E27FC236}">
                  <a16:creationId xmlns:a16="http://schemas.microsoft.com/office/drawing/2014/main" id="{8C807F1A-3052-E84E-A5BC-07D3F2F0FA88}"/>
                </a:ext>
              </a:extLst>
            </p:cNvPr>
            <p:cNvSpPr txBox="1"/>
            <p:nvPr/>
          </p:nvSpPr>
          <p:spPr>
            <a:xfrm>
              <a:off x="5556704" y="1768101"/>
              <a:ext cx="488607" cy="42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[1]</a:t>
              </a:r>
            </a:p>
          </p:txBody>
        </p:sp>
        <p:sp>
          <p:nvSpPr>
            <p:cNvPr id="46" name="CuadroTexto 136">
              <a:extLst>
                <a:ext uri="{FF2B5EF4-FFF2-40B4-BE49-F238E27FC236}">
                  <a16:creationId xmlns:a16="http://schemas.microsoft.com/office/drawing/2014/main" id="{1161EA80-CE0B-3440-B095-BEA1F12BA953}"/>
                </a:ext>
              </a:extLst>
            </p:cNvPr>
            <p:cNvSpPr txBox="1"/>
            <p:nvPr/>
          </p:nvSpPr>
          <p:spPr>
            <a:xfrm>
              <a:off x="6438958" y="2814984"/>
              <a:ext cx="451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[4]</a:t>
              </a:r>
            </a:p>
          </p:txBody>
        </p:sp>
        <p:sp>
          <p:nvSpPr>
            <p:cNvPr id="54" name="CuadroTexto 150">
              <a:extLst>
                <a:ext uri="{FF2B5EF4-FFF2-40B4-BE49-F238E27FC236}">
                  <a16:creationId xmlns:a16="http://schemas.microsoft.com/office/drawing/2014/main" id="{69936229-14D6-5A44-90D1-9EE9C1F2F12B}"/>
                </a:ext>
              </a:extLst>
            </p:cNvPr>
            <p:cNvSpPr txBox="1"/>
            <p:nvPr/>
          </p:nvSpPr>
          <p:spPr>
            <a:xfrm>
              <a:off x="8186321" y="1800807"/>
              <a:ext cx="438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841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77374"/>
              </p:ext>
            </p:extLst>
          </p:nvPr>
        </p:nvGraphicFramePr>
        <p:xfrm>
          <a:off x="967832" y="3618579"/>
          <a:ext cx="245836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0558" y="895475"/>
            <a:ext cx="5550208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CED79-2E16-1541-BEA7-DA854356BED1}"/>
              </a:ext>
            </a:extLst>
          </p:cNvPr>
          <p:cNvSpPr txBox="1"/>
          <p:nvPr/>
        </p:nvSpPr>
        <p:spPr>
          <a:xfrm>
            <a:off x="1530849" y="265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this 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E4D6-9333-5E44-A6CC-1A53760662D5}"/>
              </a:ext>
            </a:extLst>
          </p:cNvPr>
          <p:cNvSpPr txBox="1"/>
          <p:nvPr/>
        </p:nvSpPr>
        <p:spPr>
          <a:xfrm>
            <a:off x="184935" y="36200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D1594-FFA5-FE42-90EF-6D2D9E96B2F5}"/>
              </a:ext>
            </a:extLst>
          </p:cNvPr>
          <p:cNvSpPr txBox="1"/>
          <p:nvPr/>
        </p:nvSpPr>
        <p:spPr>
          <a:xfrm>
            <a:off x="7253555" y="986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619825-16F9-044E-94CB-4435A80FCA82}"/>
              </a:ext>
            </a:extLst>
          </p:cNvPr>
          <p:cNvGrpSpPr/>
          <p:nvPr/>
        </p:nvGrpSpPr>
        <p:grpSpPr>
          <a:xfrm>
            <a:off x="5383658" y="866276"/>
            <a:ext cx="3331881" cy="2655116"/>
            <a:chOff x="5321515" y="714784"/>
            <a:chExt cx="3303748" cy="3075958"/>
          </a:xfrm>
        </p:grpSpPr>
        <p:sp>
          <p:nvSpPr>
            <p:cNvPr id="35" name="Elipse 123">
              <a:extLst>
                <a:ext uri="{FF2B5EF4-FFF2-40B4-BE49-F238E27FC236}">
                  <a16:creationId xmlns:a16="http://schemas.microsoft.com/office/drawing/2014/main" id="{2459AFDB-4C27-0044-A769-4635415F68F6}"/>
                </a:ext>
              </a:extLst>
            </p:cNvPr>
            <p:cNvSpPr/>
            <p:nvPr/>
          </p:nvSpPr>
          <p:spPr>
            <a:xfrm>
              <a:off x="6664741" y="87505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25</a:t>
              </a:r>
            </a:p>
          </p:txBody>
        </p:sp>
        <p:sp>
          <p:nvSpPr>
            <p:cNvPr id="36" name="Elipse 124">
              <a:extLst>
                <a:ext uri="{FF2B5EF4-FFF2-40B4-BE49-F238E27FC236}">
                  <a16:creationId xmlns:a16="http://schemas.microsoft.com/office/drawing/2014/main" id="{32E4B848-8E82-D24A-95DD-8D1C5BA8EE08}"/>
                </a:ext>
              </a:extLst>
            </p:cNvPr>
            <p:cNvSpPr/>
            <p:nvPr/>
          </p:nvSpPr>
          <p:spPr>
            <a:xfrm>
              <a:off x="5775969" y="201535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16</a:t>
              </a:r>
            </a:p>
          </p:txBody>
        </p:sp>
        <p:cxnSp>
          <p:nvCxnSpPr>
            <p:cNvPr id="37" name="Conector recto 125">
              <a:extLst>
                <a:ext uri="{FF2B5EF4-FFF2-40B4-BE49-F238E27FC236}">
                  <a16:creationId xmlns:a16="http://schemas.microsoft.com/office/drawing/2014/main" id="{ED34E829-A20D-7A47-9306-BB8D50D435A1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 flipH="1">
              <a:off x="6114515" y="1432184"/>
              <a:ext cx="649384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126">
              <a:extLst>
                <a:ext uri="{FF2B5EF4-FFF2-40B4-BE49-F238E27FC236}">
                  <a16:creationId xmlns:a16="http://schemas.microsoft.com/office/drawing/2014/main" id="{D5A6EDCD-3A2B-764A-83D3-8A93C9E0C144}"/>
                </a:ext>
              </a:extLst>
            </p:cNvPr>
            <p:cNvSpPr/>
            <p:nvPr/>
          </p:nvSpPr>
          <p:spPr>
            <a:xfrm>
              <a:off x="7634718" y="201535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9</a:t>
              </a:r>
            </a:p>
          </p:txBody>
        </p:sp>
        <p:cxnSp>
          <p:nvCxnSpPr>
            <p:cNvPr id="39" name="Conector recto 127">
              <a:extLst>
                <a:ext uri="{FF2B5EF4-FFF2-40B4-BE49-F238E27FC236}">
                  <a16:creationId xmlns:a16="http://schemas.microsoft.com/office/drawing/2014/main" id="{B276B4D8-CBB6-3546-BCC2-F8CFE69C9663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7242675" y="1432184"/>
              <a:ext cx="730589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128">
              <a:extLst>
                <a:ext uri="{FF2B5EF4-FFF2-40B4-BE49-F238E27FC236}">
                  <a16:creationId xmlns:a16="http://schemas.microsoft.com/office/drawing/2014/main" id="{5036D774-C6E8-6643-B742-345E720582F8}"/>
                </a:ext>
              </a:extLst>
            </p:cNvPr>
            <p:cNvSpPr/>
            <p:nvPr/>
          </p:nvSpPr>
          <p:spPr>
            <a:xfrm>
              <a:off x="5321515" y="312037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</a:t>
              </a:r>
            </a:p>
          </p:txBody>
        </p:sp>
        <p:cxnSp>
          <p:nvCxnSpPr>
            <p:cNvPr id="41" name="Conector recto 129">
              <a:extLst>
                <a:ext uri="{FF2B5EF4-FFF2-40B4-BE49-F238E27FC236}">
                  <a16:creationId xmlns:a16="http://schemas.microsoft.com/office/drawing/2014/main" id="{56EFC035-D5EC-5B48-9CC8-8B5BB69354F9}"/>
                </a:ext>
              </a:extLst>
            </p:cNvPr>
            <p:cNvCxnSpPr>
              <a:cxnSpLocks/>
              <a:stCxn id="36" idx="3"/>
              <a:endCxn id="40" idx="0"/>
            </p:cNvCxnSpPr>
            <p:nvPr/>
          </p:nvCxnSpPr>
          <p:spPr>
            <a:xfrm flipH="1">
              <a:off x="5660061" y="2572489"/>
              <a:ext cx="215066" cy="5478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130">
              <a:extLst>
                <a:ext uri="{FF2B5EF4-FFF2-40B4-BE49-F238E27FC236}">
                  <a16:creationId xmlns:a16="http://schemas.microsoft.com/office/drawing/2014/main" id="{A69091A6-3049-164B-9135-F7CCCCC79300}"/>
                </a:ext>
              </a:extLst>
            </p:cNvPr>
            <p:cNvSpPr/>
            <p:nvPr/>
          </p:nvSpPr>
          <p:spPr>
            <a:xfrm>
              <a:off x="6114515" y="313801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43" name="Conector recto 131">
              <a:extLst>
                <a:ext uri="{FF2B5EF4-FFF2-40B4-BE49-F238E27FC236}">
                  <a16:creationId xmlns:a16="http://schemas.microsoft.com/office/drawing/2014/main" id="{D39FC8DA-1665-4F4E-9A0C-0C12D5753488}"/>
                </a:ext>
              </a:extLst>
            </p:cNvPr>
            <p:cNvCxnSpPr>
              <a:cxnSpLocks/>
              <a:stCxn id="36" idx="5"/>
              <a:endCxn id="42" idx="0"/>
            </p:cNvCxnSpPr>
            <p:nvPr/>
          </p:nvCxnSpPr>
          <p:spPr>
            <a:xfrm>
              <a:off x="6353903" y="2572489"/>
              <a:ext cx="99158" cy="565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uadroTexto 132">
              <a:extLst>
                <a:ext uri="{FF2B5EF4-FFF2-40B4-BE49-F238E27FC236}">
                  <a16:creationId xmlns:a16="http://schemas.microsoft.com/office/drawing/2014/main" id="{3DB70CEF-1B20-BF45-83EA-479B79F27D99}"/>
                </a:ext>
              </a:extLst>
            </p:cNvPr>
            <p:cNvSpPr txBox="1"/>
            <p:nvPr/>
          </p:nvSpPr>
          <p:spPr>
            <a:xfrm>
              <a:off x="7242675" y="714784"/>
              <a:ext cx="443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[0]</a:t>
              </a:r>
            </a:p>
          </p:txBody>
        </p:sp>
        <p:sp>
          <p:nvSpPr>
            <p:cNvPr id="45" name="CuadroTexto 133">
              <a:extLst>
                <a:ext uri="{FF2B5EF4-FFF2-40B4-BE49-F238E27FC236}">
                  <a16:creationId xmlns:a16="http://schemas.microsoft.com/office/drawing/2014/main" id="{8C807F1A-3052-E84E-A5BC-07D3F2F0FA88}"/>
                </a:ext>
              </a:extLst>
            </p:cNvPr>
            <p:cNvSpPr txBox="1"/>
            <p:nvPr/>
          </p:nvSpPr>
          <p:spPr>
            <a:xfrm>
              <a:off x="5556704" y="1768101"/>
              <a:ext cx="488607" cy="42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[1]</a:t>
              </a:r>
            </a:p>
          </p:txBody>
        </p:sp>
        <p:sp>
          <p:nvSpPr>
            <p:cNvPr id="46" name="CuadroTexto 136">
              <a:extLst>
                <a:ext uri="{FF2B5EF4-FFF2-40B4-BE49-F238E27FC236}">
                  <a16:creationId xmlns:a16="http://schemas.microsoft.com/office/drawing/2014/main" id="{1161EA80-CE0B-3440-B095-BEA1F12BA953}"/>
                </a:ext>
              </a:extLst>
            </p:cNvPr>
            <p:cNvSpPr txBox="1"/>
            <p:nvPr/>
          </p:nvSpPr>
          <p:spPr>
            <a:xfrm>
              <a:off x="6438958" y="2814984"/>
              <a:ext cx="451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[4]</a:t>
              </a:r>
            </a:p>
          </p:txBody>
        </p:sp>
        <p:sp>
          <p:nvSpPr>
            <p:cNvPr id="54" name="CuadroTexto 150">
              <a:extLst>
                <a:ext uri="{FF2B5EF4-FFF2-40B4-BE49-F238E27FC236}">
                  <a16:creationId xmlns:a16="http://schemas.microsoft.com/office/drawing/2014/main" id="{69936229-14D6-5A44-90D1-9EE9C1F2F12B}"/>
                </a:ext>
              </a:extLst>
            </p:cNvPr>
            <p:cNvSpPr txBox="1"/>
            <p:nvPr/>
          </p:nvSpPr>
          <p:spPr>
            <a:xfrm>
              <a:off x="8186321" y="1800807"/>
              <a:ext cx="438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[2]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0A5A38-5983-0A4A-B117-F8F54031B9BD}"/>
              </a:ext>
            </a:extLst>
          </p:cNvPr>
          <p:cNvSpPr/>
          <p:nvPr/>
        </p:nvSpPr>
        <p:spPr bwMode="auto">
          <a:xfrm>
            <a:off x="967832" y="1225320"/>
            <a:ext cx="2989576" cy="268803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2" name="CuadroTexto 136">
            <a:extLst>
              <a:ext uri="{FF2B5EF4-FFF2-40B4-BE49-F238E27FC236}">
                <a16:creationId xmlns:a16="http://schemas.microsoft.com/office/drawing/2014/main" id="{FC78AFB1-0B4C-1E4F-AF88-E83F49529F5A}"/>
              </a:ext>
            </a:extLst>
          </p:cNvPr>
          <p:cNvSpPr txBox="1"/>
          <p:nvPr/>
        </p:nvSpPr>
        <p:spPr>
          <a:xfrm>
            <a:off x="5286811" y="2679134"/>
            <a:ext cx="4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86FC5-3FA6-7048-9C3B-09C7F42CEBB0}"/>
              </a:ext>
            </a:extLst>
          </p:cNvPr>
          <p:cNvSpPr txBox="1"/>
          <p:nvPr/>
        </p:nvSpPr>
        <p:spPr>
          <a:xfrm>
            <a:off x="6424837" y="325422"/>
            <a:ext cx="1449436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Heap size = 5</a:t>
            </a:r>
          </a:p>
        </p:txBody>
      </p:sp>
    </p:spTree>
    <p:extLst>
      <p:ext uri="{BB962C8B-B14F-4D97-AF65-F5344CB8AC3E}">
        <p14:creationId xmlns:p14="http://schemas.microsoft.com/office/powerpoint/2010/main" val="1528511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a 47"/>
          <p:cNvGraphicFramePr>
            <a:graphicFrameLocks noGrp="1"/>
          </p:cNvGraphicFramePr>
          <p:nvPr/>
        </p:nvGraphicFramePr>
        <p:xfrm>
          <a:off x="967832" y="3618579"/>
          <a:ext cx="245836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0558" y="895475"/>
            <a:ext cx="5550208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CED79-2E16-1541-BEA7-DA854356BED1}"/>
              </a:ext>
            </a:extLst>
          </p:cNvPr>
          <p:cNvSpPr txBox="1"/>
          <p:nvPr/>
        </p:nvSpPr>
        <p:spPr>
          <a:xfrm>
            <a:off x="1530849" y="265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this 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E4D6-9333-5E44-A6CC-1A53760662D5}"/>
              </a:ext>
            </a:extLst>
          </p:cNvPr>
          <p:cNvSpPr txBox="1"/>
          <p:nvPr/>
        </p:nvSpPr>
        <p:spPr>
          <a:xfrm>
            <a:off x="184935" y="36200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D1594-FFA5-FE42-90EF-6D2D9E96B2F5}"/>
              </a:ext>
            </a:extLst>
          </p:cNvPr>
          <p:cNvSpPr txBox="1"/>
          <p:nvPr/>
        </p:nvSpPr>
        <p:spPr>
          <a:xfrm>
            <a:off x="7253555" y="986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619825-16F9-044E-94CB-4435A80FCA82}"/>
              </a:ext>
            </a:extLst>
          </p:cNvPr>
          <p:cNvGrpSpPr/>
          <p:nvPr/>
        </p:nvGrpSpPr>
        <p:grpSpPr>
          <a:xfrm>
            <a:off x="5383658" y="866276"/>
            <a:ext cx="3331881" cy="2655116"/>
            <a:chOff x="5321515" y="714784"/>
            <a:chExt cx="3303748" cy="3075958"/>
          </a:xfrm>
        </p:grpSpPr>
        <p:sp>
          <p:nvSpPr>
            <p:cNvPr id="35" name="Elipse 123">
              <a:extLst>
                <a:ext uri="{FF2B5EF4-FFF2-40B4-BE49-F238E27FC236}">
                  <a16:creationId xmlns:a16="http://schemas.microsoft.com/office/drawing/2014/main" id="{2459AFDB-4C27-0044-A769-4635415F68F6}"/>
                </a:ext>
              </a:extLst>
            </p:cNvPr>
            <p:cNvSpPr/>
            <p:nvPr/>
          </p:nvSpPr>
          <p:spPr>
            <a:xfrm>
              <a:off x="6664741" y="87505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25</a:t>
              </a:r>
            </a:p>
          </p:txBody>
        </p:sp>
        <p:sp>
          <p:nvSpPr>
            <p:cNvPr id="36" name="Elipse 124">
              <a:extLst>
                <a:ext uri="{FF2B5EF4-FFF2-40B4-BE49-F238E27FC236}">
                  <a16:creationId xmlns:a16="http://schemas.microsoft.com/office/drawing/2014/main" id="{32E4B848-8E82-D24A-95DD-8D1C5BA8EE08}"/>
                </a:ext>
              </a:extLst>
            </p:cNvPr>
            <p:cNvSpPr/>
            <p:nvPr/>
          </p:nvSpPr>
          <p:spPr>
            <a:xfrm>
              <a:off x="5775969" y="201535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16</a:t>
              </a:r>
            </a:p>
          </p:txBody>
        </p:sp>
        <p:cxnSp>
          <p:nvCxnSpPr>
            <p:cNvPr id="37" name="Conector recto 125">
              <a:extLst>
                <a:ext uri="{FF2B5EF4-FFF2-40B4-BE49-F238E27FC236}">
                  <a16:creationId xmlns:a16="http://schemas.microsoft.com/office/drawing/2014/main" id="{ED34E829-A20D-7A47-9306-BB8D50D435A1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 flipH="1">
              <a:off x="6114515" y="1432184"/>
              <a:ext cx="649384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126">
              <a:extLst>
                <a:ext uri="{FF2B5EF4-FFF2-40B4-BE49-F238E27FC236}">
                  <a16:creationId xmlns:a16="http://schemas.microsoft.com/office/drawing/2014/main" id="{D5A6EDCD-3A2B-764A-83D3-8A93C9E0C144}"/>
                </a:ext>
              </a:extLst>
            </p:cNvPr>
            <p:cNvSpPr/>
            <p:nvPr/>
          </p:nvSpPr>
          <p:spPr>
            <a:xfrm>
              <a:off x="7634718" y="201535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9</a:t>
              </a:r>
            </a:p>
          </p:txBody>
        </p:sp>
        <p:cxnSp>
          <p:nvCxnSpPr>
            <p:cNvPr id="39" name="Conector recto 127">
              <a:extLst>
                <a:ext uri="{FF2B5EF4-FFF2-40B4-BE49-F238E27FC236}">
                  <a16:creationId xmlns:a16="http://schemas.microsoft.com/office/drawing/2014/main" id="{B276B4D8-CBB6-3546-BCC2-F8CFE69C9663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7242675" y="1432184"/>
              <a:ext cx="730589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128">
              <a:extLst>
                <a:ext uri="{FF2B5EF4-FFF2-40B4-BE49-F238E27FC236}">
                  <a16:creationId xmlns:a16="http://schemas.microsoft.com/office/drawing/2014/main" id="{5036D774-C6E8-6643-B742-345E720582F8}"/>
                </a:ext>
              </a:extLst>
            </p:cNvPr>
            <p:cNvSpPr/>
            <p:nvPr/>
          </p:nvSpPr>
          <p:spPr>
            <a:xfrm>
              <a:off x="5321515" y="312037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</a:t>
              </a:r>
            </a:p>
          </p:txBody>
        </p:sp>
        <p:cxnSp>
          <p:nvCxnSpPr>
            <p:cNvPr id="41" name="Conector recto 129">
              <a:extLst>
                <a:ext uri="{FF2B5EF4-FFF2-40B4-BE49-F238E27FC236}">
                  <a16:creationId xmlns:a16="http://schemas.microsoft.com/office/drawing/2014/main" id="{56EFC035-D5EC-5B48-9CC8-8B5BB69354F9}"/>
                </a:ext>
              </a:extLst>
            </p:cNvPr>
            <p:cNvCxnSpPr>
              <a:cxnSpLocks/>
              <a:stCxn id="36" idx="3"/>
              <a:endCxn id="40" idx="0"/>
            </p:cNvCxnSpPr>
            <p:nvPr/>
          </p:nvCxnSpPr>
          <p:spPr>
            <a:xfrm flipH="1">
              <a:off x="5660061" y="2572489"/>
              <a:ext cx="215066" cy="5478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130">
              <a:extLst>
                <a:ext uri="{FF2B5EF4-FFF2-40B4-BE49-F238E27FC236}">
                  <a16:creationId xmlns:a16="http://schemas.microsoft.com/office/drawing/2014/main" id="{A69091A6-3049-164B-9135-F7CCCCC79300}"/>
                </a:ext>
              </a:extLst>
            </p:cNvPr>
            <p:cNvSpPr/>
            <p:nvPr/>
          </p:nvSpPr>
          <p:spPr>
            <a:xfrm>
              <a:off x="6114515" y="313801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43" name="Conector recto 131">
              <a:extLst>
                <a:ext uri="{FF2B5EF4-FFF2-40B4-BE49-F238E27FC236}">
                  <a16:creationId xmlns:a16="http://schemas.microsoft.com/office/drawing/2014/main" id="{D39FC8DA-1665-4F4E-9A0C-0C12D5753488}"/>
                </a:ext>
              </a:extLst>
            </p:cNvPr>
            <p:cNvCxnSpPr>
              <a:cxnSpLocks/>
              <a:stCxn id="36" idx="5"/>
              <a:endCxn id="42" idx="0"/>
            </p:cNvCxnSpPr>
            <p:nvPr/>
          </p:nvCxnSpPr>
          <p:spPr>
            <a:xfrm>
              <a:off x="6353903" y="2572489"/>
              <a:ext cx="99158" cy="565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uadroTexto 132">
              <a:extLst>
                <a:ext uri="{FF2B5EF4-FFF2-40B4-BE49-F238E27FC236}">
                  <a16:creationId xmlns:a16="http://schemas.microsoft.com/office/drawing/2014/main" id="{3DB70CEF-1B20-BF45-83EA-479B79F27D99}"/>
                </a:ext>
              </a:extLst>
            </p:cNvPr>
            <p:cNvSpPr txBox="1"/>
            <p:nvPr/>
          </p:nvSpPr>
          <p:spPr>
            <a:xfrm>
              <a:off x="7242675" y="714784"/>
              <a:ext cx="443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[0]</a:t>
              </a:r>
            </a:p>
          </p:txBody>
        </p:sp>
        <p:sp>
          <p:nvSpPr>
            <p:cNvPr id="45" name="CuadroTexto 133">
              <a:extLst>
                <a:ext uri="{FF2B5EF4-FFF2-40B4-BE49-F238E27FC236}">
                  <a16:creationId xmlns:a16="http://schemas.microsoft.com/office/drawing/2014/main" id="{8C807F1A-3052-E84E-A5BC-07D3F2F0FA88}"/>
                </a:ext>
              </a:extLst>
            </p:cNvPr>
            <p:cNvSpPr txBox="1"/>
            <p:nvPr/>
          </p:nvSpPr>
          <p:spPr>
            <a:xfrm>
              <a:off x="5556704" y="1768101"/>
              <a:ext cx="488607" cy="42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[1]</a:t>
              </a:r>
            </a:p>
          </p:txBody>
        </p:sp>
        <p:sp>
          <p:nvSpPr>
            <p:cNvPr id="46" name="CuadroTexto 136">
              <a:extLst>
                <a:ext uri="{FF2B5EF4-FFF2-40B4-BE49-F238E27FC236}">
                  <a16:creationId xmlns:a16="http://schemas.microsoft.com/office/drawing/2014/main" id="{1161EA80-CE0B-3440-B095-BEA1F12BA953}"/>
                </a:ext>
              </a:extLst>
            </p:cNvPr>
            <p:cNvSpPr txBox="1"/>
            <p:nvPr/>
          </p:nvSpPr>
          <p:spPr>
            <a:xfrm>
              <a:off x="6438958" y="2814984"/>
              <a:ext cx="451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[4]</a:t>
              </a:r>
            </a:p>
          </p:txBody>
        </p:sp>
        <p:sp>
          <p:nvSpPr>
            <p:cNvPr id="54" name="CuadroTexto 150">
              <a:extLst>
                <a:ext uri="{FF2B5EF4-FFF2-40B4-BE49-F238E27FC236}">
                  <a16:creationId xmlns:a16="http://schemas.microsoft.com/office/drawing/2014/main" id="{69936229-14D6-5A44-90D1-9EE9C1F2F12B}"/>
                </a:ext>
              </a:extLst>
            </p:cNvPr>
            <p:cNvSpPr txBox="1"/>
            <p:nvPr/>
          </p:nvSpPr>
          <p:spPr>
            <a:xfrm>
              <a:off x="8186321" y="1800807"/>
              <a:ext cx="438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[2]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0A5A38-5983-0A4A-B117-F8F54031B9BD}"/>
              </a:ext>
            </a:extLst>
          </p:cNvPr>
          <p:cNvSpPr/>
          <p:nvPr/>
        </p:nvSpPr>
        <p:spPr bwMode="auto">
          <a:xfrm>
            <a:off x="1010045" y="1470980"/>
            <a:ext cx="2989576" cy="268803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2" name="CuadroTexto 136">
            <a:extLst>
              <a:ext uri="{FF2B5EF4-FFF2-40B4-BE49-F238E27FC236}">
                <a16:creationId xmlns:a16="http://schemas.microsoft.com/office/drawing/2014/main" id="{FC78AFB1-0B4C-1E4F-AF88-E83F49529F5A}"/>
              </a:ext>
            </a:extLst>
          </p:cNvPr>
          <p:cNvSpPr txBox="1"/>
          <p:nvPr/>
        </p:nvSpPr>
        <p:spPr>
          <a:xfrm>
            <a:off x="5286811" y="2679134"/>
            <a:ext cx="4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86FC5-3FA6-7048-9C3B-09C7F42CEBB0}"/>
              </a:ext>
            </a:extLst>
          </p:cNvPr>
          <p:cNvSpPr txBox="1"/>
          <p:nvPr/>
        </p:nvSpPr>
        <p:spPr>
          <a:xfrm>
            <a:off x="6392940" y="4128166"/>
            <a:ext cx="1449436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Heap size = 5</a:t>
            </a:r>
          </a:p>
        </p:txBody>
      </p:sp>
    </p:spTree>
    <p:extLst>
      <p:ext uri="{BB962C8B-B14F-4D97-AF65-F5344CB8AC3E}">
        <p14:creationId xmlns:p14="http://schemas.microsoft.com/office/powerpoint/2010/main" val="107718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a 47"/>
          <p:cNvGraphicFramePr>
            <a:graphicFrameLocks noGrp="1"/>
          </p:cNvGraphicFramePr>
          <p:nvPr/>
        </p:nvGraphicFramePr>
        <p:xfrm>
          <a:off x="967832" y="3618579"/>
          <a:ext cx="245836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0558" y="895475"/>
            <a:ext cx="5550208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CED79-2E16-1541-BEA7-DA854356BED1}"/>
              </a:ext>
            </a:extLst>
          </p:cNvPr>
          <p:cNvSpPr txBox="1"/>
          <p:nvPr/>
        </p:nvSpPr>
        <p:spPr>
          <a:xfrm>
            <a:off x="1530849" y="265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this 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E4D6-9333-5E44-A6CC-1A53760662D5}"/>
              </a:ext>
            </a:extLst>
          </p:cNvPr>
          <p:cNvSpPr txBox="1"/>
          <p:nvPr/>
        </p:nvSpPr>
        <p:spPr>
          <a:xfrm>
            <a:off x="184935" y="36200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D1594-FFA5-FE42-90EF-6D2D9E96B2F5}"/>
              </a:ext>
            </a:extLst>
          </p:cNvPr>
          <p:cNvSpPr txBox="1"/>
          <p:nvPr/>
        </p:nvSpPr>
        <p:spPr>
          <a:xfrm>
            <a:off x="7253555" y="986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619825-16F9-044E-94CB-4435A80FCA82}"/>
              </a:ext>
            </a:extLst>
          </p:cNvPr>
          <p:cNvGrpSpPr/>
          <p:nvPr/>
        </p:nvGrpSpPr>
        <p:grpSpPr>
          <a:xfrm>
            <a:off x="5383658" y="866276"/>
            <a:ext cx="3331881" cy="2655116"/>
            <a:chOff x="5321515" y="714784"/>
            <a:chExt cx="3303748" cy="3075958"/>
          </a:xfrm>
        </p:grpSpPr>
        <p:sp>
          <p:nvSpPr>
            <p:cNvPr id="35" name="Elipse 123">
              <a:extLst>
                <a:ext uri="{FF2B5EF4-FFF2-40B4-BE49-F238E27FC236}">
                  <a16:creationId xmlns:a16="http://schemas.microsoft.com/office/drawing/2014/main" id="{2459AFDB-4C27-0044-A769-4635415F68F6}"/>
                </a:ext>
              </a:extLst>
            </p:cNvPr>
            <p:cNvSpPr/>
            <p:nvPr/>
          </p:nvSpPr>
          <p:spPr>
            <a:xfrm>
              <a:off x="6664741" y="87505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25</a:t>
              </a:r>
            </a:p>
          </p:txBody>
        </p:sp>
        <p:sp>
          <p:nvSpPr>
            <p:cNvPr id="36" name="Elipse 124">
              <a:extLst>
                <a:ext uri="{FF2B5EF4-FFF2-40B4-BE49-F238E27FC236}">
                  <a16:creationId xmlns:a16="http://schemas.microsoft.com/office/drawing/2014/main" id="{32E4B848-8E82-D24A-95DD-8D1C5BA8EE08}"/>
                </a:ext>
              </a:extLst>
            </p:cNvPr>
            <p:cNvSpPr/>
            <p:nvPr/>
          </p:nvSpPr>
          <p:spPr>
            <a:xfrm>
              <a:off x="5775969" y="201535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16</a:t>
              </a:r>
            </a:p>
          </p:txBody>
        </p:sp>
        <p:cxnSp>
          <p:nvCxnSpPr>
            <p:cNvPr id="37" name="Conector recto 125">
              <a:extLst>
                <a:ext uri="{FF2B5EF4-FFF2-40B4-BE49-F238E27FC236}">
                  <a16:creationId xmlns:a16="http://schemas.microsoft.com/office/drawing/2014/main" id="{ED34E829-A20D-7A47-9306-BB8D50D435A1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 flipH="1">
              <a:off x="6114515" y="1432184"/>
              <a:ext cx="649384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126">
              <a:extLst>
                <a:ext uri="{FF2B5EF4-FFF2-40B4-BE49-F238E27FC236}">
                  <a16:creationId xmlns:a16="http://schemas.microsoft.com/office/drawing/2014/main" id="{D5A6EDCD-3A2B-764A-83D3-8A93C9E0C144}"/>
                </a:ext>
              </a:extLst>
            </p:cNvPr>
            <p:cNvSpPr/>
            <p:nvPr/>
          </p:nvSpPr>
          <p:spPr>
            <a:xfrm>
              <a:off x="7634718" y="201535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9</a:t>
              </a:r>
            </a:p>
          </p:txBody>
        </p:sp>
        <p:cxnSp>
          <p:nvCxnSpPr>
            <p:cNvPr id="39" name="Conector recto 127">
              <a:extLst>
                <a:ext uri="{FF2B5EF4-FFF2-40B4-BE49-F238E27FC236}">
                  <a16:creationId xmlns:a16="http://schemas.microsoft.com/office/drawing/2014/main" id="{B276B4D8-CBB6-3546-BCC2-F8CFE69C9663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7242675" y="1432184"/>
              <a:ext cx="730589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128">
              <a:extLst>
                <a:ext uri="{FF2B5EF4-FFF2-40B4-BE49-F238E27FC236}">
                  <a16:creationId xmlns:a16="http://schemas.microsoft.com/office/drawing/2014/main" id="{5036D774-C6E8-6643-B742-345E720582F8}"/>
                </a:ext>
              </a:extLst>
            </p:cNvPr>
            <p:cNvSpPr/>
            <p:nvPr/>
          </p:nvSpPr>
          <p:spPr>
            <a:xfrm>
              <a:off x="5321515" y="312037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</a:t>
              </a:r>
            </a:p>
          </p:txBody>
        </p:sp>
        <p:cxnSp>
          <p:nvCxnSpPr>
            <p:cNvPr id="41" name="Conector recto 129">
              <a:extLst>
                <a:ext uri="{FF2B5EF4-FFF2-40B4-BE49-F238E27FC236}">
                  <a16:creationId xmlns:a16="http://schemas.microsoft.com/office/drawing/2014/main" id="{56EFC035-D5EC-5B48-9CC8-8B5BB69354F9}"/>
                </a:ext>
              </a:extLst>
            </p:cNvPr>
            <p:cNvCxnSpPr>
              <a:cxnSpLocks/>
              <a:stCxn id="36" idx="3"/>
              <a:endCxn id="40" idx="0"/>
            </p:cNvCxnSpPr>
            <p:nvPr/>
          </p:nvCxnSpPr>
          <p:spPr>
            <a:xfrm flipH="1">
              <a:off x="5660061" y="2572489"/>
              <a:ext cx="215066" cy="5478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130">
              <a:extLst>
                <a:ext uri="{FF2B5EF4-FFF2-40B4-BE49-F238E27FC236}">
                  <a16:creationId xmlns:a16="http://schemas.microsoft.com/office/drawing/2014/main" id="{A69091A6-3049-164B-9135-F7CCCCC79300}"/>
                </a:ext>
              </a:extLst>
            </p:cNvPr>
            <p:cNvSpPr/>
            <p:nvPr/>
          </p:nvSpPr>
          <p:spPr>
            <a:xfrm>
              <a:off x="6114515" y="3138019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43" name="Conector recto 131">
              <a:extLst>
                <a:ext uri="{FF2B5EF4-FFF2-40B4-BE49-F238E27FC236}">
                  <a16:creationId xmlns:a16="http://schemas.microsoft.com/office/drawing/2014/main" id="{D39FC8DA-1665-4F4E-9A0C-0C12D5753488}"/>
                </a:ext>
              </a:extLst>
            </p:cNvPr>
            <p:cNvCxnSpPr>
              <a:cxnSpLocks/>
              <a:stCxn id="36" idx="5"/>
              <a:endCxn id="42" idx="0"/>
            </p:cNvCxnSpPr>
            <p:nvPr/>
          </p:nvCxnSpPr>
          <p:spPr>
            <a:xfrm>
              <a:off x="6353903" y="2572489"/>
              <a:ext cx="99158" cy="565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uadroTexto 132">
              <a:extLst>
                <a:ext uri="{FF2B5EF4-FFF2-40B4-BE49-F238E27FC236}">
                  <a16:creationId xmlns:a16="http://schemas.microsoft.com/office/drawing/2014/main" id="{3DB70CEF-1B20-BF45-83EA-479B79F27D99}"/>
                </a:ext>
              </a:extLst>
            </p:cNvPr>
            <p:cNvSpPr txBox="1"/>
            <p:nvPr/>
          </p:nvSpPr>
          <p:spPr>
            <a:xfrm>
              <a:off x="7242675" y="714784"/>
              <a:ext cx="443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[0]</a:t>
              </a:r>
            </a:p>
          </p:txBody>
        </p:sp>
        <p:sp>
          <p:nvSpPr>
            <p:cNvPr id="45" name="CuadroTexto 133">
              <a:extLst>
                <a:ext uri="{FF2B5EF4-FFF2-40B4-BE49-F238E27FC236}">
                  <a16:creationId xmlns:a16="http://schemas.microsoft.com/office/drawing/2014/main" id="{8C807F1A-3052-E84E-A5BC-07D3F2F0FA88}"/>
                </a:ext>
              </a:extLst>
            </p:cNvPr>
            <p:cNvSpPr txBox="1"/>
            <p:nvPr/>
          </p:nvSpPr>
          <p:spPr>
            <a:xfrm>
              <a:off x="5556704" y="1768101"/>
              <a:ext cx="488607" cy="42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[1]</a:t>
              </a:r>
            </a:p>
          </p:txBody>
        </p:sp>
        <p:sp>
          <p:nvSpPr>
            <p:cNvPr id="46" name="CuadroTexto 136">
              <a:extLst>
                <a:ext uri="{FF2B5EF4-FFF2-40B4-BE49-F238E27FC236}">
                  <a16:creationId xmlns:a16="http://schemas.microsoft.com/office/drawing/2014/main" id="{1161EA80-CE0B-3440-B095-BEA1F12BA953}"/>
                </a:ext>
              </a:extLst>
            </p:cNvPr>
            <p:cNvSpPr txBox="1"/>
            <p:nvPr/>
          </p:nvSpPr>
          <p:spPr>
            <a:xfrm>
              <a:off x="6438958" y="2814984"/>
              <a:ext cx="451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[4]</a:t>
              </a:r>
            </a:p>
          </p:txBody>
        </p:sp>
        <p:sp>
          <p:nvSpPr>
            <p:cNvPr id="54" name="CuadroTexto 150">
              <a:extLst>
                <a:ext uri="{FF2B5EF4-FFF2-40B4-BE49-F238E27FC236}">
                  <a16:creationId xmlns:a16="http://schemas.microsoft.com/office/drawing/2014/main" id="{69936229-14D6-5A44-90D1-9EE9C1F2F12B}"/>
                </a:ext>
              </a:extLst>
            </p:cNvPr>
            <p:cNvSpPr txBox="1"/>
            <p:nvPr/>
          </p:nvSpPr>
          <p:spPr>
            <a:xfrm>
              <a:off x="8186321" y="1800807"/>
              <a:ext cx="438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[2]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0A5A38-5983-0A4A-B117-F8F54031B9BD}"/>
              </a:ext>
            </a:extLst>
          </p:cNvPr>
          <p:cNvSpPr/>
          <p:nvPr/>
        </p:nvSpPr>
        <p:spPr bwMode="auto">
          <a:xfrm>
            <a:off x="1159928" y="1751355"/>
            <a:ext cx="2989576" cy="268803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2" name="CuadroTexto 136">
            <a:extLst>
              <a:ext uri="{FF2B5EF4-FFF2-40B4-BE49-F238E27FC236}">
                <a16:creationId xmlns:a16="http://schemas.microsoft.com/office/drawing/2014/main" id="{FC78AFB1-0B4C-1E4F-AF88-E83F49529F5A}"/>
              </a:ext>
            </a:extLst>
          </p:cNvPr>
          <p:cNvSpPr txBox="1"/>
          <p:nvPr/>
        </p:nvSpPr>
        <p:spPr>
          <a:xfrm>
            <a:off x="5286811" y="2679134"/>
            <a:ext cx="4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86FC5-3FA6-7048-9C3B-09C7F42CEBB0}"/>
              </a:ext>
            </a:extLst>
          </p:cNvPr>
          <p:cNvSpPr txBox="1"/>
          <p:nvPr/>
        </p:nvSpPr>
        <p:spPr>
          <a:xfrm>
            <a:off x="6209966" y="4037093"/>
            <a:ext cx="1848022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Heap size = 4</a:t>
            </a:r>
          </a:p>
          <a:p>
            <a:r>
              <a:rPr lang="en-US" dirty="0"/>
              <a:t>i = 4</a:t>
            </a:r>
          </a:p>
        </p:txBody>
      </p:sp>
    </p:spTree>
    <p:extLst>
      <p:ext uri="{BB962C8B-B14F-4D97-AF65-F5344CB8AC3E}">
        <p14:creationId xmlns:p14="http://schemas.microsoft.com/office/powerpoint/2010/main" val="3855828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59917"/>
              </p:ext>
            </p:extLst>
          </p:nvPr>
        </p:nvGraphicFramePr>
        <p:xfrm>
          <a:off x="967832" y="3618579"/>
          <a:ext cx="245836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25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0558" y="895475"/>
            <a:ext cx="5550208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CED79-2E16-1541-BEA7-DA854356BED1}"/>
              </a:ext>
            </a:extLst>
          </p:cNvPr>
          <p:cNvSpPr txBox="1"/>
          <p:nvPr/>
        </p:nvSpPr>
        <p:spPr>
          <a:xfrm>
            <a:off x="1530849" y="265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this 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E4D6-9333-5E44-A6CC-1A53760662D5}"/>
              </a:ext>
            </a:extLst>
          </p:cNvPr>
          <p:cNvSpPr txBox="1"/>
          <p:nvPr/>
        </p:nvSpPr>
        <p:spPr>
          <a:xfrm>
            <a:off x="184935" y="36200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D1594-FFA5-FE42-90EF-6D2D9E96B2F5}"/>
              </a:ext>
            </a:extLst>
          </p:cNvPr>
          <p:cNvSpPr txBox="1"/>
          <p:nvPr/>
        </p:nvSpPr>
        <p:spPr>
          <a:xfrm>
            <a:off x="7253555" y="986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619825-16F9-044E-94CB-4435A80FCA82}"/>
              </a:ext>
            </a:extLst>
          </p:cNvPr>
          <p:cNvGrpSpPr/>
          <p:nvPr/>
        </p:nvGrpSpPr>
        <p:grpSpPr>
          <a:xfrm>
            <a:off x="5383658" y="866276"/>
            <a:ext cx="3331881" cy="2639889"/>
            <a:chOff x="5321515" y="714784"/>
            <a:chExt cx="3303748" cy="3058317"/>
          </a:xfrm>
        </p:grpSpPr>
        <p:sp>
          <p:nvSpPr>
            <p:cNvPr id="35" name="Elipse 123">
              <a:extLst>
                <a:ext uri="{FF2B5EF4-FFF2-40B4-BE49-F238E27FC236}">
                  <a16:creationId xmlns:a16="http://schemas.microsoft.com/office/drawing/2014/main" id="{2459AFDB-4C27-0044-A769-4635415F68F6}"/>
                </a:ext>
              </a:extLst>
            </p:cNvPr>
            <p:cNvSpPr/>
            <p:nvPr/>
          </p:nvSpPr>
          <p:spPr>
            <a:xfrm>
              <a:off x="6664741" y="87505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16</a:t>
              </a:r>
            </a:p>
          </p:txBody>
        </p:sp>
        <p:sp>
          <p:nvSpPr>
            <p:cNvPr id="36" name="Elipse 124">
              <a:extLst>
                <a:ext uri="{FF2B5EF4-FFF2-40B4-BE49-F238E27FC236}">
                  <a16:creationId xmlns:a16="http://schemas.microsoft.com/office/drawing/2014/main" id="{32E4B848-8E82-D24A-95DD-8D1C5BA8EE08}"/>
                </a:ext>
              </a:extLst>
            </p:cNvPr>
            <p:cNvSpPr/>
            <p:nvPr/>
          </p:nvSpPr>
          <p:spPr>
            <a:xfrm>
              <a:off x="5775969" y="201535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37" name="Conector recto 125">
              <a:extLst>
                <a:ext uri="{FF2B5EF4-FFF2-40B4-BE49-F238E27FC236}">
                  <a16:creationId xmlns:a16="http://schemas.microsoft.com/office/drawing/2014/main" id="{ED34E829-A20D-7A47-9306-BB8D50D435A1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 flipH="1">
              <a:off x="6114515" y="1432184"/>
              <a:ext cx="649384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126">
              <a:extLst>
                <a:ext uri="{FF2B5EF4-FFF2-40B4-BE49-F238E27FC236}">
                  <a16:creationId xmlns:a16="http://schemas.microsoft.com/office/drawing/2014/main" id="{D5A6EDCD-3A2B-764A-83D3-8A93C9E0C144}"/>
                </a:ext>
              </a:extLst>
            </p:cNvPr>
            <p:cNvSpPr/>
            <p:nvPr/>
          </p:nvSpPr>
          <p:spPr>
            <a:xfrm>
              <a:off x="7634718" y="201535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9</a:t>
              </a:r>
            </a:p>
          </p:txBody>
        </p:sp>
        <p:cxnSp>
          <p:nvCxnSpPr>
            <p:cNvPr id="39" name="Conector recto 127">
              <a:extLst>
                <a:ext uri="{FF2B5EF4-FFF2-40B4-BE49-F238E27FC236}">
                  <a16:creationId xmlns:a16="http://schemas.microsoft.com/office/drawing/2014/main" id="{B276B4D8-CBB6-3546-BCC2-F8CFE69C9663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7242675" y="1432184"/>
              <a:ext cx="730589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128">
              <a:extLst>
                <a:ext uri="{FF2B5EF4-FFF2-40B4-BE49-F238E27FC236}">
                  <a16:creationId xmlns:a16="http://schemas.microsoft.com/office/drawing/2014/main" id="{5036D774-C6E8-6643-B742-345E720582F8}"/>
                </a:ext>
              </a:extLst>
            </p:cNvPr>
            <p:cNvSpPr/>
            <p:nvPr/>
          </p:nvSpPr>
          <p:spPr>
            <a:xfrm>
              <a:off x="5321515" y="312037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</a:t>
              </a:r>
            </a:p>
          </p:txBody>
        </p:sp>
        <p:cxnSp>
          <p:nvCxnSpPr>
            <p:cNvPr id="41" name="Conector recto 129">
              <a:extLst>
                <a:ext uri="{FF2B5EF4-FFF2-40B4-BE49-F238E27FC236}">
                  <a16:creationId xmlns:a16="http://schemas.microsoft.com/office/drawing/2014/main" id="{56EFC035-D5EC-5B48-9CC8-8B5BB69354F9}"/>
                </a:ext>
              </a:extLst>
            </p:cNvPr>
            <p:cNvCxnSpPr>
              <a:cxnSpLocks/>
              <a:stCxn id="36" idx="3"/>
              <a:endCxn id="40" idx="0"/>
            </p:cNvCxnSpPr>
            <p:nvPr/>
          </p:nvCxnSpPr>
          <p:spPr>
            <a:xfrm flipH="1">
              <a:off x="5660061" y="2572489"/>
              <a:ext cx="215066" cy="5478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uadroTexto 132">
              <a:extLst>
                <a:ext uri="{FF2B5EF4-FFF2-40B4-BE49-F238E27FC236}">
                  <a16:creationId xmlns:a16="http://schemas.microsoft.com/office/drawing/2014/main" id="{3DB70CEF-1B20-BF45-83EA-479B79F27D99}"/>
                </a:ext>
              </a:extLst>
            </p:cNvPr>
            <p:cNvSpPr txBox="1"/>
            <p:nvPr/>
          </p:nvSpPr>
          <p:spPr>
            <a:xfrm>
              <a:off x="7242675" y="714784"/>
              <a:ext cx="443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[0]</a:t>
              </a:r>
            </a:p>
          </p:txBody>
        </p:sp>
        <p:sp>
          <p:nvSpPr>
            <p:cNvPr id="45" name="CuadroTexto 133">
              <a:extLst>
                <a:ext uri="{FF2B5EF4-FFF2-40B4-BE49-F238E27FC236}">
                  <a16:creationId xmlns:a16="http://schemas.microsoft.com/office/drawing/2014/main" id="{8C807F1A-3052-E84E-A5BC-07D3F2F0FA88}"/>
                </a:ext>
              </a:extLst>
            </p:cNvPr>
            <p:cNvSpPr txBox="1"/>
            <p:nvPr/>
          </p:nvSpPr>
          <p:spPr>
            <a:xfrm>
              <a:off x="5556704" y="1768101"/>
              <a:ext cx="488607" cy="42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[1]</a:t>
              </a:r>
            </a:p>
          </p:txBody>
        </p:sp>
        <p:sp>
          <p:nvSpPr>
            <p:cNvPr id="54" name="CuadroTexto 150">
              <a:extLst>
                <a:ext uri="{FF2B5EF4-FFF2-40B4-BE49-F238E27FC236}">
                  <a16:creationId xmlns:a16="http://schemas.microsoft.com/office/drawing/2014/main" id="{69936229-14D6-5A44-90D1-9EE9C1F2F12B}"/>
                </a:ext>
              </a:extLst>
            </p:cNvPr>
            <p:cNvSpPr txBox="1"/>
            <p:nvPr/>
          </p:nvSpPr>
          <p:spPr>
            <a:xfrm>
              <a:off x="8186321" y="1800807"/>
              <a:ext cx="438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[2]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0A5A38-5983-0A4A-B117-F8F54031B9BD}"/>
              </a:ext>
            </a:extLst>
          </p:cNvPr>
          <p:cNvSpPr/>
          <p:nvPr/>
        </p:nvSpPr>
        <p:spPr bwMode="auto">
          <a:xfrm>
            <a:off x="1766807" y="2010412"/>
            <a:ext cx="3854043" cy="343720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2" name="CuadroTexto 136">
            <a:extLst>
              <a:ext uri="{FF2B5EF4-FFF2-40B4-BE49-F238E27FC236}">
                <a16:creationId xmlns:a16="http://schemas.microsoft.com/office/drawing/2014/main" id="{FC78AFB1-0B4C-1E4F-AF88-E83F49529F5A}"/>
              </a:ext>
            </a:extLst>
          </p:cNvPr>
          <p:cNvSpPr txBox="1"/>
          <p:nvPr/>
        </p:nvSpPr>
        <p:spPr>
          <a:xfrm>
            <a:off x="5286811" y="2679134"/>
            <a:ext cx="4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86FC5-3FA6-7048-9C3B-09C7F42CEBB0}"/>
              </a:ext>
            </a:extLst>
          </p:cNvPr>
          <p:cNvSpPr txBox="1"/>
          <p:nvPr/>
        </p:nvSpPr>
        <p:spPr>
          <a:xfrm>
            <a:off x="6574818" y="3712339"/>
            <a:ext cx="1449436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Heap size = 4</a:t>
            </a:r>
          </a:p>
          <a:p>
            <a:r>
              <a:rPr lang="en-US" dirty="0" err="1"/>
              <a:t>i</a:t>
            </a:r>
            <a:r>
              <a:rPr lang="en-US" dirty="0"/>
              <a:t> = 4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8C40A3D-A73E-2249-9160-DC872E36774E}"/>
              </a:ext>
            </a:extLst>
          </p:cNvPr>
          <p:cNvSpPr/>
          <p:nvPr/>
        </p:nvSpPr>
        <p:spPr bwMode="auto">
          <a:xfrm rot="16200000">
            <a:off x="1650031" y="3480392"/>
            <a:ext cx="612448" cy="1976846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8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345197"/>
              </p:ext>
            </p:extLst>
          </p:nvPr>
        </p:nvGraphicFramePr>
        <p:xfrm>
          <a:off x="1087658" y="81001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Conector recto de flecha 19"/>
          <p:cNvCxnSpPr/>
          <p:nvPr/>
        </p:nvCxnSpPr>
        <p:spPr>
          <a:xfrm>
            <a:off x="2479707" y="451841"/>
            <a:ext cx="0" cy="359149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833549" y="635555"/>
            <a:ext cx="5916700" cy="3674979"/>
          </a:xfrm>
          <a:prstGeom prst="rect">
            <a:avLst/>
          </a:prstGeom>
          <a:ln w="28575" cmpd="sng">
            <a:solidFill>
              <a:srgbClr val="3C8C93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32628"/>
              </p:ext>
            </p:extLst>
          </p:nvPr>
        </p:nvGraphicFramePr>
        <p:xfrm>
          <a:off x="1072714" y="4648840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6754863" y="2202418"/>
            <a:ext cx="1431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HEAPSORT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79707" y="4289691"/>
            <a:ext cx="0" cy="359149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4031790" y="81001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Unsorted array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4031790" y="4659631"/>
            <a:ext cx="348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Sorted array (ascending order)</a:t>
            </a:r>
          </a:p>
        </p:txBody>
      </p:sp>
    </p:spTree>
    <p:extLst>
      <p:ext uri="{BB962C8B-B14F-4D97-AF65-F5344CB8AC3E}">
        <p14:creationId xmlns:p14="http://schemas.microsoft.com/office/powerpoint/2010/main" val="2608970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a 47"/>
          <p:cNvGraphicFramePr>
            <a:graphicFrameLocks noGrp="1"/>
          </p:cNvGraphicFramePr>
          <p:nvPr/>
        </p:nvGraphicFramePr>
        <p:xfrm>
          <a:off x="967832" y="3618579"/>
          <a:ext cx="245836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25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0558" y="895475"/>
            <a:ext cx="5550208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CED79-2E16-1541-BEA7-DA854356BED1}"/>
              </a:ext>
            </a:extLst>
          </p:cNvPr>
          <p:cNvSpPr txBox="1"/>
          <p:nvPr/>
        </p:nvSpPr>
        <p:spPr>
          <a:xfrm>
            <a:off x="1530849" y="265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this 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E4D6-9333-5E44-A6CC-1A53760662D5}"/>
              </a:ext>
            </a:extLst>
          </p:cNvPr>
          <p:cNvSpPr txBox="1"/>
          <p:nvPr/>
        </p:nvSpPr>
        <p:spPr>
          <a:xfrm>
            <a:off x="184935" y="36200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D1594-FFA5-FE42-90EF-6D2D9E96B2F5}"/>
              </a:ext>
            </a:extLst>
          </p:cNvPr>
          <p:cNvSpPr txBox="1"/>
          <p:nvPr/>
        </p:nvSpPr>
        <p:spPr>
          <a:xfrm>
            <a:off x="7253555" y="986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619825-16F9-044E-94CB-4435A80FCA82}"/>
              </a:ext>
            </a:extLst>
          </p:cNvPr>
          <p:cNvGrpSpPr/>
          <p:nvPr/>
        </p:nvGrpSpPr>
        <p:grpSpPr>
          <a:xfrm>
            <a:off x="5383658" y="866276"/>
            <a:ext cx="3331881" cy="2639889"/>
            <a:chOff x="5321515" y="714784"/>
            <a:chExt cx="3303748" cy="3058317"/>
          </a:xfrm>
        </p:grpSpPr>
        <p:sp>
          <p:nvSpPr>
            <p:cNvPr id="35" name="Elipse 123">
              <a:extLst>
                <a:ext uri="{FF2B5EF4-FFF2-40B4-BE49-F238E27FC236}">
                  <a16:creationId xmlns:a16="http://schemas.microsoft.com/office/drawing/2014/main" id="{2459AFDB-4C27-0044-A769-4635415F68F6}"/>
                </a:ext>
              </a:extLst>
            </p:cNvPr>
            <p:cNvSpPr/>
            <p:nvPr/>
          </p:nvSpPr>
          <p:spPr>
            <a:xfrm>
              <a:off x="6664741" y="87505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16</a:t>
              </a:r>
            </a:p>
          </p:txBody>
        </p:sp>
        <p:sp>
          <p:nvSpPr>
            <p:cNvPr id="36" name="Elipse 124">
              <a:extLst>
                <a:ext uri="{FF2B5EF4-FFF2-40B4-BE49-F238E27FC236}">
                  <a16:creationId xmlns:a16="http://schemas.microsoft.com/office/drawing/2014/main" id="{32E4B848-8E82-D24A-95DD-8D1C5BA8EE08}"/>
                </a:ext>
              </a:extLst>
            </p:cNvPr>
            <p:cNvSpPr/>
            <p:nvPr/>
          </p:nvSpPr>
          <p:spPr>
            <a:xfrm>
              <a:off x="5775969" y="201535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37" name="Conector recto 125">
              <a:extLst>
                <a:ext uri="{FF2B5EF4-FFF2-40B4-BE49-F238E27FC236}">
                  <a16:creationId xmlns:a16="http://schemas.microsoft.com/office/drawing/2014/main" id="{ED34E829-A20D-7A47-9306-BB8D50D435A1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 flipH="1">
              <a:off x="6114515" y="1432184"/>
              <a:ext cx="649384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126">
              <a:extLst>
                <a:ext uri="{FF2B5EF4-FFF2-40B4-BE49-F238E27FC236}">
                  <a16:creationId xmlns:a16="http://schemas.microsoft.com/office/drawing/2014/main" id="{D5A6EDCD-3A2B-764A-83D3-8A93C9E0C144}"/>
                </a:ext>
              </a:extLst>
            </p:cNvPr>
            <p:cNvSpPr/>
            <p:nvPr/>
          </p:nvSpPr>
          <p:spPr>
            <a:xfrm>
              <a:off x="7634718" y="201535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9</a:t>
              </a:r>
            </a:p>
          </p:txBody>
        </p:sp>
        <p:cxnSp>
          <p:nvCxnSpPr>
            <p:cNvPr id="39" name="Conector recto 127">
              <a:extLst>
                <a:ext uri="{FF2B5EF4-FFF2-40B4-BE49-F238E27FC236}">
                  <a16:creationId xmlns:a16="http://schemas.microsoft.com/office/drawing/2014/main" id="{B276B4D8-CBB6-3546-BCC2-F8CFE69C9663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7242675" y="1432184"/>
              <a:ext cx="730589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128">
              <a:extLst>
                <a:ext uri="{FF2B5EF4-FFF2-40B4-BE49-F238E27FC236}">
                  <a16:creationId xmlns:a16="http://schemas.microsoft.com/office/drawing/2014/main" id="{5036D774-C6E8-6643-B742-345E720582F8}"/>
                </a:ext>
              </a:extLst>
            </p:cNvPr>
            <p:cNvSpPr/>
            <p:nvPr/>
          </p:nvSpPr>
          <p:spPr>
            <a:xfrm>
              <a:off x="5321515" y="312037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</a:t>
              </a:r>
            </a:p>
          </p:txBody>
        </p:sp>
        <p:cxnSp>
          <p:nvCxnSpPr>
            <p:cNvPr id="41" name="Conector recto 129">
              <a:extLst>
                <a:ext uri="{FF2B5EF4-FFF2-40B4-BE49-F238E27FC236}">
                  <a16:creationId xmlns:a16="http://schemas.microsoft.com/office/drawing/2014/main" id="{56EFC035-D5EC-5B48-9CC8-8B5BB69354F9}"/>
                </a:ext>
              </a:extLst>
            </p:cNvPr>
            <p:cNvCxnSpPr>
              <a:cxnSpLocks/>
              <a:stCxn id="36" idx="3"/>
              <a:endCxn id="40" idx="0"/>
            </p:cNvCxnSpPr>
            <p:nvPr/>
          </p:nvCxnSpPr>
          <p:spPr>
            <a:xfrm flipH="1">
              <a:off x="5660061" y="2572489"/>
              <a:ext cx="215066" cy="5478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uadroTexto 132">
              <a:extLst>
                <a:ext uri="{FF2B5EF4-FFF2-40B4-BE49-F238E27FC236}">
                  <a16:creationId xmlns:a16="http://schemas.microsoft.com/office/drawing/2014/main" id="{3DB70CEF-1B20-BF45-83EA-479B79F27D99}"/>
                </a:ext>
              </a:extLst>
            </p:cNvPr>
            <p:cNvSpPr txBox="1"/>
            <p:nvPr/>
          </p:nvSpPr>
          <p:spPr>
            <a:xfrm>
              <a:off x="7242675" y="714784"/>
              <a:ext cx="443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[0]</a:t>
              </a:r>
            </a:p>
          </p:txBody>
        </p:sp>
        <p:sp>
          <p:nvSpPr>
            <p:cNvPr id="45" name="CuadroTexto 133">
              <a:extLst>
                <a:ext uri="{FF2B5EF4-FFF2-40B4-BE49-F238E27FC236}">
                  <a16:creationId xmlns:a16="http://schemas.microsoft.com/office/drawing/2014/main" id="{8C807F1A-3052-E84E-A5BC-07D3F2F0FA88}"/>
                </a:ext>
              </a:extLst>
            </p:cNvPr>
            <p:cNvSpPr txBox="1"/>
            <p:nvPr/>
          </p:nvSpPr>
          <p:spPr>
            <a:xfrm>
              <a:off x="5556704" y="1768101"/>
              <a:ext cx="488607" cy="42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[1]</a:t>
              </a:r>
            </a:p>
          </p:txBody>
        </p:sp>
        <p:sp>
          <p:nvSpPr>
            <p:cNvPr id="54" name="CuadroTexto 150">
              <a:extLst>
                <a:ext uri="{FF2B5EF4-FFF2-40B4-BE49-F238E27FC236}">
                  <a16:creationId xmlns:a16="http://schemas.microsoft.com/office/drawing/2014/main" id="{69936229-14D6-5A44-90D1-9EE9C1F2F12B}"/>
                </a:ext>
              </a:extLst>
            </p:cNvPr>
            <p:cNvSpPr txBox="1"/>
            <p:nvPr/>
          </p:nvSpPr>
          <p:spPr>
            <a:xfrm>
              <a:off x="8186321" y="1800807"/>
              <a:ext cx="438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[2]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0A5A38-5983-0A4A-B117-F8F54031B9BD}"/>
              </a:ext>
            </a:extLst>
          </p:cNvPr>
          <p:cNvSpPr/>
          <p:nvPr/>
        </p:nvSpPr>
        <p:spPr bwMode="auto">
          <a:xfrm>
            <a:off x="1722821" y="1465118"/>
            <a:ext cx="2207618" cy="310364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2" name="CuadroTexto 136">
            <a:extLst>
              <a:ext uri="{FF2B5EF4-FFF2-40B4-BE49-F238E27FC236}">
                <a16:creationId xmlns:a16="http://schemas.microsoft.com/office/drawing/2014/main" id="{FC78AFB1-0B4C-1E4F-AF88-E83F49529F5A}"/>
              </a:ext>
            </a:extLst>
          </p:cNvPr>
          <p:cNvSpPr txBox="1"/>
          <p:nvPr/>
        </p:nvSpPr>
        <p:spPr>
          <a:xfrm>
            <a:off x="5286811" y="2679134"/>
            <a:ext cx="4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86FC5-3FA6-7048-9C3B-09C7F42CEBB0}"/>
              </a:ext>
            </a:extLst>
          </p:cNvPr>
          <p:cNvSpPr txBox="1"/>
          <p:nvPr/>
        </p:nvSpPr>
        <p:spPr>
          <a:xfrm>
            <a:off x="6574818" y="3712339"/>
            <a:ext cx="1449436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Heap size = 4</a:t>
            </a:r>
          </a:p>
          <a:p>
            <a:r>
              <a:rPr lang="en-US" dirty="0" err="1"/>
              <a:t>i</a:t>
            </a:r>
            <a:r>
              <a:rPr lang="en-US" dirty="0"/>
              <a:t> = 4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8C40A3D-A73E-2249-9160-DC872E36774E}"/>
              </a:ext>
            </a:extLst>
          </p:cNvPr>
          <p:cNvSpPr/>
          <p:nvPr/>
        </p:nvSpPr>
        <p:spPr bwMode="auto">
          <a:xfrm rot="16200000">
            <a:off x="1650031" y="3480392"/>
            <a:ext cx="612448" cy="1976846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15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a 47"/>
          <p:cNvGraphicFramePr>
            <a:graphicFrameLocks noGrp="1"/>
          </p:cNvGraphicFramePr>
          <p:nvPr/>
        </p:nvGraphicFramePr>
        <p:xfrm>
          <a:off x="967832" y="3618579"/>
          <a:ext cx="245836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25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0558" y="895475"/>
            <a:ext cx="5550208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CED79-2E16-1541-BEA7-DA854356BED1}"/>
              </a:ext>
            </a:extLst>
          </p:cNvPr>
          <p:cNvSpPr txBox="1"/>
          <p:nvPr/>
        </p:nvSpPr>
        <p:spPr>
          <a:xfrm>
            <a:off x="1530849" y="265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this 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E4D6-9333-5E44-A6CC-1A53760662D5}"/>
              </a:ext>
            </a:extLst>
          </p:cNvPr>
          <p:cNvSpPr txBox="1"/>
          <p:nvPr/>
        </p:nvSpPr>
        <p:spPr>
          <a:xfrm>
            <a:off x="184935" y="36200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D1594-FFA5-FE42-90EF-6D2D9E96B2F5}"/>
              </a:ext>
            </a:extLst>
          </p:cNvPr>
          <p:cNvSpPr txBox="1"/>
          <p:nvPr/>
        </p:nvSpPr>
        <p:spPr>
          <a:xfrm>
            <a:off x="7253555" y="986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619825-16F9-044E-94CB-4435A80FCA82}"/>
              </a:ext>
            </a:extLst>
          </p:cNvPr>
          <p:cNvGrpSpPr/>
          <p:nvPr/>
        </p:nvGrpSpPr>
        <p:grpSpPr>
          <a:xfrm>
            <a:off x="5383658" y="866276"/>
            <a:ext cx="3331881" cy="2639889"/>
            <a:chOff x="5321515" y="714784"/>
            <a:chExt cx="3303748" cy="3058317"/>
          </a:xfrm>
        </p:grpSpPr>
        <p:sp>
          <p:nvSpPr>
            <p:cNvPr id="35" name="Elipse 123">
              <a:extLst>
                <a:ext uri="{FF2B5EF4-FFF2-40B4-BE49-F238E27FC236}">
                  <a16:creationId xmlns:a16="http://schemas.microsoft.com/office/drawing/2014/main" id="{2459AFDB-4C27-0044-A769-4635415F68F6}"/>
                </a:ext>
              </a:extLst>
            </p:cNvPr>
            <p:cNvSpPr/>
            <p:nvPr/>
          </p:nvSpPr>
          <p:spPr>
            <a:xfrm>
              <a:off x="6664741" y="87505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16</a:t>
              </a:r>
            </a:p>
          </p:txBody>
        </p:sp>
        <p:sp>
          <p:nvSpPr>
            <p:cNvPr id="36" name="Elipse 124">
              <a:extLst>
                <a:ext uri="{FF2B5EF4-FFF2-40B4-BE49-F238E27FC236}">
                  <a16:creationId xmlns:a16="http://schemas.microsoft.com/office/drawing/2014/main" id="{32E4B848-8E82-D24A-95DD-8D1C5BA8EE08}"/>
                </a:ext>
              </a:extLst>
            </p:cNvPr>
            <p:cNvSpPr/>
            <p:nvPr/>
          </p:nvSpPr>
          <p:spPr>
            <a:xfrm>
              <a:off x="5775969" y="201535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37" name="Conector recto 125">
              <a:extLst>
                <a:ext uri="{FF2B5EF4-FFF2-40B4-BE49-F238E27FC236}">
                  <a16:creationId xmlns:a16="http://schemas.microsoft.com/office/drawing/2014/main" id="{ED34E829-A20D-7A47-9306-BB8D50D435A1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 flipH="1">
              <a:off x="6114515" y="1432184"/>
              <a:ext cx="649384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126">
              <a:extLst>
                <a:ext uri="{FF2B5EF4-FFF2-40B4-BE49-F238E27FC236}">
                  <a16:creationId xmlns:a16="http://schemas.microsoft.com/office/drawing/2014/main" id="{D5A6EDCD-3A2B-764A-83D3-8A93C9E0C144}"/>
                </a:ext>
              </a:extLst>
            </p:cNvPr>
            <p:cNvSpPr/>
            <p:nvPr/>
          </p:nvSpPr>
          <p:spPr>
            <a:xfrm>
              <a:off x="7634718" y="201535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9</a:t>
              </a:r>
            </a:p>
          </p:txBody>
        </p:sp>
        <p:cxnSp>
          <p:nvCxnSpPr>
            <p:cNvPr id="39" name="Conector recto 127">
              <a:extLst>
                <a:ext uri="{FF2B5EF4-FFF2-40B4-BE49-F238E27FC236}">
                  <a16:creationId xmlns:a16="http://schemas.microsoft.com/office/drawing/2014/main" id="{B276B4D8-CBB6-3546-BCC2-F8CFE69C9663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7242675" y="1432184"/>
              <a:ext cx="730589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128">
              <a:extLst>
                <a:ext uri="{FF2B5EF4-FFF2-40B4-BE49-F238E27FC236}">
                  <a16:creationId xmlns:a16="http://schemas.microsoft.com/office/drawing/2014/main" id="{5036D774-C6E8-6643-B742-345E720582F8}"/>
                </a:ext>
              </a:extLst>
            </p:cNvPr>
            <p:cNvSpPr/>
            <p:nvPr/>
          </p:nvSpPr>
          <p:spPr>
            <a:xfrm>
              <a:off x="5321515" y="3120378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</a:t>
              </a:r>
            </a:p>
          </p:txBody>
        </p:sp>
        <p:cxnSp>
          <p:nvCxnSpPr>
            <p:cNvPr id="41" name="Conector recto 129">
              <a:extLst>
                <a:ext uri="{FF2B5EF4-FFF2-40B4-BE49-F238E27FC236}">
                  <a16:creationId xmlns:a16="http://schemas.microsoft.com/office/drawing/2014/main" id="{56EFC035-D5EC-5B48-9CC8-8B5BB69354F9}"/>
                </a:ext>
              </a:extLst>
            </p:cNvPr>
            <p:cNvCxnSpPr>
              <a:cxnSpLocks/>
              <a:stCxn id="36" idx="3"/>
              <a:endCxn id="40" idx="0"/>
            </p:cNvCxnSpPr>
            <p:nvPr/>
          </p:nvCxnSpPr>
          <p:spPr>
            <a:xfrm flipH="1">
              <a:off x="5660061" y="2572489"/>
              <a:ext cx="215066" cy="5478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uadroTexto 132">
              <a:extLst>
                <a:ext uri="{FF2B5EF4-FFF2-40B4-BE49-F238E27FC236}">
                  <a16:creationId xmlns:a16="http://schemas.microsoft.com/office/drawing/2014/main" id="{3DB70CEF-1B20-BF45-83EA-479B79F27D99}"/>
                </a:ext>
              </a:extLst>
            </p:cNvPr>
            <p:cNvSpPr txBox="1"/>
            <p:nvPr/>
          </p:nvSpPr>
          <p:spPr>
            <a:xfrm>
              <a:off x="7242675" y="714784"/>
              <a:ext cx="443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[0]</a:t>
              </a:r>
            </a:p>
          </p:txBody>
        </p:sp>
        <p:sp>
          <p:nvSpPr>
            <p:cNvPr id="45" name="CuadroTexto 133">
              <a:extLst>
                <a:ext uri="{FF2B5EF4-FFF2-40B4-BE49-F238E27FC236}">
                  <a16:creationId xmlns:a16="http://schemas.microsoft.com/office/drawing/2014/main" id="{8C807F1A-3052-E84E-A5BC-07D3F2F0FA88}"/>
                </a:ext>
              </a:extLst>
            </p:cNvPr>
            <p:cNvSpPr txBox="1"/>
            <p:nvPr/>
          </p:nvSpPr>
          <p:spPr>
            <a:xfrm>
              <a:off x="5556704" y="1768101"/>
              <a:ext cx="488607" cy="42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[1]</a:t>
              </a:r>
            </a:p>
          </p:txBody>
        </p:sp>
        <p:sp>
          <p:nvSpPr>
            <p:cNvPr id="54" name="CuadroTexto 150">
              <a:extLst>
                <a:ext uri="{FF2B5EF4-FFF2-40B4-BE49-F238E27FC236}">
                  <a16:creationId xmlns:a16="http://schemas.microsoft.com/office/drawing/2014/main" id="{69936229-14D6-5A44-90D1-9EE9C1F2F12B}"/>
                </a:ext>
              </a:extLst>
            </p:cNvPr>
            <p:cNvSpPr txBox="1"/>
            <p:nvPr/>
          </p:nvSpPr>
          <p:spPr>
            <a:xfrm>
              <a:off x="8186321" y="1800807"/>
              <a:ext cx="438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[2]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0A5A38-5983-0A4A-B117-F8F54031B9BD}"/>
              </a:ext>
            </a:extLst>
          </p:cNvPr>
          <p:cNvSpPr/>
          <p:nvPr/>
        </p:nvSpPr>
        <p:spPr bwMode="auto">
          <a:xfrm>
            <a:off x="1956254" y="1739273"/>
            <a:ext cx="2207618" cy="310364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2" name="CuadroTexto 136">
            <a:extLst>
              <a:ext uri="{FF2B5EF4-FFF2-40B4-BE49-F238E27FC236}">
                <a16:creationId xmlns:a16="http://schemas.microsoft.com/office/drawing/2014/main" id="{FC78AFB1-0B4C-1E4F-AF88-E83F49529F5A}"/>
              </a:ext>
            </a:extLst>
          </p:cNvPr>
          <p:cNvSpPr txBox="1"/>
          <p:nvPr/>
        </p:nvSpPr>
        <p:spPr>
          <a:xfrm>
            <a:off x="5286811" y="2679134"/>
            <a:ext cx="4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86FC5-3FA6-7048-9C3B-09C7F42CEBB0}"/>
              </a:ext>
            </a:extLst>
          </p:cNvPr>
          <p:cNvSpPr txBox="1"/>
          <p:nvPr/>
        </p:nvSpPr>
        <p:spPr>
          <a:xfrm>
            <a:off x="6574818" y="3712339"/>
            <a:ext cx="1449436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Heap size = 3</a:t>
            </a:r>
          </a:p>
          <a:p>
            <a:r>
              <a:rPr lang="en-US" dirty="0" err="1"/>
              <a:t>i</a:t>
            </a:r>
            <a:r>
              <a:rPr lang="en-US" dirty="0"/>
              <a:t> = 3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8C40A3D-A73E-2249-9160-DC872E36774E}"/>
              </a:ext>
            </a:extLst>
          </p:cNvPr>
          <p:cNvSpPr/>
          <p:nvPr/>
        </p:nvSpPr>
        <p:spPr bwMode="auto">
          <a:xfrm rot="16200000">
            <a:off x="1650031" y="3480392"/>
            <a:ext cx="612448" cy="1976846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74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346516"/>
              </p:ext>
            </p:extLst>
          </p:nvPr>
        </p:nvGraphicFramePr>
        <p:xfrm>
          <a:off x="967832" y="3618579"/>
          <a:ext cx="245836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16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25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0558" y="895475"/>
            <a:ext cx="5550208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CED79-2E16-1541-BEA7-DA854356BED1}"/>
              </a:ext>
            </a:extLst>
          </p:cNvPr>
          <p:cNvSpPr txBox="1"/>
          <p:nvPr/>
        </p:nvSpPr>
        <p:spPr>
          <a:xfrm>
            <a:off x="1530849" y="265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this 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E4D6-9333-5E44-A6CC-1A53760662D5}"/>
              </a:ext>
            </a:extLst>
          </p:cNvPr>
          <p:cNvSpPr txBox="1"/>
          <p:nvPr/>
        </p:nvSpPr>
        <p:spPr>
          <a:xfrm>
            <a:off x="184935" y="36200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D1594-FFA5-FE42-90EF-6D2D9E96B2F5}"/>
              </a:ext>
            </a:extLst>
          </p:cNvPr>
          <p:cNvSpPr txBox="1"/>
          <p:nvPr/>
        </p:nvSpPr>
        <p:spPr>
          <a:xfrm>
            <a:off x="7253555" y="986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619825-16F9-044E-94CB-4435A80FCA82}"/>
              </a:ext>
            </a:extLst>
          </p:cNvPr>
          <p:cNvGrpSpPr/>
          <p:nvPr/>
        </p:nvGrpSpPr>
        <p:grpSpPr>
          <a:xfrm>
            <a:off x="5620849" y="866276"/>
            <a:ext cx="3094689" cy="1686051"/>
            <a:chOff x="5556704" y="714784"/>
            <a:chExt cx="3068559" cy="1953294"/>
          </a:xfrm>
        </p:grpSpPr>
        <p:sp>
          <p:nvSpPr>
            <p:cNvPr id="35" name="Elipse 123">
              <a:extLst>
                <a:ext uri="{FF2B5EF4-FFF2-40B4-BE49-F238E27FC236}">
                  <a16:creationId xmlns:a16="http://schemas.microsoft.com/office/drawing/2014/main" id="{2459AFDB-4C27-0044-A769-4635415F68F6}"/>
                </a:ext>
              </a:extLst>
            </p:cNvPr>
            <p:cNvSpPr/>
            <p:nvPr/>
          </p:nvSpPr>
          <p:spPr>
            <a:xfrm>
              <a:off x="6664741" y="87505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sp>
          <p:nvSpPr>
            <p:cNvPr id="36" name="Elipse 124">
              <a:extLst>
                <a:ext uri="{FF2B5EF4-FFF2-40B4-BE49-F238E27FC236}">
                  <a16:creationId xmlns:a16="http://schemas.microsoft.com/office/drawing/2014/main" id="{32E4B848-8E82-D24A-95DD-8D1C5BA8EE08}"/>
                </a:ext>
              </a:extLst>
            </p:cNvPr>
            <p:cNvSpPr/>
            <p:nvPr/>
          </p:nvSpPr>
          <p:spPr>
            <a:xfrm>
              <a:off x="5775969" y="201535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9</a:t>
              </a:r>
            </a:p>
          </p:txBody>
        </p:sp>
        <p:cxnSp>
          <p:nvCxnSpPr>
            <p:cNvPr id="37" name="Conector recto 125">
              <a:extLst>
                <a:ext uri="{FF2B5EF4-FFF2-40B4-BE49-F238E27FC236}">
                  <a16:creationId xmlns:a16="http://schemas.microsoft.com/office/drawing/2014/main" id="{ED34E829-A20D-7A47-9306-BB8D50D435A1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 flipH="1">
              <a:off x="6114515" y="1432184"/>
              <a:ext cx="649384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126">
              <a:extLst>
                <a:ext uri="{FF2B5EF4-FFF2-40B4-BE49-F238E27FC236}">
                  <a16:creationId xmlns:a16="http://schemas.microsoft.com/office/drawing/2014/main" id="{D5A6EDCD-3A2B-764A-83D3-8A93C9E0C144}"/>
                </a:ext>
              </a:extLst>
            </p:cNvPr>
            <p:cNvSpPr/>
            <p:nvPr/>
          </p:nvSpPr>
          <p:spPr>
            <a:xfrm>
              <a:off x="7634718" y="201535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</a:t>
              </a:r>
            </a:p>
          </p:txBody>
        </p:sp>
        <p:cxnSp>
          <p:nvCxnSpPr>
            <p:cNvPr id="39" name="Conector recto 127">
              <a:extLst>
                <a:ext uri="{FF2B5EF4-FFF2-40B4-BE49-F238E27FC236}">
                  <a16:creationId xmlns:a16="http://schemas.microsoft.com/office/drawing/2014/main" id="{B276B4D8-CBB6-3546-BCC2-F8CFE69C9663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7242675" y="1432184"/>
              <a:ext cx="730589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uadroTexto 132">
              <a:extLst>
                <a:ext uri="{FF2B5EF4-FFF2-40B4-BE49-F238E27FC236}">
                  <a16:creationId xmlns:a16="http://schemas.microsoft.com/office/drawing/2014/main" id="{3DB70CEF-1B20-BF45-83EA-479B79F27D99}"/>
                </a:ext>
              </a:extLst>
            </p:cNvPr>
            <p:cNvSpPr txBox="1"/>
            <p:nvPr/>
          </p:nvSpPr>
          <p:spPr>
            <a:xfrm>
              <a:off x="7242675" y="714784"/>
              <a:ext cx="443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[0]</a:t>
              </a:r>
            </a:p>
          </p:txBody>
        </p:sp>
        <p:sp>
          <p:nvSpPr>
            <p:cNvPr id="45" name="CuadroTexto 133">
              <a:extLst>
                <a:ext uri="{FF2B5EF4-FFF2-40B4-BE49-F238E27FC236}">
                  <a16:creationId xmlns:a16="http://schemas.microsoft.com/office/drawing/2014/main" id="{8C807F1A-3052-E84E-A5BC-07D3F2F0FA88}"/>
                </a:ext>
              </a:extLst>
            </p:cNvPr>
            <p:cNvSpPr txBox="1"/>
            <p:nvPr/>
          </p:nvSpPr>
          <p:spPr>
            <a:xfrm>
              <a:off x="5556704" y="1768101"/>
              <a:ext cx="488607" cy="42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[1]</a:t>
              </a:r>
            </a:p>
          </p:txBody>
        </p:sp>
        <p:sp>
          <p:nvSpPr>
            <p:cNvPr id="54" name="CuadroTexto 150">
              <a:extLst>
                <a:ext uri="{FF2B5EF4-FFF2-40B4-BE49-F238E27FC236}">
                  <a16:creationId xmlns:a16="http://schemas.microsoft.com/office/drawing/2014/main" id="{69936229-14D6-5A44-90D1-9EE9C1F2F12B}"/>
                </a:ext>
              </a:extLst>
            </p:cNvPr>
            <p:cNvSpPr txBox="1"/>
            <p:nvPr/>
          </p:nvSpPr>
          <p:spPr>
            <a:xfrm>
              <a:off x="8186321" y="1800807"/>
              <a:ext cx="438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[2]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0A5A38-5983-0A4A-B117-F8F54031B9BD}"/>
              </a:ext>
            </a:extLst>
          </p:cNvPr>
          <p:cNvSpPr/>
          <p:nvPr/>
        </p:nvSpPr>
        <p:spPr bwMode="auto">
          <a:xfrm>
            <a:off x="1870305" y="2049636"/>
            <a:ext cx="3680751" cy="327131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86FC5-3FA6-7048-9C3B-09C7F42CEBB0}"/>
              </a:ext>
            </a:extLst>
          </p:cNvPr>
          <p:cNvSpPr txBox="1"/>
          <p:nvPr/>
        </p:nvSpPr>
        <p:spPr>
          <a:xfrm>
            <a:off x="6574818" y="3712339"/>
            <a:ext cx="1449436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Heap size = 3</a:t>
            </a:r>
          </a:p>
          <a:p>
            <a:r>
              <a:rPr lang="en-US" dirty="0" err="1"/>
              <a:t>i</a:t>
            </a:r>
            <a:r>
              <a:rPr lang="en-US" dirty="0"/>
              <a:t> = 3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8C40A3D-A73E-2249-9160-DC872E36774E}"/>
              </a:ext>
            </a:extLst>
          </p:cNvPr>
          <p:cNvSpPr/>
          <p:nvPr/>
        </p:nvSpPr>
        <p:spPr bwMode="auto">
          <a:xfrm rot="16200000">
            <a:off x="1386327" y="3744096"/>
            <a:ext cx="612448" cy="1449437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828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54524"/>
              </p:ext>
            </p:extLst>
          </p:nvPr>
        </p:nvGraphicFramePr>
        <p:xfrm>
          <a:off x="967832" y="3618579"/>
          <a:ext cx="245836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16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25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0558" y="895475"/>
            <a:ext cx="5550208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CED79-2E16-1541-BEA7-DA854356BED1}"/>
              </a:ext>
            </a:extLst>
          </p:cNvPr>
          <p:cNvSpPr txBox="1"/>
          <p:nvPr/>
        </p:nvSpPr>
        <p:spPr>
          <a:xfrm>
            <a:off x="1530849" y="265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this 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E4D6-9333-5E44-A6CC-1A53760662D5}"/>
              </a:ext>
            </a:extLst>
          </p:cNvPr>
          <p:cNvSpPr txBox="1"/>
          <p:nvPr/>
        </p:nvSpPr>
        <p:spPr>
          <a:xfrm>
            <a:off x="184935" y="36200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D1594-FFA5-FE42-90EF-6D2D9E96B2F5}"/>
              </a:ext>
            </a:extLst>
          </p:cNvPr>
          <p:cNvSpPr txBox="1"/>
          <p:nvPr/>
        </p:nvSpPr>
        <p:spPr>
          <a:xfrm>
            <a:off x="7253555" y="986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619825-16F9-044E-94CB-4435A80FCA82}"/>
              </a:ext>
            </a:extLst>
          </p:cNvPr>
          <p:cNvGrpSpPr/>
          <p:nvPr/>
        </p:nvGrpSpPr>
        <p:grpSpPr>
          <a:xfrm>
            <a:off x="5620849" y="866276"/>
            <a:ext cx="3094689" cy="1686051"/>
            <a:chOff x="5556704" y="714784"/>
            <a:chExt cx="3068559" cy="1953294"/>
          </a:xfrm>
        </p:grpSpPr>
        <p:sp>
          <p:nvSpPr>
            <p:cNvPr id="35" name="Elipse 123">
              <a:extLst>
                <a:ext uri="{FF2B5EF4-FFF2-40B4-BE49-F238E27FC236}">
                  <a16:creationId xmlns:a16="http://schemas.microsoft.com/office/drawing/2014/main" id="{2459AFDB-4C27-0044-A769-4635415F68F6}"/>
                </a:ext>
              </a:extLst>
            </p:cNvPr>
            <p:cNvSpPr/>
            <p:nvPr/>
          </p:nvSpPr>
          <p:spPr>
            <a:xfrm>
              <a:off x="6664741" y="87505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sp>
          <p:nvSpPr>
            <p:cNvPr id="36" name="Elipse 124">
              <a:extLst>
                <a:ext uri="{FF2B5EF4-FFF2-40B4-BE49-F238E27FC236}">
                  <a16:creationId xmlns:a16="http://schemas.microsoft.com/office/drawing/2014/main" id="{32E4B848-8E82-D24A-95DD-8D1C5BA8EE08}"/>
                </a:ext>
              </a:extLst>
            </p:cNvPr>
            <p:cNvSpPr/>
            <p:nvPr/>
          </p:nvSpPr>
          <p:spPr>
            <a:xfrm>
              <a:off x="5775969" y="201535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9</a:t>
              </a:r>
            </a:p>
          </p:txBody>
        </p:sp>
        <p:cxnSp>
          <p:nvCxnSpPr>
            <p:cNvPr id="37" name="Conector recto 125">
              <a:extLst>
                <a:ext uri="{FF2B5EF4-FFF2-40B4-BE49-F238E27FC236}">
                  <a16:creationId xmlns:a16="http://schemas.microsoft.com/office/drawing/2014/main" id="{ED34E829-A20D-7A47-9306-BB8D50D435A1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 flipH="1">
              <a:off x="6114515" y="1432184"/>
              <a:ext cx="649384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126">
              <a:extLst>
                <a:ext uri="{FF2B5EF4-FFF2-40B4-BE49-F238E27FC236}">
                  <a16:creationId xmlns:a16="http://schemas.microsoft.com/office/drawing/2014/main" id="{D5A6EDCD-3A2B-764A-83D3-8A93C9E0C144}"/>
                </a:ext>
              </a:extLst>
            </p:cNvPr>
            <p:cNvSpPr/>
            <p:nvPr/>
          </p:nvSpPr>
          <p:spPr>
            <a:xfrm>
              <a:off x="7634718" y="201535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</a:t>
              </a:r>
            </a:p>
          </p:txBody>
        </p:sp>
        <p:cxnSp>
          <p:nvCxnSpPr>
            <p:cNvPr id="39" name="Conector recto 127">
              <a:extLst>
                <a:ext uri="{FF2B5EF4-FFF2-40B4-BE49-F238E27FC236}">
                  <a16:creationId xmlns:a16="http://schemas.microsoft.com/office/drawing/2014/main" id="{B276B4D8-CBB6-3546-BCC2-F8CFE69C9663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7242675" y="1432184"/>
              <a:ext cx="730589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uadroTexto 132">
              <a:extLst>
                <a:ext uri="{FF2B5EF4-FFF2-40B4-BE49-F238E27FC236}">
                  <a16:creationId xmlns:a16="http://schemas.microsoft.com/office/drawing/2014/main" id="{3DB70CEF-1B20-BF45-83EA-479B79F27D99}"/>
                </a:ext>
              </a:extLst>
            </p:cNvPr>
            <p:cNvSpPr txBox="1"/>
            <p:nvPr/>
          </p:nvSpPr>
          <p:spPr>
            <a:xfrm>
              <a:off x="7242675" y="714784"/>
              <a:ext cx="443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[0]</a:t>
              </a:r>
            </a:p>
          </p:txBody>
        </p:sp>
        <p:sp>
          <p:nvSpPr>
            <p:cNvPr id="45" name="CuadroTexto 133">
              <a:extLst>
                <a:ext uri="{FF2B5EF4-FFF2-40B4-BE49-F238E27FC236}">
                  <a16:creationId xmlns:a16="http://schemas.microsoft.com/office/drawing/2014/main" id="{8C807F1A-3052-E84E-A5BC-07D3F2F0FA88}"/>
                </a:ext>
              </a:extLst>
            </p:cNvPr>
            <p:cNvSpPr txBox="1"/>
            <p:nvPr/>
          </p:nvSpPr>
          <p:spPr>
            <a:xfrm>
              <a:off x="5556704" y="1768101"/>
              <a:ext cx="488607" cy="42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[1]</a:t>
              </a:r>
            </a:p>
          </p:txBody>
        </p:sp>
        <p:sp>
          <p:nvSpPr>
            <p:cNvPr id="54" name="CuadroTexto 150">
              <a:extLst>
                <a:ext uri="{FF2B5EF4-FFF2-40B4-BE49-F238E27FC236}">
                  <a16:creationId xmlns:a16="http://schemas.microsoft.com/office/drawing/2014/main" id="{69936229-14D6-5A44-90D1-9EE9C1F2F12B}"/>
                </a:ext>
              </a:extLst>
            </p:cNvPr>
            <p:cNvSpPr txBox="1"/>
            <p:nvPr/>
          </p:nvSpPr>
          <p:spPr>
            <a:xfrm>
              <a:off x="8186321" y="1800807"/>
              <a:ext cx="438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[2]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0A5A38-5983-0A4A-B117-F8F54031B9BD}"/>
              </a:ext>
            </a:extLst>
          </p:cNvPr>
          <p:cNvSpPr/>
          <p:nvPr/>
        </p:nvSpPr>
        <p:spPr bwMode="auto">
          <a:xfrm>
            <a:off x="1832662" y="1489384"/>
            <a:ext cx="3680751" cy="327131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86FC5-3FA6-7048-9C3B-09C7F42CEBB0}"/>
              </a:ext>
            </a:extLst>
          </p:cNvPr>
          <p:cNvSpPr txBox="1"/>
          <p:nvPr/>
        </p:nvSpPr>
        <p:spPr>
          <a:xfrm>
            <a:off x="6574818" y="3712339"/>
            <a:ext cx="1449436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Heap size = 3</a:t>
            </a:r>
          </a:p>
          <a:p>
            <a:r>
              <a:rPr lang="en-US" dirty="0" err="1"/>
              <a:t>i</a:t>
            </a:r>
            <a:r>
              <a:rPr lang="en-US" dirty="0"/>
              <a:t> = 3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8C40A3D-A73E-2249-9160-DC872E36774E}"/>
              </a:ext>
            </a:extLst>
          </p:cNvPr>
          <p:cNvSpPr/>
          <p:nvPr/>
        </p:nvSpPr>
        <p:spPr bwMode="auto">
          <a:xfrm rot="16200000">
            <a:off x="1386327" y="3744096"/>
            <a:ext cx="612448" cy="1449437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792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85244"/>
              </p:ext>
            </p:extLst>
          </p:nvPr>
        </p:nvGraphicFramePr>
        <p:xfrm>
          <a:off x="967832" y="3618579"/>
          <a:ext cx="245836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16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25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0558" y="895475"/>
            <a:ext cx="5550208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CED79-2E16-1541-BEA7-DA854356BED1}"/>
              </a:ext>
            </a:extLst>
          </p:cNvPr>
          <p:cNvSpPr txBox="1"/>
          <p:nvPr/>
        </p:nvSpPr>
        <p:spPr>
          <a:xfrm>
            <a:off x="1530849" y="265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this 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E4D6-9333-5E44-A6CC-1A53760662D5}"/>
              </a:ext>
            </a:extLst>
          </p:cNvPr>
          <p:cNvSpPr txBox="1"/>
          <p:nvPr/>
        </p:nvSpPr>
        <p:spPr>
          <a:xfrm>
            <a:off x="184935" y="36200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D1594-FFA5-FE42-90EF-6D2D9E96B2F5}"/>
              </a:ext>
            </a:extLst>
          </p:cNvPr>
          <p:cNvSpPr txBox="1"/>
          <p:nvPr/>
        </p:nvSpPr>
        <p:spPr>
          <a:xfrm>
            <a:off x="7253555" y="986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619825-16F9-044E-94CB-4435A80FCA82}"/>
              </a:ext>
            </a:extLst>
          </p:cNvPr>
          <p:cNvGrpSpPr/>
          <p:nvPr/>
        </p:nvGrpSpPr>
        <p:grpSpPr>
          <a:xfrm>
            <a:off x="5620849" y="866276"/>
            <a:ext cx="3094689" cy="1686051"/>
            <a:chOff x="5556704" y="714784"/>
            <a:chExt cx="3068559" cy="1953294"/>
          </a:xfrm>
        </p:grpSpPr>
        <p:sp>
          <p:nvSpPr>
            <p:cNvPr id="35" name="Elipse 123">
              <a:extLst>
                <a:ext uri="{FF2B5EF4-FFF2-40B4-BE49-F238E27FC236}">
                  <a16:creationId xmlns:a16="http://schemas.microsoft.com/office/drawing/2014/main" id="{2459AFDB-4C27-0044-A769-4635415F68F6}"/>
                </a:ext>
              </a:extLst>
            </p:cNvPr>
            <p:cNvSpPr/>
            <p:nvPr/>
          </p:nvSpPr>
          <p:spPr>
            <a:xfrm>
              <a:off x="6664741" y="87505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sp>
          <p:nvSpPr>
            <p:cNvPr id="36" name="Elipse 124">
              <a:extLst>
                <a:ext uri="{FF2B5EF4-FFF2-40B4-BE49-F238E27FC236}">
                  <a16:creationId xmlns:a16="http://schemas.microsoft.com/office/drawing/2014/main" id="{32E4B848-8E82-D24A-95DD-8D1C5BA8EE08}"/>
                </a:ext>
              </a:extLst>
            </p:cNvPr>
            <p:cNvSpPr/>
            <p:nvPr/>
          </p:nvSpPr>
          <p:spPr>
            <a:xfrm>
              <a:off x="5775969" y="201535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9</a:t>
              </a:r>
            </a:p>
          </p:txBody>
        </p:sp>
        <p:cxnSp>
          <p:nvCxnSpPr>
            <p:cNvPr id="37" name="Conector recto 125">
              <a:extLst>
                <a:ext uri="{FF2B5EF4-FFF2-40B4-BE49-F238E27FC236}">
                  <a16:creationId xmlns:a16="http://schemas.microsoft.com/office/drawing/2014/main" id="{ED34E829-A20D-7A47-9306-BB8D50D435A1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 flipH="1">
              <a:off x="6114515" y="1432184"/>
              <a:ext cx="649384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126">
              <a:extLst>
                <a:ext uri="{FF2B5EF4-FFF2-40B4-BE49-F238E27FC236}">
                  <a16:creationId xmlns:a16="http://schemas.microsoft.com/office/drawing/2014/main" id="{D5A6EDCD-3A2B-764A-83D3-8A93C9E0C144}"/>
                </a:ext>
              </a:extLst>
            </p:cNvPr>
            <p:cNvSpPr/>
            <p:nvPr/>
          </p:nvSpPr>
          <p:spPr>
            <a:xfrm>
              <a:off x="7634718" y="201535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</a:t>
              </a:r>
            </a:p>
          </p:txBody>
        </p:sp>
        <p:cxnSp>
          <p:nvCxnSpPr>
            <p:cNvPr id="39" name="Conector recto 127">
              <a:extLst>
                <a:ext uri="{FF2B5EF4-FFF2-40B4-BE49-F238E27FC236}">
                  <a16:creationId xmlns:a16="http://schemas.microsoft.com/office/drawing/2014/main" id="{B276B4D8-CBB6-3546-BCC2-F8CFE69C9663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7242675" y="1432184"/>
              <a:ext cx="730589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uadroTexto 132">
              <a:extLst>
                <a:ext uri="{FF2B5EF4-FFF2-40B4-BE49-F238E27FC236}">
                  <a16:creationId xmlns:a16="http://schemas.microsoft.com/office/drawing/2014/main" id="{3DB70CEF-1B20-BF45-83EA-479B79F27D99}"/>
                </a:ext>
              </a:extLst>
            </p:cNvPr>
            <p:cNvSpPr txBox="1"/>
            <p:nvPr/>
          </p:nvSpPr>
          <p:spPr>
            <a:xfrm>
              <a:off x="7242675" y="714784"/>
              <a:ext cx="443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[0]</a:t>
              </a:r>
            </a:p>
          </p:txBody>
        </p:sp>
        <p:sp>
          <p:nvSpPr>
            <p:cNvPr id="45" name="CuadroTexto 133">
              <a:extLst>
                <a:ext uri="{FF2B5EF4-FFF2-40B4-BE49-F238E27FC236}">
                  <a16:creationId xmlns:a16="http://schemas.microsoft.com/office/drawing/2014/main" id="{8C807F1A-3052-E84E-A5BC-07D3F2F0FA88}"/>
                </a:ext>
              </a:extLst>
            </p:cNvPr>
            <p:cNvSpPr txBox="1"/>
            <p:nvPr/>
          </p:nvSpPr>
          <p:spPr>
            <a:xfrm>
              <a:off x="5556704" y="1768101"/>
              <a:ext cx="488607" cy="42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[1]</a:t>
              </a:r>
            </a:p>
          </p:txBody>
        </p:sp>
        <p:sp>
          <p:nvSpPr>
            <p:cNvPr id="54" name="CuadroTexto 150">
              <a:extLst>
                <a:ext uri="{FF2B5EF4-FFF2-40B4-BE49-F238E27FC236}">
                  <a16:creationId xmlns:a16="http://schemas.microsoft.com/office/drawing/2014/main" id="{69936229-14D6-5A44-90D1-9EE9C1F2F12B}"/>
                </a:ext>
              </a:extLst>
            </p:cNvPr>
            <p:cNvSpPr txBox="1"/>
            <p:nvPr/>
          </p:nvSpPr>
          <p:spPr>
            <a:xfrm>
              <a:off x="8186321" y="1800807"/>
              <a:ext cx="438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[2]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0A5A38-5983-0A4A-B117-F8F54031B9BD}"/>
              </a:ext>
            </a:extLst>
          </p:cNvPr>
          <p:cNvSpPr/>
          <p:nvPr/>
        </p:nvSpPr>
        <p:spPr bwMode="auto">
          <a:xfrm>
            <a:off x="1870305" y="1737216"/>
            <a:ext cx="3680751" cy="327131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86FC5-3FA6-7048-9C3B-09C7F42CEBB0}"/>
              </a:ext>
            </a:extLst>
          </p:cNvPr>
          <p:cNvSpPr txBox="1"/>
          <p:nvPr/>
        </p:nvSpPr>
        <p:spPr>
          <a:xfrm>
            <a:off x="6574818" y="3712339"/>
            <a:ext cx="1449436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Heap size = 2</a:t>
            </a:r>
          </a:p>
          <a:p>
            <a:r>
              <a:rPr lang="en-US" dirty="0" err="1"/>
              <a:t>i</a:t>
            </a:r>
            <a:r>
              <a:rPr lang="en-US" dirty="0"/>
              <a:t> = 2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8C40A3D-A73E-2249-9160-DC872E36774E}"/>
              </a:ext>
            </a:extLst>
          </p:cNvPr>
          <p:cNvSpPr/>
          <p:nvPr/>
        </p:nvSpPr>
        <p:spPr bwMode="auto">
          <a:xfrm rot="16200000">
            <a:off x="1386327" y="3744096"/>
            <a:ext cx="612448" cy="1449437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86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258216"/>
              </p:ext>
            </p:extLst>
          </p:nvPr>
        </p:nvGraphicFramePr>
        <p:xfrm>
          <a:off x="967832" y="3618579"/>
          <a:ext cx="245836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  <a:ea typeface="Roboto Slab" pitchFamily="2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16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25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0558" y="895475"/>
            <a:ext cx="5550208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CED79-2E16-1541-BEA7-DA854356BED1}"/>
              </a:ext>
            </a:extLst>
          </p:cNvPr>
          <p:cNvSpPr txBox="1"/>
          <p:nvPr/>
        </p:nvSpPr>
        <p:spPr>
          <a:xfrm>
            <a:off x="1530849" y="265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this 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E4D6-9333-5E44-A6CC-1A53760662D5}"/>
              </a:ext>
            </a:extLst>
          </p:cNvPr>
          <p:cNvSpPr txBox="1"/>
          <p:nvPr/>
        </p:nvSpPr>
        <p:spPr>
          <a:xfrm>
            <a:off x="184935" y="36200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D1594-FFA5-FE42-90EF-6D2D9E96B2F5}"/>
              </a:ext>
            </a:extLst>
          </p:cNvPr>
          <p:cNvSpPr txBox="1"/>
          <p:nvPr/>
        </p:nvSpPr>
        <p:spPr>
          <a:xfrm>
            <a:off x="7253555" y="986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619825-16F9-044E-94CB-4435A80FCA82}"/>
              </a:ext>
            </a:extLst>
          </p:cNvPr>
          <p:cNvGrpSpPr/>
          <p:nvPr/>
        </p:nvGrpSpPr>
        <p:grpSpPr>
          <a:xfrm>
            <a:off x="5620849" y="866276"/>
            <a:ext cx="2147214" cy="1686051"/>
            <a:chOff x="5556704" y="714784"/>
            <a:chExt cx="2129084" cy="1953294"/>
          </a:xfrm>
        </p:grpSpPr>
        <p:sp>
          <p:nvSpPr>
            <p:cNvPr id="35" name="Elipse 123">
              <a:extLst>
                <a:ext uri="{FF2B5EF4-FFF2-40B4-BE49-F238E27FC236}">
                  <a16:creationId xmlns:a16="http://schemas.microsoft.com/office/drawing/2014/main" id="{2459AFDB-4C27-0044-A769-4635415F68F6}"/>
                </a:ext>
              </a:extLst>
            </p:cNvPr>
            <p:cNvSpPr/>
            <p:nvPr/>
          </p:nvSpPr>
          <p:spPr>
            <a:xfrm>
              <a:off x="6664741" y="87505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9</a:t>
              </a:r>
            </a:p>
          </p:txBody>
        </p:sp>
        <p:sp>
          <p:nvSpPr>
            <p:cNvPr id="36" name="Elipse 124">
              <a:extLst>
                <a:ext uri="{FF2B5EF4-FFF2-40B4-BE49-F238E27FC236}">
                  <a16:creationId xmlns:a16="http://schemas.microsoft.com/office/drawing/2014/main" id="{32E4B848-8E82-D24A-95DD-8D1C5BA8EE08}"/>
                </a:ext>
              </a:extLst>
            </p:cNvPr>
            <p:cNvSpPr/>
            <p:nvPr/>
          </p:nvSpPr>
          <p:spPr>
            <a:xfrm>
              <a:off x="5775969" y="201535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</a:t>
              </a:r>
            </a:p>
          </p:txBody>
        </p:sp>
        <p:cxnSp>
          <p:nvCxnSpPr>
            <p:cNvPr id="37" name="Conector recto 125">
              <a:extLst>
                <a:ext uri="{FF2B5EF4-FFF2-40B4-BE49-F238E27FC236}">
                  <a16:creationId xmlns:a16="http://schemas.microsoft.com/office/drawing/2014/main" id="{ED34E829-A20D-7A47-9306-BB8D50D435A1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 flipH="1">
              <a:off x="6114515" y="1432184"/>
              <a:ext cx="649384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uadroTexto 132">
              <a:extLst>
                <a:ext uri="{FF2B5EF4-FFF2-40B4-BE49-F238E27FC236}">
                  <a16:creationId xmlns:a16="http://schemas.microsoft.com/office/drawing/2014/main" id="{3DB70CEF-1B20-BF45-83EA-479B79F27D99}"/>
                </a:ext>
              </a:extLst>
            </p:cNvPr>
            <p:cNvSpPr txBox="1"/>
            <p:nvPr/>
          </p:nvSpPr>
          <p:spPr>
            <a:xfrm>
              <a:off x="7242675" y="714784"/>
              <a:ext cx="443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[0]</a:t>
              </a:r>
            </a:p>
          </p:txBody>
        </p:sp>
        <p:sp>
          <p:nvSpPr>
            <p:cNvPr id="45" name="CuadroTexto 133">
              <a:extLst>
                <a:ext uri="{FF2B5EF4-FFF2-40B4-BE49-F238E27FC236}">
                  <a16:creationId xmlns:a16="http://schemas.microsoft.com/office/drawing/2014/main" id="{8C807F1A-3052-E84E-A5BC-07D3F2F0FA88}"/>
                </a:ext>
              </a:extLst>
            </p:cNvPr>
            <p:cNvSpPr txBox="1"/>
            <p:nvPr/>
          </p:nvSpPr>
          <p:spPr>
            <a:xfrm>
              <a:off x="5556704" y="1768101"/>
              <a:ext cx="488607" cy="42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[1]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0A5A38-5983-0A4A-B117-F8F54031B9BD}"/>
              </a:ext>
            </a:extLst>
          </p:cNvPr>
          <p:cNvSpPr/>
          <p:nvPr/>
        </p:nvSpPr>
        <p:spPr bwMode="auto">
          <a:xfrm>
            <a:off x="1849305" y="2049637"/>
            <a:ext cx="3680751" cy="327131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86FC5-3FA6-7048-9C3B-09C7F42CEBB0}"/>
              </a:ext>
            </a:extLst>
          </p:cNvPr>
          <p:cNvSpPr txBox="1"/>
          <p:nvPr/>
        </p:nvSpPr>
        <p:spPr>
          <a:xfrm>
            <a:off x="6574818" y="3712339"/>
            <a:ext cx="1449436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Heap size = 2</a:t>
            </a:r>
          </a:p>
          <a:p>
            <a:r>
              <a:rPr lang="en-US" dirty="0" err="1"/>
              <a:t>i</a:t>
            </a:r>
            <a:r>
              <a:rPr lang="en-US" dirty="0"/>
              <a:t> = 2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8C40A3D-A73E-2249-9160-DC872E36774E}"/>
              </a:ext>
            </a:extLst>
          </p:cNvPr>
          <p:cNvSpPr/>
          <p:nvPr/>
        </p:nvSpPr>
        <p:spPr bwMode="auto">
          <a:xfrm rot="16200000">
            <a:off x="1161837" y="3968587"/>
            <a:ext cx="612448" cy="100045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82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a 47"/>
          <p:cNvGraphicFramePr>
            <a:graphicFrameLocks noGrp="1"/>
          </p:cNvGraphicFramePr>
          <p:nvPr/>
        </p:nvGraphicFramePr>
        <p:xfrm>
          <a:off x="967832" y="3618579"/>
          <a:ext cx="245836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  <a:ea typeface="Roboto Slab" pitchFamily="2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16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25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0558" y="895475"/>
            <a:ext cx="5550208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CED79-2E16-1541-BEA7-DA854356BED1}"/>
              </a:ext>
            </a:extLst>
          </p:cNvPr>
          <p:cNvSpPr txBox="1"/>
          <p:nvPr/>
        </p:nvSpPr>
        <p:spPr>
          <a:xfrm>
            <a:off x="1530849" y="265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this 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E4D6-9333-5E44-A6CC-1A53760662D5}"/>
              </a:ext>
            </a:extLst>
          </p:cNvPr>
          <p:cNvSpPr txBox="1"/>
          <p:nvPr/>
        </p:nvSpPr>
        <p:spPr>
          <a:xfrm>
            <a:off x="184935" y="36200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D1594-FFA5-FE42-90EF-6D2D9E96B2F5}"/>
              </a:ext>
            </a:extLst>
          </p:cNvPr>
          <p:cNvSpPr txBox="1"/>
          <p:nvPr/>
        </p:nvSpPr>
        <p:spPr>
          <a:xfrm>
            <a:off x="7253555" y="986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619825-16F9-044E-94CB-4435A80FCA82}"/>
              </a:ext>
            </a:extLst>
          </p:cNvPr>
          <p:cNvGrpSpPr/>
          <p:nvPr/>
        </p:nvGrpSpPr>
        <p:grpSpPr>
          <a:xfrm>
            <a:off x="5620849" y="866276"/>
            <a:ext cx="2147214" cy="1686051"/>
            <a:chOff x="5556704" y="714784"/>
            <a:chExt cx="2129084" cy="1953294"/>
          </a:xfrm>
        </p:grpSpPr>
        <p:sp>
          <p:nvSpPr>
            <p:cNvPr id="35" name="Elipse 123">
              <a:extLst>
                <a:ext uri="{FF2B5EF4-FFF2-40B4-BE49-F238E27FC236}">
                  <a16:creationId xmlns:a16="http://schemas.microsoft.com/office/drawing/2014/main" id="{2459AFDB-4C27-0044-A769-4635415F68F6}"/>
                </a:ext>
              </a:extLst>
            </p:cNvPr>
            <p:cNvSpPr/>
            <p:nvPr/>
          </p:nvSpPr>
          <p:spPr>
            <a:xfrm>
              <a:off x="6664741" y="87505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9</a:t>
              </a:r>
            </a:p>
          </p:txBody>
        </p:sp>
        <p:sp>
          <p:nvSpPr>
            <p:cNvPr id="36" name="Elipse 124">
              <a:extLst>
                <a:ext uri="{FF2B5EF4-FFF2-40B4-BE49-F238E27FC236}">
                  <a16:creationId xmlns:a16="http://schemas.microsoft.com/office/drawing/2014/main" id="{32E4B848-8E82-D24A-95DD-8D1C5BA8EE08}"/>
                </a:ext>
              </a:extLst>
            </p:cNvPr>
            <p:cNvSpPr/>
            <p:nvPr/>
          </p:nvSpPr>
          <p:spPr>
            <a:xfrm>
              <a:off x="5775969" y="201535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</a:t>
              </a:r>
            </a:p>
          </p:txBody>
        </p:sp>
        <p:cxnSp>
          <p:nvCxnSpPr>
            <p:cNvPr id="37" name="Conector recto 125">
              <a:extLst>
                <a:ext uri="{FF2B5EF4-FFF2-40B4-BE49-F238E27FC236}">
                  <a16:creationId xmlns:a16="http://schemas.microsoft.com/office/drawing/2014/main" id="{ED34E829-A20D-7A47-9306-BB8D50D435A1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 flipH="1">
              <a:off x="6114515" y="1432184"/>
              <a:ext cx="649384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uadroTexto 132">
              <a:extLst>
                <a:ext uri="{FF2B5EF4-FFF2-40B4-BE49-F238E27FC236}">
                  <a16:creationId xmlns:a16="http://schemas.microsoft.com/office/drawing/2014/main" id="{3DB70CEF-1B20-BF45-83EA-479B79F27D99}"/>
                </a:ext>
              </a:extLst>
            </p:cNvPr>
            <p:cNvSpPr txBox="1"/>
            <p:nvPr/>
          </p:nvSpPr>
          <p:spPr>
            <a:xfrm>
              <a:off x="7242675" y="714784"/>
              <a:ext cx="443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[0]</a:t>
              </a:r>
            </a:p>
          </p:txBody>
        </p:sp>
        <p:sp>
          <p:nvSpPr>
            <p:cNvPr id="45" name="CuadroTexto 133">
              <a:extLst>
                <a:ext uri="{FF2B5EF4-FFF2-40B4-BE49-F238E27FC236}">
                  <a16:creationId xmlns:a16="http://schemas.microsoft.com/office/drawing/2014/main" id="{8C807F1A-3052-E84E-A5BC-07D3F2F0FA88}"/>
                </a:ext>
              </a:extLst>
            </p:cNvPr>
            <p:cNvSpPr txBox="1"/>
            <p:nvPr/>
          </p:nvSpPr>
          <p:spPr>
            <a:xfrm>
              <a:off x="5556704" y="1768101"/>
              <a:ext cx="488607" cy="42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[1]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0A5A38-5983-0A4A-B117-F8F54031B9BD}"/>
              </a:ext>
            </a:extLst>
          </p:cNvPr>
          <p:cNvSpPr/>
          <p:nvPr/>
        </p:nvSpPr>
        <p:spPr bwMode="auto">
          <a:xfrm>
            <a:off x="1728883" y="1489385"/>
            <a:ext cx="3680751" cy="327131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86FC5-3FA6-7048-9C3B-09C7F42CEBB0}"/>
              </a:ext>
            </a:extLst>
          </p:cNvPr>
          <p:cNvSpPr txBox="1"/>
          <p:nvPr/>
        </p:nvSpPr>
        <p:spPr>
          <a:xfrm>
            <a:off x="6574818" y="3712339"/>
            <a:ext cx="1449436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Heap size = 2</a:t>
            </a:r>
          </a:p>
          <a:p>
            <a:r>
              <a:rPr lang="en-US" dirty="0" err="1"/>
              <a:t>i</a:t>
            </a:r>
            <a:r>
              <a:rPr lang="en-US" dirty="0"/>
              <a:t> = 2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8C40A3D-A73E-2249-9160-DC872E36774E}"/>
              </a:ext>
            </a:extLst>
          </p:cNvPr>
          <p:cNvSpPr/>
          <p:nvPr/>
        </p:nvSpPr>
        <p:spPr bwMode="auto">
          <a:xfrm rot="16200000">
            <a:off x="1161837" y="3968587"/>
            <a:ext cx="612448" cy="100045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32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a 47"/>
          <p:cNvGraphicFramePr>
            <a:graphicFrameLocks noGrp="1"/>
          </p:cNvGraphicFramePr>
          <p:nvPr/>
        </p:nvGraphicFramePr>
        <p:xfrm>
          <a:off x="967832" y="3618579"/>
          <a:ext cx="245836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  <a:ea typeface="Roboto Slab" pitchFamily="2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16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25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0558" y="895475"/>
            <a:ext cx="5550208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CED79-2E16-1541-BEA7-DA854356BED1}"/>
              </a:ext>
            </a:extLst>
          </p:cNvPr>
          <p:cNvSpPr txBox="1"/>
          <p:nvPr/>
        </p:nvSpPr>
        <p:spPr>
          <a:xfrm>
            <a:off x="1530849" y="265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this 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E4D6-9333-5E44-A6CC-1A53760662D5}"/>
              </a:ext>
            </a:extLst>
          </p:cNvPr>
          <p:cNvSpPr txBox="1"/>
          <p:nvPr/>
        </p:nvSpPr>
        <p:spPr>
          <a:xfrm>
            <a:off x="184935" y="36200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D1594-FFA5-FE42-90EF-6D2D9E96B2F5}"/>
              </a:ext>
            </a:extLst>
          </p:cNvPr>
          <p:cNvSpPr txBox="1"/>
          <p:nvPr/>
        </p:nvSpPr>
        <p:spPr>
          <a:xfrm>
            <a:off x="7253555" y="986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619825-16F9-044E-94CB-4435A80FCA82}"/>
              </a:ext>
            </a:extLst>
          </p:cNvPr>
          <p:cNvGrpSpPr/>
          <p:nvPr/>
        </p:nvGrpSpPr>
        <p:grpSpPr>
          <a:xfrm>
            <a:off x="5620849" y="866276"/>
            <a:ext cx="2147214" cy="1686051"/>
            <a:chOff x="5556704" y="714784"/>
            <a:chExt cx="2129084" cy="1953294"/>
          </a:xfrm>
        </p:grpSpPr>
        <p:sp>
          <p:nvSpPr>
            <p:cNvPr id="35" name="Elipse 123">
              <a:extLst>
                <a:ext uri="{FF2B5EF4-FFF2-40B4-BE49-F238E27FC236}">
                  <a16:creationId xmlns:a16="http://schemas.microsoft.com/office/drawing/2014/main" id="{2459AFDB-4C27-0044-A769-4635415F68F6}"/>
                </a:ext>
              </a:extLst>
            </p:cNvPr>
            <p:cNvSpPr/>
            <p:nvPr/>
          </p:nvSpPr>
          <p:spPr>
            <a:xfrm>
              <a:off x="6664741" y="87505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9</a:t>
              </a:r>
            </a:p>
          </p:txBody>
        </p:sp>
        <p:sp>
          <p:nvSpPr>
            <p:cNvPr id="36" name="Elipse 124">
              <a:extLst>
                <a:ext uri="{FF2B5EF4-FFF2-40B4-BE49-F238E27FC236}">
                  <a16:creationId xmlns:a16="http://schemas.microsoft.com/office/drawing/2014/main" id="{32E4B848-8E82-D24A-95DD-8D1C5BA8EE08}"/>
                </a:ext>
              </a:extLst>
            </p:cNvPr>
            <p:cNvSpPr/>
            <p:nvPr/>
          </p:nvSpPr>
          <p:spPr>
            <a:xfrm>
              <a:off x="5775969" y="2015355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</a:t>
              </a:r>
            </a:p>
          </p:txBody>
        </p:sp>
        <p:cxnSp>
          <p:nvCxnSpPr>
            <p:cNvPr id="37" name="Conector recto 125">
              <a:extLst>
                <a:ext uri="{FF2B5EF4-FFF2-40B4-BE49-F238E27FC236}">
                  <a16:creationId xmlns:a16="http://schemas.microsoft.com/office/drawing/2014/main" id="{ED34E829-A20D-7A47-9306-BB8D50D435A1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 flipH="1">
              <a:off x="6114515" y="1432184"/>
              <a:ext cx="649384" cy="58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uadroTexto 132">
              <a:extLst>
                <a:ext uri="{FF2B5EF4-FFF2-40B4-BE49-F238E27FC236}">
                  <a16:creationId xmlns:a16="http://schemas.microsoft.com/office/drawing/2014/main" id="{3DB70CEF-1B20-BF45-83EA-479B79F27D99}"/>
                </a:ext>
              </a:extLst>
            </p:cNvPr>
            <p:cNvSpPr txBox="1"/>
            <p:nvPr/>
          </p:nvSpPr>
          <p:spPr>
            <a:xfrm>
              <a:off x="7242675" y="714784"/>
              <a:ext cx="443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[0]</a:t>
              </a:r>
            </a:p>
          </p:txBody>
        </p:sp>
        <p:sp>
          <p:nvSpPr>
            <p:cNvPr id="45" name="CuadroTexto 133">
              <a:extLst>
                <a:ext uri="{FF2B5EF4-FFF2-40B4-BE49-F238E27FC236}">
                  <a16:creationId xmlns:a16="http://schemas.microsoft.com/office/drawing/2014/main" id="{8C807F1A-3052-E84E-A5BC-07D3F2F0FA88}"/>
                </a:ext>
              </a:extLst>
            </p:cNvPr>
            <p:cNvSpPr txBox="1"/>
            <p:nvPr/>
          </p:nvSpPr>
          <p:spPr>
            <a:xfrm>
              <a:off x="5556704" y="1768101"/>
              <a:ext cx="488607" cy="42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[1]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0A5A38-5983-0A4A-B117-F8F54031B9BD}"/>
              </a:ext>
            </a:extLst>
          </p:cNvPr>
          <p:cNvSpPr/>
          <p:nvPr/>
        </p:nvSpPr>
        <p:spPr bwMode="auto">
          <a:xfrm>
            <a:off x="1663776" y="1737216"/>
            <a:ext cx="3680751" cy="327131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86FC5-3FA6-7048-9C3B-09C7F42CEBB0}"/>
              </a:ext>
            </a:extLst>
          </p:cNvPr>
          <p:cNvSpPr txBox="1"/>
          <p:nvPr/>
        </p:nvSpPr>
        <p:spPr>
          <a:xfrm>
            <a:off x="6574818" y="3712339"/>
            <a:ext cx="1449436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Heap size = 1</a:t>
            </a:r>
          </a:p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8C40A3D-A73E-2249-9160-DC872E36774E}"/>
              </a:ext>
            </a:extLst>
          </p:cNvPr>
          <p:cNvSpPr/>
          <p:nvPr/>
        </p:nvSpPr>
        <p:spPr bwMode="auto">
          <a:xfrm rot="16200000">
            <a:off x="1161837" y="3968587"/>
            <a:ext cx="612448" cy="100045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96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254449"/>
              </p:ext>
            </p:extLst>
          </p:nvPr>
        </p:nvGraphicFramePr>
        <p:xfrm>
          <a:off x="967832" y="3618579"/>
          <a:ext cx="245836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  <a:ea typeface="Roboto Slab" pitchFamily="2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16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25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0558" y="895475"/>
            <a:ext cx="5550208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CED79-2E16-1541-BEA7-DA854356BED1}"/>
              </a:ext>
            </a:extLst>
          </p:cNvPr>
          <p:cNvSpPr txBox="1"/>
          <p:nvPr/>
        </p:nvSpPr>
        <p:spPr>
          <a:xfrm>
            <a:off x="1530849" y="265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this 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E4D6-9333-5E44-A6CC-1A53760662D5}"/>
              </a:ext>
            </a:extLst>
          </p:cNvPr>
          <p:cNvSpPr txBox="1"/>
          <p:nvPr/>
        </p:nvSpPr>
        <p:spPr>
          <a:xfrm>
            <a:off x="184935" y="36200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D1594-FFA5-FE42-90EF-6D2D9E96B2F5}"/>
              </a:ext>
            </a:extLst>
          </p:cNvPr>
          <p:cNvSpPr txBox="1"/>
          <p:nvPr/>
        </p:nvSpPr>
        <p:spPr>
          <a:xfrm>
            <a:off x="7253555" y="986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619825-16F9-044E-94CB-4435A80FCA82}"/>
              </a:ext>
            </a:extLst>
          </p:cNvPr>
          <p:cNvGrpSpPr/>
          <p:nvPr/>
        </p:nvGrpSpPr>
        <p:grpSpPr>
          <a:xfrm>
            <a:off x="6738324" y="866276"/>
            <a:ext cx="1029742" cy="701759"/>
            <a:chOff x="6664741" y="714784"/>
            <a:chExt cx="1021047" cy="812989"/>
          </a:xfrm>
        </p:grpSpPr>
        <p:sp>
          <p:nvSpPr>
            <p:cNvPr id="35" name="Elipse 123">
              <a:extLst>
                <a:ext uri="{FF2B5EF4-FFF2-40B4-BE49-F238E27FC236}">
                  <a16:creationId xmlns:a16="http://schemas.microsoft.com/office/drawing/2014/main" id="{2459AFDB-4C27-0044-A769-4635415F68F6}"/>
                </a:ext>
              </a:extLst>
            </p:cNvPr>
            <p:cNvSpPr/>
            <p:nvPr/>
          </p:nvSpPr>
          <p:spPr>
            <a:xfrm>
              <a:off x="6664741" y="87505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44" name="CuadroTexto 132">
              <a:extLst>
                <a:ext uri="{FF2B5EF4-FFF2-40B4-BE49-F238E27FC236}">
                  <a16:creationId xmlns:a16="http://schemas.microsoft.com/office/drawing/2014/main" id="{3DB70CEF-1B20-BF45-83EA-479B79F27D99}"/>
                </a:ext>
              </a:extLst>
            </p:cNvPr>
            <p:cNvSpPr txBox="1"/>
            <p:nvPr/>
          </p:nvSpPr>
          <p:spPr>
            <a:xfrm>
              <a:off x="7242675" y="714784"/>
              <a:ext cx="443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[0]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0A5A38-5983-0A4A-B117-F8F54031B9BD}"/>
              </a:ext>
            </a:extLst>
          </p:cNvPr>
          <p:cNvSpPr/>
          <p:nvPr/>
        </p:nvSpPr>
        <p:spPr bwMode="auto">
          <a:xfrm>
            <a:off x="1638442" y="2020046"/>
            <a:ext cx="3680751" cy="327131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86FC5-3FA6-7048-9C3B-09C7F42CEBB0}"/>
              </a:ext>
            </a:extLst>
          </p:cNvPr>
          <p:cNvSpPr txBox="1"/>
          <p:nvPr/>
        </p:nvSpPr>
        <p:spPr>
          <a:xfrm>
            <a:off x="6574818" y="3712339"/>
            <a:ext cx="1449436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Heap size = 1</a:t>
            </a:r>
          </a:p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8C40A3D-A73E-2249-9160-DC872E36774E}"/>
              </a:ext>
            </a:extLst>
          </p:cNvPr>
          <p:cNvSpPr/>
          <p:nvPr/>
        </p:nvSpPr>
        <p:spPr bwMode="auto">
          <a:xfrm rot="16200000">
            <a:off x="911724" y="4091614"/>
            <a:ext cx="612448" cy="500227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192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a 47"/>
          <p:cNvGraphicFramePr>
            <a:graphicFrameLocks noGrp="1"/>
          </p:cNvGraphicFramePr>
          <p:nvPr/>
        </p:nvGraphicFramePr>
        <p:xfrm>
          <a:off x="967832" y="3618579"/>
          <a:ext cx="245836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  <a:ea typeface="Roboto Slab" pitchFamily="2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16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25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0558" y="895475"/>
            <a:ext cx="5550208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CED79-2E16-1541-BEA7-DA854356BED1}"/>
              </a:ext>
            </a:extLst>
          </p:cNvPr>
          <p:cNvSpPr txBox="1"/>
          <p:nvPr/>
        </p:nvSpPr>
        <p:spPr>
          <a:xfrm>
            <a:off x="1530849" y="265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this 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E4D6-9333-5E44-A6CC-1A53760662D5}"/>
              </a:ext>
            </a:extLst>
          </p:cNvPr>
          <p:cNvSpPr txBox="1"/>
          <p:nvPr/>
        </p:nvSpPr>
        <p:spPr>
          <a:xfrm>
            <a:off x="184935" y="36200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D1594-FFA5-FE42-90EF-6D2D9E96B2F5}"/>
              </a:ext>
            </a:extLst>
          </p:cNvPr>
          <p:cNvSpPr txBox="1"/>
          <p:nvPr/>
        </p:nvSpPr>
        <p:spPr>
          <a:xfrm>
            <a:off x="7253555" y="986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619825-16F9-044E-94CB-4435A80FCA82}"/>
              </a:ext>
            </a:extLst>
          </p:cNvPr>
          <p:cNvGrpSpPr/>
          <p:nvPr/>
        </p:nvGrpSpPr>
        <p:grpSpPr>
          <a:xfrm>
            <a:off x="6738324" y="866276"/>
            <a:ext cx="1029742" cy="701759"/>
            <a:chOff x="6664741" y="714784"/>
            <a:chExt cx="1021047" cy="812989"/>
          </a:xfrm>
        </p:grpSpPr>
        <p:sp>
          <p:nvSpPr>
            <p:cNvPr id="35" name="Elipse 123">
              <a:extLst>
                <a:ext uri="{FF2B5EF4-FFF2-40B4-BE49-F238E27FC236}">
                  <a16:creationId xmlns:a16="http://schemas.microsoft.com/office/drawing/2014/main" id="{2459AFDB-4C27-0044-A769-4635415F68F6}"/>
                </a:ext>
              </a:extLst>
            </p:cNvPr>
            <p:cNvSpPr/>
            <p:nvPr/>
          </p:nvSpPr>
          <p:spPr>
            <a:xfrm>
              <a:off x="6664741" y="87505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44" name="CuadroTexto 132">
              <a:extLst>
                <a:ext uri="{FF2B5EF4-FFF2-40B4-BE49-F238E27FC236}">
                  <a16:creationId xmlns:a16="http://schemas.microsoft.com/office/drawing/2014/main" id="{3DB70CEF-1B20-BF45-83EA-479B79F27D99}"/>
                </a:ext>
              </a:extLst>
            </p:cNvPr>
            <p:cNvSpPr txBox="1"/>
            <p:nvPr/>
          </p:nvSpPr>
          <p:spPr>
            <a:xfrm>
              <a:off x="7242675" y="714784"/>
              <a:ext cx="443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[0]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0A5A38-5983-0A4A-B117-F8F54031B9BD}"/>
              </a:ext>
            </a:extLst>
          </p:cNvPr>
          <p:cNvSpPr/>
          <p:nvPr/>
        </p:nvSpPr>
        <p:spPr bwMode="auto">
          <a:xfrm>
            <a:off x="1015286" y="1404469"/>
            <a:ext cx="3680751" cy="327131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86FC5-3FA6-7048-9C3B-09C7F42CEBB0}"/>
              </a:ext>
            </a:extLst>
          </p:cNvPr>
          <p:cNvSpPr txBox="1"/>
          <p:nvPr/>
        </p:nvSpPr>
        <p:spPr>
          <a:xfrm>
            <a:off x="6574818" y="3712339"/>
            <a:ext cx="1449436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Heap size = 1</a:t>
            </a:r>
          </a:p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8C40A3D-A73E-2249-9160-DC872E36774E}"/>
              </a:ext>
            </a:extLst>
          </p:cNvPr>
          <p:cNvSpPr/>
          <p:nvPr/>
        </p:nvSpPr>
        <p:spPr bwMode="auto">
          <a:xfrm rot="16200000">
            <a:off x="911724" y="4091614"/>
            <a:ext cx="612448" cy="500227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9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23590"/>
              </p:ext>
            </p:extLst>
          </p:nvPr>
        </p:nvGraphicFramePr>
        <p:xfrm>
          <a:off x="1087658" y="81001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Conector recto de flecha 19"/>
          <p:cNvCxnSpPr>
            <a:endCxn id="10" idx="0"/>
          </p:cNvCxnSpPr>
          <p:nvPr/>
        </p:nvCxnSpPr>
        <p:spPr>
          <a:xfrm flipH="1">
            <a:off x="2479706" y="451841"/>
            <a:ext cx="1" cy="567494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833549" y="635555"/>
            <a:ext cx="5916700" cy="3674979"/>
          </a:xfrm>
          <a:prstGeom prst="rect">
            <a:avLst/>
          </a:prstGeom>
          <a:ln w="28575" cmpd="sng">
            <a:solidFill>
              <a:srgbClr val="3C8C93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0946"/>
              </p:ext>
            </p:extLst>
          </p:nvPr>
        </p:nvGraphicFramePr>
        <p:xfrm>
          <a:off x="1072714" y="4648840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6754863" y="2202418"/>
            <a:ext cx="1431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HEAPSORT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79707" y="4289691"/>
            <a:ext cx="0" cy="359149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4031790" y="81001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Unsorted array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4031790" y="4659631"/>
            <a:ext cx="348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Sorted array (ascending order)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69882"/>
              </p:ext>
            </p:extLst>
          </p:nvPr>
        </p:nvGraphicFramePr>
        <p:xfrm>
          <a:off x="1093864" y="1019335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ángulo 12"/>
          <p:cNvSpPr/>
          <p:nvPr/>
        </p:nvSpPr>
        <p:spPr>
          <a:xfrm>
            <a:off x="2521251" y="616192"/>
            <a:ext cx="26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BUILD HEAP IN PLACE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895431" y="1000465"/>
            <a:ext cx="744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2059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a 47"/>
          <p:cNvGraphicFramePr>
            <a:graphicFrameLocks noGrp="1"/>
          </p:cNvGraphicFramePr>
          <p:nvPr/>
        </p:nvGraphicFramePr>
        <p:xfrm>
          <a:off x="967832" y="3618579"/>
          <a:ext cx="245836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  <a:ea typeface="Roboto Slab" pitchFamily="2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16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25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0558" y="895475"/>
            <a:ext cx="5550208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CED79-2E16-1541-BEA7-DA854356BED1}"/>
              </a:ext>
            </a:extLst>
          </p:cNvPr>
          <p:cNvSpPr txBox="1"/>
          <p:nvPr/>
        </p:nvSpPr>
        <p:spPr>
          <a:xfrm>
            <a:off x="1530849" y="265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this 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E4D6-9333-5E44-A6CC-1A53760662D5}"/>
              </a:ext>
            </a:extLst>
          </p:cNvPr>
          <p:cNvSpPr txBox="1"/>
          <p:nvPr/>
        </p:nvSpPr>
        <p:spPr>
          <a:xfrm>
            <a:off x="184935" y="36200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D1594-FFA5-FE42-90EF-6D2D9E96B2F5}"/>
              </a:ext>
            </a:extLst>
          </p:cNvPr>
          <p:cNvSpPr txBox="1"/>
          <p:nvPr/>
        </p:nvSpPr>
        <p:spPr>
          <a:xfrm>
            <a:off x="7253555" y="986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619825-16F9-044E-94CB-4435A80FCA82}"/>
              </a:ext>
            </a:extLst>
          </p:cNvPr>
          <p:cNvGrpSpPr/>
          <p:nvPr/>
        </p:nvGrpSpPr>
        <p:grpSpPr>
          <a:xfrm>
            <a:off x="6738324" y="866276"/>
            <a:ext cx="1029742" cy="701759"/>
            <a:chOff x="6664741" y="714784"/>
            <a:chExt cx="1021047" cy="812989"/>
          </a:xfrm>
        </p:grpSpPr>
        <p:sp>
          <p:nvSpPr>
            <p:cNvPr id="35" name="Elipse 123">
              <a:extLst>
                <a:ext uri="{FF2B5EF4-FFF2-40B4-BE49-F238E27FC236}">
                  <a16:creationId xmlns:a16="http://schemas.microsoft.com/office/drawing/2014/main" id="{2459AFDB-4C27-0044-A769-4635415F68F6}"/>
                </a:ext>
              </a:extLst>
            </p:cNvPr>
            <p:cNvSpPr/>
            <p:nvPr/>
          </p:nvSpPr>
          <p:spPr>
            <a:xfrm>
              <a:off x="6664741" y="87505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44" name="CuadroTexto 132">
              <a:extLst>
                <a:ext uri="{FF2B5EF4-FFF2-40B4-BE49-F238E27FC236}">
                  <a16:creationId xmlns:a16="http://schemas.microsoft.com/office/drawing/2014/main" id="{3DB70CEF-1B20-BF45-83EA-479B79F27D99}"/>
                </a:ext>
              </a:extLst>
            </p:cNvPr>
            <p:cNvSpPr txBox="1"/>
            <p:nvPr/>
          </p:nvSpPr>
          <p:spPr>
            <a:xfrm>
              <a:off x="7242675" y="714784"/>
              <a:ext cx="443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[0]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0A5A38-5983-0A4A-B117-F8F54031B9BD}"/>
              </a:ext>
            </a:extLst>
          </p:cNvPr>
          <p:cNvSpPr/>
          <p:nvPr/>
        </p:nvSpPr>
        <p:spPr bwMode="auto">
          <a:xfrm>
            <a:off x="514512" y="2244619"/>
            <a:ext cx="3680751" cy="327131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86FC5-3FA6-7048-9C3B-09C7F42CEBB0}"/>
              </a:ext>
            </a:extLst>
          </p:cNvPr>
          <p:cNvSpPr txBox="1"/>
          <p:nvPr/>
        </p:nvSpPr>
        <p:spPr>
          <a:xfrm>
            <a:off x="6574818" y="3712339"/>
            <a:ext cx="1449436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Heap size = 1</a:t>
            </a:r>
          </a:p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8C40A3D-A73E-2249-9160-DC872E36774E}"/>
              </a:ext>
            </a:extLst>
          </p:cNvPr>
          <p:cNvSpPr/>
          <p:nvPr/>
        </p:nvSpPr>
        <p:spPr bwMode="auto">
          <a:xfrm rot="16200000">
            <a:off x="911724" y="4091614"/>
            <a:ext cx="612448" cy="500227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995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291935"/>
              </p:ext>
            </p:extLst>
          </p:nvPr>
        </p:nvGraphicFramePr>
        <p:xfrm>
          <a:off x="967832" y="3618579"/>
          <a:ext cx="245836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  <a:ea typeface="Roboto Slab" pitchFamily="2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16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25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0558" y="895475"/>
            <a:ext cx="5550208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CED79-2E16-1541-BEA7-DA854356BED1}"/>
              </a:ext>
            </a:extLst>
          </p:cNvPr>
          <p:cNvSpPr txBox="1"/>
          <p:nvPr/>
        </p:nvSpPr>
        <p:spPr>
          <a:xfrm>
            <a:off x="1530849" y="265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this 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E4D6-9333-5E44-A6CC-1A53760662D5}"/>
              </a:ext>
            </a:extLst>
          </p:cNvPr>
          <p:cNvSpPr txBox="1"/>
          <p:nvPr/>
        </p:nvSpPr>
        <p:spPr>
          <a:xfrm>
            <a:off x="184935" y="36200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D1594-FFA5-FE42-90EF-6D2D9E96B2F5}"/>
              </a:ext>
            </a:extLst>
          </p:cNvPr>
          <p:cNvSpPr txBox="1"/>
          <p:nvPr/>
        </p:nvSpPr>
        <p:spPr>
          <a:xfrm>
            <a:off x="7253555" y="986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619825-16F9-044E-94CB-4435A80FCA82}"/>
              </a:ext>
            </a:extLst>
          </p:cNvPr>
          <p:cNvGrpSpPr/>
          <p:nvPr/>
        </p:nvGrpSpPr>
        <p:grpSpPr>
          <a:xfrm>
            <a:off x="6738324" y="866276"/>
            <a:ext cx="1029742" cy="701759"/>
            <a:chOff x="6664741" y="714784"/>
            <a:chExt cx="1021047" cy="812989"/>
          </a:xfrm>
        </p:grpSpPr>
        <p:sp>
          <p:nvSpPr>
            <p:cNvPr id="35" name="Elipse 123">
              <a:extLst>
                <a:ext uri="{FF2B5EF4-FFF2-40B4-BE49-F238E27FC236}">
                  <a16:creationId xmlns:a16="http://schemas.microsoft.com/office/drawing/2014/main" id="{2459AFDB-4C27-0044-A769-4635415F68F6}"/>
                </a:ext>
              </a:extLst>
            </p:cNvPr>
            <p:cNvSpPr/>
            <p:nvPr/>
          </p:nvSpPr>
          <p:spPr>
            <a:xfrm>
              <a:off x="6664741" y="875050"/>
              <a:ext cx="677092" cy="652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44" name="CuadroTexto 132">
              <a:extLst>
                <a:ext uri="{FF2B5EF4-FFF2-40B4-BE49-F238E27FC236}">
                  <a16:creationId xmlns:a16="http://schemas.microsoft.com/office/drawing/2014/main" id="{3DB70CEF-1B20-BF45-83EA-479B79F27D99}"/>
                </a:ext>
              </a:extLst>
            </p:cNvPr>
            <p:cNvSpPr txBox="1"/>
            <p:nvPr/>
          </p:nvSpPr>
          <p:spPr>
            <a:xfrm>
              <a:off x="7242675" y="714784"/>
              <a:ext cx="443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[0]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0A5A38-5983-0A4A-B117-F8F54031B9BD}"/>
              </a:ext>
            </a:extLst>
          </p:cNvPr>
          <p:cNvSpPr/>
          <p:nvPr/>
        </p:nvSpPr>
        <p:spPr bwMode="auto">
          <a:xfrm>
            <a:off x="514512" y="2571750"/>
            <a:ext cx="3680751" cy="327131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86FC5-3FA6-7048-9C3B-09C7F42CEBB0}"/>
              </a:ext>
            </a:extLst>
          </p:cNvPr>
          <p:cNvSpPr txBox="1"/>
          <p:nvPr/>
        </p:nvSpPr>
        <p:spPr>
          <a:xfrm>
            <a:off x="6574818" y="3712339"/>
            <a:ext cx="1449436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Heap size = 1</a:t>
            </a:r>
          </a:p>
        </p:txBody>
      </p:sp>
    </p:spTree>
    <p:extLst>
      <p:ext uri="{BB962C8B-B14F-4D97-AF65-F5344CB8AC3E}">
        <p14:creationId xmlns:p14="http://schemas.microsoft.com/office/powerpoint/2010/main" val="2590741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a 47"/>
          <p:cNvGraphicFramePr>
            <a:graphicFrameLocks noGrp="1"/>
          </p:cNvGraphicFramePr>
          <p:nvPr/>
        </p:nvGraphicFramePr>
        <p:xfrm>
          <a:off x="967832" y="3618579"/>
          <a:ext cx="245836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  <a:ea typeface="Roboto Slab" pitchFamily="2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16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highlight>
                            <a:srgbClr val="57B3B6"/>
                          </a:highlight>
                          <a:latin typeface="Roboto Slab" pitchFamily="2" charset="0"/>
                        </a:rPr>
                        <a:t>25</a:t>
                      </a:r>
                      <a:endParaRPr lang="es-ES" sz="1600" dirty="0">
                        <a:highlight>
                          <a:srgbClr val="57B3B6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0558" y="895475"/>
            <a:ext cx="5550208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CED79-2E16-1541-BEA7-DA854356BED1}"/>
              </a:ext>
            </a:extLst>
          </p:cNvPr>
          <p:cNvSpPr txBox="1"/>
          <p:nvPr/>
        </p:nvSpPr>
        <p:spPr>
          <a:xfrm>
            <a:off x="1530849" y="265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this 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E4D6-9333-5E44-A6CC-1A53760662D5}"/>
              </a:ext>
            </a:extLst>
          </p:cNvPr>
          <p:cNvSpPr txBox="1"/>
          <p:nvPr/>
        </p:nvSpPr>
        <p:spPr>
          <a:xfrm>
            <a:off x="184935" y="36200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D1594-FFA5-FE42-90EF-6D2D9E96B2F5}"/>
              </a:ext>
            </a:extLst>
          </p:cNvPr>
          <p:cNvSpPr txBox="1"/>
          <p:nvPr/>
        </p:nvSpPr>
        <p:spPr>
          <a:xfrm>
            <a:off x="7253555" y="986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0A5A38-5983-0A4A-B117-F8F54031B9BD}"/>
              </a:ext>
            </a:extLst>
          </p:cNvPr>
          <p:cNvSpPr/>
          <p:nvPr/>
        </p:nvSpPr>
        <p:spPr bwMode="auto">
          <a:xfrm>
            <a:off x="0" y="2876668"/>
            <a:ext cx="3680751" cy="327131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28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PRIORITY QUEUES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pic>
        <p:nvPicPr>
          <p:cNvPr id="6" name="Imagen 5" descr="home icon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6" t="24910" r="13240" b="36071"/>
          <a:stretch/>
        </p:blipFill>
        <p:spPr>
          <a:xfrm rot="16200000">
            <a:off x="414761" y="2076973"/>
            <a:ext cx="1216761" cy="1281835"/>
          </a:xfrm>
          <a:prstGeom prst="rect">
            <a:avLst/>
          </a:prstGeom>
        </p:spPr>
      </p:pic>
      <p:pic>
        <p:nvPicPr>
          <p:cNvPr id="7" name="Imagen 6" descr="admi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6" t="48057" r="23535" b="22844"/>
          <a:stretch/>
        </p:blipFill>
        <p:spPr>
          <a:xfrm rot="16200000">
            <a:off x="750017" y="2530973"/>
            <a:ext cx="478541" cy="467866"/>
          </a:xfrm>
          <a:prstGeom prst="rect">
            <a:avLst/>
          </a:prstGeom>
        </p:spPr>
      </p:pic>
      <p:pic>
        <p:nvPicPr>
          <p:cNvPr id="11" name="Imagen 10" descr="male_female_blu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3326428" y="2763822"/>
            <a:ext cx="699803" cy="425094"/>
          </a:xfrm>
          <a:prstGeom prst="rect">
            <a:avLst/>
          </a:prstGeom>
        </p:spPr>
      </p:pic>
      <p:pic>
        <p:nvPicPr>
          <p:cNvPr id="12" name="Imagen 11" descr="male_female_blu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2453033" y="2811455"/>
            <a:ext cx="699803" cy="329828"/>
          </a:xfrm>
          <a:prstGeom prst="rect">
            <a:avLst/>
          </a:prstGeom>
        </p:spPr>
      </p:pic>
      <p:pic>
        <p:nvPicPr>
          <p:cNvPr id="13" name="Imagen 12" descr="male_female_blu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2046630" y="2811454"/>
            <a:ext cx="699803" cy="329828"/>
          </a:xfrm>
          <a:prstGeom prst="rect">
            <a:avLst/>
          </a:prstGeom>
        </p:spPr>
      </p:pic>
      <p:pic>
        <p:nvPicPr>
          <p:cNvPr id="14" name="Imagen 13" descr="male_female_blu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1561570" y="2763818"/>
            <a:ext cx="699803" cy="425094"/>
          </a:xfrm>
          <a:prstGeom prst="rect">
            <a:avLst/>
          </a:prstGeom>
        </p:spPr>
      </p:pic>
      <p:cxnSp>
        <p:nvCxnSpPr>
          <p:cNvPr id="15" name="Conector recto 14"/>
          <p:cNvCxnSpPr/>
          <p:nvPr/>
        </p:nvCxnSpPr>
        <p:spPr bwMode="auto">
          <a:xfrm>
            <a:off x="3121754" y="2861368"/>
            <a:ext cx="37987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Rectángulo 19"/>
          <p:cNvSpPr/>
          <p:nvPr/>
        </p:nvSpPr>
        <p:spPr>
          <a:xfrm>
            <a:off x="1653589" y="2257131"/>
            <a:ext cx="578028" cy="369332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VIP</a:t>
            </a:r>
          </a:p>
        </p:txBody>
      </p:sp>
    </p:spTree>
    <p:extLst>
      <p:ext uri="{BB962C8B-B14F-4D97-AF65-F5344CB8AC3E}">
        <p14:creationId xmlns:p14="http://schemas.microsoft.com/office/powerpoint/2010/main" val="56384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72780"/>
              </p:ext>
            </p:extLst>
          </p:nvPr>
        </p:nvGraphicFramePr>
        <p:xfrm>
          <a:off x="1087658" y="81001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Conector recto de flecha 19"/>
          <p:cNvCxnSpPr>
            <a:endCxn id="10" idx="0"/>
          </p:cNvCxnSpPr>
          <p:nvPr/>
        </p:nvCxnSpPr>
        <p:spPr>
          <a:xfrm flipH="1">
            <a:off x="2479706" y="451841"/>
            <a:ext cx="1" cy="567494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833549" y="635555"/>
            <a:ext cx="5916700" cy="3674979"/>
          </a:xfrm>
          <a:prstGeom prst="rect">
            <a:avLst/>
          </a:prstGeom>
          <a:ln w="28575" cmpd="sng">
            <a:solidFill>
              <a:srgbClr val="3C8C93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50158"/>
              </p:ext>
            </p:extLst>
          </p:nvPr>
        </p:nvGraphicFramePr>
        <p:xfrm>
          <a:off x="1072714" y="4648840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6754863" y="2202418"/>
            <a:ext cx="1431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HEAPSORT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79707" y="4289691"/>
            <a:ext cx="0" cy="359149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4031790" y="81001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Unsorted array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4031790" y="4659631"/>
            <a:ext cx="348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Sorted array (ascending order)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27543"/>
              </p:ext>
            </p:extLst>
          </p:nvPr>
        </p:nvGraphicFramePr>
        <p:xfrm>
          <a:off x="1093864" y="1019335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ángulo 12"/>
          <p:cNvSpPr/>
          <p:nvPr/>
        </p:nvSpPr>
        <p:spPr>
          <a:xfrm>
            <a:off x="2521251" y="616192"/>
            <a:ext cx="26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BUILD HEAP IN PLACE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895431" y="1000465"/>
            <a:ext cx="744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074539"/>
              </p:ext>
            </p:extLst>
          </p:nvPr>
        </p:nvGraphicFramePr>
        <p:xfrm>
          <a:off x="1087658" y="1746631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Conector recto de flecha 18"/>
          <p:cNvCxnSpPr/>
          <p:nvPr/>
        </p:nvCxnSpPr>
        <p:spPr>
          <a:xfrm>
            <a:off x="2491005" y="1396199"/>
            <a:ext cx="0" cy="359149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errar llave 23"/>
          <p:cNvSpPr/>
          <p:nvPr/>
        </p:nvSpPr>
        <p:spPr>
          <a:xfrm rot="5400000">
            <a:off x="2187577" y="1047403"/>
            <a:ext cx="144517" cy="2344358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4041145" y="1628798"/>
            <a:ext cx="199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EXTRACT_MAX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963436" y="2294751"/>
            <a:ext cx="557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Heap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6621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108245"/>
              </p:ext>
            </p:extLst>
          </p:nvPr>
        </p:nvGraphicFramePr>
        <p:xfrm>
          <a:off x="1087658" y="81001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Conector recto de flecha 19"/>
          <p:cNvCxnSpPr>
            <a:endCxn id="10" idx="0"/>
          </p:cNvCxnSpPr>
          <p:nvPr/>
        </p:nvCxnSpPr>
        <p:spPr>
          <a:xfrm flipH="1">
            <a:off x="2479706" y="451841"/>
            <a:ext cx="1" cy="567494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833549" y="635555"/>
            <a:ext cx="5916700" cy="3674979"/>
          </a:xfrm>
          <a:prstGeom prst="rect">
            <a:avLst/>
          </a:prstGeom>
          <a:ln w="28575" cmpd="sng">
            <a:solidFill>
              <a:srgbClr val="3C8C93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782924"/>
              </p:ext>
            </p:extLst>
          </p:nvPr>
        </p:nvGraphicFramePr>
        <p:xfrm>
          <a:off x="1072714" y="4648840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6754863" y="2202418"/>
            <a:ext cx="1431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HEAPSORT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79707" y="4289691"/>
            <a:ext cx="0" cy="359149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4031790" y="81001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Unsorted array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4031790" y="4659631"/>
            <a:ext cx="348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Sorted array (ascending order)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36843"/>
              </p:ext>
            </p:extLst>
          </p:nvPr>
        </p:nvGraphicFramePr>
        <p:xfrm>
          <a:off x="1093864" y="1019335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ángulo 12"/>
          <p:cNvSpPr/>
          <p:nvPr/>
        </p:nvSpPr>
        <p:spPr>
          <a:xfrm>
            <a:off x="2521251" y="616192"/>
            <a:ext cx="26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BUILD HEAP IN PLACE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895431" y="1000465"/>
            <a:ext cx="744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09048"/>
              </p:ext>
            </p:extLst>
          </p:nvPr>
        </p:nvGraphicFramePr>
        <p:xfrm>
          <a:off x="1087658" y="1746631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Conector recto de flecha 18"/>
          <p:cNvCxnSpPr/>
          <p:nvPr/>
        </p:nvCxnSpPr>
        <p:spPr>
          <a:xfrm>
            <a:off x="2491005" y="1396199"/>
            <a:ext cx="0" cy="359149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errar llave 21"/>
          <p:cNvSpPr/>
          <p:nvPr/>
        </p:nvSpPr>
        <p:spPr>
          <a:xfrm rot="5400000">
            <a:off x="3606482" y="2037211"/>
            <a:ext cx="125422" cy="380295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errar llave 23"/>
          <p:cNvSpPr/>
          <p:nvPr/>
        </p:nvSpPr>
        <p:spPr>
          <a:xfrm rot="5400000">
            <a:off x="2187577" y="1047403"/>
            <a:ext cx="144517" cy="2344358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3907864" y="1628798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EXTRACT_MAX &amp; </a:t>
            </a:r>
          </a:p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COPY AT THE END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963436" y="2294751"/>
            <a:ext cx="557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Heap</a:t>
            </a:r>
            <a:endParaRPr lang="es-ES" sz="1200" dirty="0"/>
          </a:p>
        </p:txBody>
      </p:sp>
      <p:sp>
        <p:nvSpPr>
          <p:cNvPr id="32" name="Rectángulo 31"/>
          <p:cNvSpPr/>
          <p:nvPr/>
        </p:nvSpPr>
        <p:spPr>
          <a:xfrm>
            <a:off x="3131835" y="2263828"/>
            <a:ext cx="1120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Max number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43571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43801"/>
              </p:ext>
            </p:extLst>
          </p:nvPr>
        </p:nvGraphicFramePr>
        <p:xfrm>
          <a:off x="1087658" y="81001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Conector recto de flecha 19"/>
          <p:cNvCxnSpPr>
            <a:endCxn id="10" idx="0"/>
          </p:cNvCxnSpPr>
          <p:nvPr/>
        </p:nvCxnSpPr>
        <p:spPr>
          <a:xfrm flipH="1">
            <a:off x="2479706" y="451841"/>
            <a:ext cx="1" cy="567494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833549" y="635555"/>
            <a:ext cx="5916700" cy="3674979"/>
          </a:xfrm>
          <a:prstGeom prst="rect">
            <a:avLst/>
          </a:prstGeom>
          <a:ln w="28575" cmpd="sng">
            <a:solidFill>
              <a:srgbClr val="3C8C93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73251"/>
              </p:ext>
            </p:extLst>
          </p:nvPr>
        </p:nvGraphicFramePr>
        <p:xfrm>
          <a:off x="1072714" y="4648840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6754863" y="2202418"/>
            <a:ext cx="1431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HEAPSORT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79707" y="4289691"/>
            <a:ext cx="0" cy="359149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4031790" y="81001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Unsorted array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4031790" y="4659631"/>
            <a:ext cx="348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Sorted array (ascending order)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76190"/>
              </p:ext>
            </p:extLst>
          </p:nvPr>
        </p:nvGraphicFramePr>
        <p:xfrm>
          <a:off x="1093864" y="1019335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ángulo 12"/>
          <p:cNvSpPr/>
          <p:nvPr/>
        </p:nvSpPr>
        <p:spPr>
          <a:xfrm>
            <a:off x="2521251" y="616192"/>
            <a:ext cx="26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BUILD HEAP IN PLACE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895431" y="1000465"/>
            <a:ext cx="744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34063"/>
              </p:ext>
            </p:extLst>
          </p:nvPr>
        </p:nvGraphicFramePr>
        <p:xfrm>
          <a:off x="1087658" y="1746631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Conector recto de flecha 18"/>
          <p:cNvCxnSpPr/>
          <p:nvPr/>
        </p:nvCxnSpPr>
        <p:spPr>
          <a:xfrm>
            <a:off x="2491005" y="1396199"/>
            <a:ext cx="0" cy="359149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errar llave 21"/>
          <p:cNvSpPr/>
          <p:nvPr/>
        </p:nvSpPr>
        <p:spPr>
          <a:xfrm rot="5400000">
            <a:off x="3606482" y="2037211"/>
            <a:ext cx="125422" cy="380295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errar llave 23"/>
          <p:cNvSpPr/>
          <p:nvPr/>
        </p:nvSpPr>
        <p:spPr>
          <a:xfrm rot="5400000">
            <a:off x="2187577" y="1047403"/>
            <a:ext cx="144517" cy="2344358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3907864" y="1628798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EXTRACT_MAX &amp; </a:t>
            </a:r>
          </a:p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COPY AT THE END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963436" y="2294751"/>
            <a:ext cx="557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Heap</a:t>
            </a:r>
            <a:endParaRPr lang="es-ES" sz="1200" dirty="0"/>
          </a:p>
        </p:txBody>
      </p:sp>
      <p:sp>
        <p:nvSpPr>
          <p:cNvPr id="32" name="Rectángulo 31"/>
          <p:cNvSpPr/>
          <p:nvPr/>
        </p:nvSpPr>
        <p:spPr>
          <a:xfrm>
            <a:off x="3131835" y="2263828"/>
            <a:ext cx="1120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Max number</a:t>
            </a:r>
            <a:endParaRPr lang="es-ES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559149"/>
              </p:ext>
            </p:extLst>
          </p:nvPr>
        </p:nvGraphicFramePr>
        <p:xfrm>
          <a:off x="1123746" y="2540827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Conector recto de flecha 25"/>
          <p:cNvCxnSpPr/>
          <p:nvPr/>
        </p:nvCxnSpPr>
        <p:spPr>
          <a:xfrm>
            <a:off x="2527093" y="2190395"/>
            <a:ext cx="0" cy="359149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errar llave 32"/>
          <p:cNvSpPr/>
          <p:nvPr/>
        </p:nvSpPr>
        <p:spPr>
          <a:xfrm rot="5400000">
            <a:off x="3642570" y="2831407"/>
            <a:ext cx="125422" cy="380295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errar llave 33"/>
          <p:cNvSpPr/>
          <p:nvPr/>
        </p:nvSpPr>
        <p:spPr>
          <a:xfrm rot="5400000">
            <a:off x="2062285" y="2023356"/>
            <a:ext cx="116507" cy="1952836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4077233" y="2422994"/>
            <a:ext cx="199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EXTRACT_MAX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999524" y="3088947"/>
            <a:ext cx="557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Heap</a:t>
            </a:r>
            <a:endParaRPr lang="es-ES" sz="1200" dirty="0"/>
          </a:p>
        </p:txBody>
      </p:sp>
      <p:sp>
        <p:nvSpPr>
          <p:cNvPr id="37" name="Rectángulo 36"/>
          <p:cNvSpPr/>
          <p:nvPr/>
        </p:nvSpPr>
        <p:spPr>
          <a:xfrm>
            <a:off x="3167923" y="3058024"/>
            <a:ext cx="1120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Max number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27294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43765"/>
              </p:ext>
            </p:extLst>
          </p:nvPr>
        </p:nvGraphicFramePr>
        <p:xfrm>
          <a:off x="1087658" y="81001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Conector recto de flecha 19"/>
          <p:cNvCxnSpPr>
            <a:endCxn id="10" idx="0"/>
          </p:cNvCxnSpPr>
          <p:nvPr/>
        </p:nvCxnSpPr>
        <p:spPr>
          <a:xfrm flipH="1">
            <a:off x="2479706" y="451841"/>
            <a:ext cx="1" cy="567494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833549" y="635555"/>
            <a:ext cx="5916700" cy="3674979"/>
          </a:xfrm>
          <a:prstGeom prst="rect">
            <a:avLst/>
          </a:prstGeom>
          <a:ln w="28575" cmpd="sng">
            <a:solidFill>
              <a:srgbClr val="3C8C93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19540"/>
              </p:ext>
            </p:extLst>
          </p:nvPr>
        </p:nvGraphicFramePr>
        <p:xfrm>
          <a:off x="1072714" y="4648840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6754863" y="2202418"/>
            <a:ext cx="1431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HEAPSORT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79707" y="4289691"/>
            <a:ext cx="0" cy="359149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4031790" y="81001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Unsorted array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4031790" y="4659631"/>
            <a:ext cx="348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Sorted array (ascending order)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16321"/>
              </p:ext>
            </p:extLst>
          </p:nvPr>
        </p:nvGraphicFramePr>
        <p:xfrm>
          <a:off x="1093864" y="1019335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ángulo 12"/>
          <p:cNvSpPr/>
          <p:nvPr/>
        </p:nvSpPr>
        <p:spPr>
          <a:xfrm>
            <a:off x="2521251" y="616192"/>
            <a:ext cx="26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BUILD HEAP IN PLACE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895431" y="1000465"/>
            <a:ext cx="744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24418"/>
              </p:ext>
            </p:extLst>
          </p:nvPr>
        </p:nvGraphicFramePr>
        <p:xfrm>
          <a:off x="1087658" y="1746631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Conector recto de flecha 18"/>
          <p:cNvCxnSpPr/>
          <p:nvPr/>
        </p:nvCxnSpPr>
        <p:spPr>
          <a:xfrm>
            <a:off x="2491005" y="1396199"/>
            <a:ext cx="0" cy="359149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errar llave 21"/>
          <p:cNvSpPr/>
          <p:nvPr/>
        </p:nvSpPr>
        <p:spPr>
          <a:xfrm rot="5400000">
            <a:off x="3606482" y="2037211"/>
            <a:ext cx="125422" cy="380295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errar llave 23"/>
          <p:cNvSpPr/>
          <p:nvPr/>
        </p:nvSpPr>
        <p:spPr>
          <a:xfrm rot="5400000">
            <a:off x="2187577" y="1047403"/>
            <a:ext cx="144517" cy="2344358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3907864" y="1628798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EXTRACT_MAX &amp; </a:t>
            </a:r>
          </a:p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COPY AT THE END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963436" y="2294751"/>
            <a:ext cx="557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Heap</a:t>
            </a:r>
            <a:endParaRPr lang="es-ES" sz="1200" dirty="0"/>
          </a:p>
        </p:txBody>
      </p:sp>
      <p:sp>
        <p:nvSpPr>
          <p:cNvPr id="32" name="Rectángulo 31"/>
          <p:cNvSpPr/>
          <p:nvPr/>
        </p:nvSpPr>
        <p:spPr>
          <a:xfrm>
            <a:off x="3131835" y="2263828"/>
            <a:ext cx="1120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Max number</a:t>
            </a:r>
            <a:endParaRPr lang="es-ES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51200"/>
              </p:ext>
            </p:extLst>
          </p:nvPr>
        </p:nvGraphicFramePr>
        <p:xfrm>
          <a:off x="1123746" y="2540827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Conector recto de flecha 25"/>
          <p:cNvCxnSpPr/>
          <p:nvPr/>
        </p:nvCxnSpPr>
        <p:spPr>
          <a:xfrm>
            <a:off x="2527093" y="2190395"/>
            <a:ext cx="0" cy="359149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errar llave 32"/>
          <p:cNvSpPr/>
          <p:nvPr/>
        </p:nvSpPr>
        <p:spPr>
          <a:xfrm rot="5400000">
            <a:off x="3448580" y="2620570"/>
            <a:ext cx="130103" cy="763594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errar llave 33"/>
          <p:cNvSpPr/>
          <p:nvPr/>
        </p:nvSpPr>
        <p:spPr>
          <a:xfrm rot="5400000">
            <a:off x="2062285" y="2023356"/>
            <a:ext cx="116507" cy="1952836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937351" y="2422994"/>
            <a:ext cx="25928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EXTRACT_MAX &amp; </a:t>
            </a:r>
          </a:p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COPY AT THE (END-1)</a:t>
            </a:r>
          </a:p>
          <a:p>
            <a:pPr marL="0" indent="0">
              <a:buClrTx/>
              <a:buNone/>
            </a:pPr>
            <a:endParaRPr lang="en-GB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999524" y="3088947"/>
            <a:ext cx="557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Heap</a:t>
            </a:r>
            <a:endParaRPr lang="es-ES" sz="1200" dirty="0"/>
          </a:p>
        </p:txBody>
      </p:sp>
      <p:sp>
        <p:nvSpPr>
          <p:cNvPr id="37" name="Rectángulo 36"/>
          <p:cNvSpPr/>
          <p:nvPr/>
        </p:nvSpPr>
        <p:spPr>
          <a:xfrm>
            <a:off x="2952677" y="3058024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Sorted numbers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16114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18100"/>
              </p:ext>
            </p:extLst>
          </p:nvPr>
        </p:nvGraphicFramePr>
        <p:xfrm>
          <a:off x="1087658" y="81001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Conector recto de flecha 19"/>
          <p:cNvCxnSpPr>
            <a:endCxn id="10" idx="0"/>
          </p:cNvCxnSpPr>
          <p:nvPr/>
        </p:nvCxnSpPr>
        <p:spPr>
          <a:xfrm flipH="1">
            <a:off x="2479706" y="451841"/>
            <a:ext cx="1" cy="567494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833549" y="635555"/>
            <a:ext cx="5916700" cy="3674979"/>
          </a:xfrm>
          <a:prstGeom prst="rect">
            <a:avLst/>
          </a:prstGeom>
          <a:ln w="28575" cmpd="sng">
            <a:solidFill>
              <a:srgbClr val="3C8C93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70696"/>
              </p:ext>
            </p:extLst>
          </p:nvPr>
        </p:nvGraphicFramePr>
        <p:xfrm>
          <a:off x="1072714" y="4648840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6754863" y="2202418"/>
            <a:ext cx="1431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HEAPSORT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79707" y="4289691"/>
            <a:ext cx="0" cy="359149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4031790" y="81001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Unsorted array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4031790" y="4659631"/>
            <a:ext cx="348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Sorted array (ascending order)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56243"/>
              </p:ext>
            </p:extLst>
          </p:nvPr>
        </p:nvGraphicFramePr>
        <p:xfrm>
          <a:off x="1093864" y="1019335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ángulo 12"/>
          <p:cNvSpPr/>
          <p:nvPr/>
        </p:nvSpPr>
        <p:spPr>
          <a:xfrm>
            <a:off x="2521251" y="616192"/>
            <a:ext cx="26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BUILD HEAP IN PLACE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895431" y="1000465"/>
            <a:ext cx="744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17525"/>
              </p:ext>
            </p:extLst>
          </p:nvPr>
        </p:nvGraphicFramePr>
        <p:xfrm>
          <a:off x="1087658" y="1746631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Conector recto de flecha 18"/>
          <p:cNvCxnSpPr/>
          <p:nvPr/>
        </p:nvCxnSpPr>
        <p:spPr>
          <a:xfrm>
            <a:off x="2491005" y="1396199"/>
            <a:ext cx="0" cy="359149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errar llave 21"/>
          <p:cNvSpPr/>
          <p:nvPr/>
        </p:nvSpPr>
        <p:spPr>
          <a:xfrm rot="5400000">
            <a:off x="3606482" y="2037211"/>
            <a:ext cx="125422" cy="380295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errar llave 23"/>
          <p:cNvSpPr/>
          <p:nvPr/>
        </p:nvSpPr>
        <p:spPr>
          <a:xfrm rot="5400000">
            <a:off x="2187577" y="1047403"/>
            <a:ext cx="144517" cy="2344358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3907864" y="1628798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EXTRACT_MAX &amp; </a:t>
            </a:r>
          </a:p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COPY AT THE END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963436" y="2294751"/>
            <a:ext cx="557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Heap</a:t>
            </a:r>
            <a:endParaRPr lang="es-ES" sz="1200" dirty="0"/>
          </a:p>
        </p:txBody>
      </p:sp>
      <p:sp>
        <p:nvSpPr>
          <p:cNvPr id="32" name="Rectángulo 31"/>
          <p:cNvSpPr/>
          <p:nvPr/>
        </p:nvSpPr>
        <p:spPr>
          <a:xfrm>
            <a:off x="3131835" y="2263828"/>
            <a:ext cx="1120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Max number</a:t>
            </a:r>
            <a:endParaRPr lang="es-ES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54694"/>
              </p:ext>
            </p:extLst>
          </p:nvPr>
        </p:nvGraphicFramePr>
        <p:xfrm>
          <a:off x="1123746" y="2540827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Conector recto de flecha 25"/>
          <p:cNvCxnSpPr/>
          <p:nvPr/>
        </p:nvCxnSpPr>
        <p:spPr>
          <a:xfrm>
            <a:off x="2527093" y="2190395"/>
            <a:ext cx="0" cy="359149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errar llave 32"/>
          <p:cNvSpPr/>
          <p:nvPr/>
        </p:nvSpPr>
        <p:spPr>
          <a:xfrm rot="5400000">
            <a:off x="3448580" y="2620570"/>
            <a:ext cx="130103" cy="763594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errar llave 33"/>
          <p:cNvSpPr/>
          <p:nvPr/>
        </p:nvSpPr>
        <p:spPr>
          <a:xfrm rot="5400000">
            <a:off x="2062285" y="2023356"/>
            <a:ext cx="116507" cy="1952836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937351" y="2422994"/>
            <a:ext cx="25928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EXTRACT_MAX &amp; </a:t>
            </a:r>
          </a:p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COPY AT THE (END-1)</a:t>
            </a:r>
          </a:p>
          <a:p>
            <a:pPr marL="0" indent="0">
              <a:buClrTx/>
              <a:buNone/>
            </a:pPr>
            <a:endParaRPr lang="en-GB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999524" y="3088947"/>
            <a:ext cx="557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Heap</a:t>
            </a:r>
            <a:endParaRPr lang="es-ES" sz="1200" dirty="0"/>
          </a:p>
        </p:txBody>
      </p:sp>
      <p:sp>
        <p:nvSpPr>
          <p:cNvPr id="37" name="Rectángulo 36"/>
          <p:cNvSpPr/>
          <p:nvPr/>
        </p:nvSpPr>
        <p:spPr>
          <a:xfrm>
            <a:off x="2952677" y="3058024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Sorted numbers</a:t>
            </a:r>
            <a:endParaRPr lang="es-ES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50998"/>
              </p:ext>
            </p:extLst>
          </p:nvPr>
        </p:nvGraphicFramePr>
        <p:xfrm>
          <a:off x="1142059" y="3445210"/>
          <a:ext cx="27716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Conector recto 38"/>
          <p:cNvCxnSpPr/>
          <p:nvPr/>
        </p:nvCxnSpPr>
        <p:spPr>
          <a:xfrm>
            <a:off x="2534108" y="3044666"/>
            <a:ext cx="11298" cy="407678"/>
          </a:xfrm>
          <a:prstGeom prst="line">
            <a:avLst/>
          </a:prstGeom>
          <a:ln>
            <a:solidFill>
              <a:srgbClr val="3C8C93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errar llave 39"/>
          <p:cNvSpPr/>
          <p:nvPr/>
        </p:nvSpPr>
        <p:spPr>
          <a:xfrm rot="5400000">
            <a:off x="2465187" y="2537909"/>
            <a:ext cx="125426" cy="2771683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3" name="Conector recto 42"/>
          <p:cNvCxnSpPr/>
          <p:nvPr/>
        </p:nvCxnSpPr>
        <p:spPr>
          <a:xfrm>
            <a:off x="4685416" y="3200106"/>
            <a:ext cx="11298" cy="796563"/>
          </a:xfrm>
          <a:prstGeom prst="line">
            <a:avLst/>
          </a:prstGeom>
          <a:ln>
            <a:solidFill>
              <a:srgbClr val="3C8C93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1853076" y="3985004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Sorted numbers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10735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adroTexto 48"/>
          <p:cNvSpPr txBox="1"/>
          <p:nvPr/>
        </p:nvSpPr>
        <p:spPr>
          <a:xfrm>
            <a:off x="10465" y="1281968"/>
            <a:ext cx="6021727" cy="2308324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BUILD_MAX_HEAP(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 &gt; 0</a:t>
            </a:r>
          </a:p>
          <a:p>
            <a:r>
              <a:rPr lang="es-ES" dirty="0">
                <a:latin typeface="Consolas"/>
                <a:cs typeface="Consolas"/>
              </a:rPr>
              <a:t>		i=--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[i]=EXTRACT_MAX(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array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23628850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2" ma:contentTypeDescription="Create a new document." ma:contentTypeScope="" ma:versionID="65f43cfa07aff92e5cd3f98943245aa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a2d5677f0211420977505a8048c79820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69D8AA-3E03-4652-B97C-AD8B86D133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2D6634-8C61-44B0-8C9A-461444A3A20F}">
  <ds:schemaRefs>
    <ds:schemaRef ds:uri="http://purl.org/dc/terms/"/>
    <ds:schemaRef ds:uri="http://schemas.openxmlformats.org/package/2006/metadata/core-properties"/>
    <ds:schemaRef ds:uri="http://purl.org/dc/dcmitype/"/>
    <ds:schemaRef ds:uri="65620a10-58d8-4602-af8b-e2b4eec3245a"/>
    <ds:schemaRef ds:uri="http://schemas.microsoft.com/office/2006/documentManagement/types"/>
    <ds:schemaRef ds:uri="http://schemas.microsoft.com/office/2006/metadata/properties"/>
    <ds:schemaRef ds:uri="4f37539b-1577-461a-a534-c40bf1b53cfa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75227</TotalTime>
  <Words>2130</Words>
  <Application>Microsoft Macintosh PowerPoint</Application>
  <PresentationFormat>On-screen Show (16:9)</PresentationFormat>
  <Paragraphs>621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Georgia</vt:lpstr>
      <vt:lpstr>Roboto Slab</vt:lpstr>
      <vt:lpstr>Times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1109</cp:revision>
  <cp:lastPrinted>2019-07-09T17:04:45Z</cp:lastPrinted>
  <dcterms:created xsi:type="dcterms:W3CDTF">2018-10-29T10:08:54Z</dcterms:created>
  <dcterms:modified xsi:type="dcterms:W3CDTF">2021-03-01T07:48:54Z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