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  <p:sldMasterId id="2147483665" r:id="rId5"/>
  </p:sldMasterIdLst>
  <p:notesMasterIdLst>
    <p:notesMasterId r:id="rId57"/>
  </p:notesMasterIdLst>
  <p:handoutMasterIdLst>
    <p:handoutMasterId r:id="rId58"/>
  </p:handoutMasterIdLst>
  <p:sldIdLst>
    <p:sldId id="362" r:id="rId6"/>
    <p:sldId id="493" r:id="rId7"/>
    <p:sldId id="555" r:id="rId8"/>
    <p:sldId id="556" r:id="rId9"/>
    <p:sldId id="557" r:id="rId10"/>
    <p:sldId id="261" r:id="rId11"/>
    <p:sldId id="554" r:id="rId12"/>
    <p:sldId id="483" r:id="rId13"/>
    <p:sldId id="484" r:id="rId14"/>
    <p:sldId id="514" r:id="rId15"/>
    <p:sldId id="510" r:id="rId16"/>
    <p:sldId id="511" r:id="rId17"/>
    <p:sldId id="513" r:id="rId18"/>
    <p:sldId id="487" r:id="rId19"/>
    <p:sldId id="490" r:id="rId20"/>
    <p:sldId id="515" r:id="rId21"/>
    <p:sldId id="516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537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3" r:id="rId5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17145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0574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24003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2743200" algn="l" defTabSz="342900" rtl="0" eaLnBrk="1" latinLnBrk="0" hangingPunct="1">
      <a:defRPr sz="18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5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410"/>
    <a:srgbClr val="3B98FF"/>
    <a:srgbClr val="57B3B6"/>
    <a:srgbClr val="5BBDBE"/>
    <a:srgbClr val="D88A41"/>
    <a:srgbClr val="FFAD0E"/>
    <a:srgbClr val="5658FC"/>
    <a:srgbClr val="F8EC00"/>
    <a:srgbClr val="998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31" autoAdjust="0"/>
    <p:restoredTop sz="99390" autoAdjust="0"/>
  </p:normalViewPr>
  <p:slideViewPr>
    <p:cSldViewPr snapToGrid="0" snapToObjects="1">
      <p:cViewPr varScale="1">
        <p:scale>
          <a:sx n="87" d="100"/>
          <a:sy n="87" d="100"/>
        </p:scale>
        <p:origin x="184" y="1264"/>
      </p:cViewPr>
      <p:guideLst>
        <p:guide orient="horz" pos="3117"/>
        <p:guide pos="136"/>
        <p:guide pos="5602"/>
        <p:guide orient="horz" pos="146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B01AAD-A3D2-4A93-9C04-6CDC5D85F2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124A7C-FEA3-496B-8C61-7BD1BD58D3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1D1A7-F201-4452-ADB1-A15EE3D3E9E9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5FD487-8632-400D-974C-3CAF98975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93332-CFAB-475D-9B93-376BE43329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8FD4-9FD9-444B-A4D5-624F76ECD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8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816C-24F7-0543-9CE3-687CDF503D9B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383E-8368-3C44-8B83-4E6A3C83F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6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instance, let’s consider the following connected and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T1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8+9+6+7+3 equal 33 [CLICK]</a:t>
            </a:r>
          </a:p>
          <a:p>
            <a:endParaRPr lang="en-GB" dirty="0"/>
          </a:p>
          <a:p>
            <a:r>
              <a:rPr lang="en-GB" dirty="0"/>
              <a:t>The weights of the spanning graph T2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6+9+5+2+7 equal 29 [CLICK] </a:t>
            </a:r>
          </a:p>
          <a:p>
            <a:endParaRPr lang="en-GB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T3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8+6+4+1+2 equal 21 [CLICK]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FD7CE-5DAC-3645-B81C-F4CA8D01C0C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005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instance, let’s consider the following connected and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T1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8+9+6+7+3 equal 33 [CLICK]</a:t>
            </a:r>
          </a:p>
          <a:p>
            <a:endParaRPr lang="en-GB" dirty="0"/>
          </a:p>
          <a:p>
            <a:r>
              <a:rPr lang="en-GB" dirty="0"/>
              <a:t>The weights of the spanning graph T2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6+9+5+2+7 equal 29 [CLICK] </a:t>
            </a:r>
          </a:p>
          <a:p>
            <a:endParaRPr lang="en-GB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T3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8+6+4+1+2 equal 21 [CLICK]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FD7CE-5DAC-3645-B81C-F4CA8D01C0C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46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instance, let’s consider the following connected and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T1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8+9+6+7+3 equal 33 [CLICK]</a:t>
            </a:r>
          </a:p>
          <a:p>
            <a:endParaRPr lang="en-GB" dirty="0"/>
          </a:p>
          <a:p>
            <a:r>
              <a:rPr lang="en-GB" dirty="0"/>
              <a:t>The weights of the spanning graph T2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6+9+5+2+7 equal 29 [CLICK] </a:t>
            </a:r>
          </a:p>
          <a:p>
            <a:endParaRPr lang="en-GB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T3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8+6+4+1+2 equal 21 [CLICK]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FD7CE-5DAC-3645-B81C-F4CA8D01C0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96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instance, let’s consider the following connected and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T1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8+9+6+7+3 equal 33 [CLICK]</a:t>
            </a:r>
          </a:p>
          <a:p>
            <a:endParaRPr lang="en-GB" dirty="0"/>
          </a:p>
          <a:p>
            <a:r>
              <a:rPr lang="en-GB" dirty="0"/>
              <a:t>The weights of the spanning graph T2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6+9+5+2+7 equal 29 [CLICK] </a:t>
            </a:r>
          </a:p>
          <a:p>
            <a:endParaRPr lang="en-GB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weights of the spanning graph T3 is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8+6+4+1+2 equal 21 [CLICK]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FD7CE-5DAC-3645-B81C-F4CA8D01C0C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996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F7D54-C2A7-2646-AB1D-75D24D338A9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</a:t>
            </a:r>
            <a:r>
              <a:rPr lang="en-US" sz="1200" b="1" dirty="0">
                <a:solidFill>
                  <a:schemeClr val="tx2"/>
                </a:solidFill>
              </a:rPr>
              <a:t>minimum-cost</a:t>
            </a:r>
            <a:r>
              <a:rPr lang="en-US" sz="1200" dirty="0">
                <a:solidFill>
                  <a:schemeClr val="tx2"/>
                </a:solidFill>
              </a:rPr>
              <a:t> spanning tree</a:t>
            </a:r>
            <a:r>
              <a:rPr lang="en-US" sz="1200" dirty="0"/>
              <a:t> is a spanning tree that has the </a:t>
            </a:r>
            <a:r>
              <a:rPr lang="en-US" sz="1200" b="1" dirty="0"/>
              <a:t>lowest weight </a:t>
            </a:r>
            <a:r>
              <a:rPr lang="en-US" sz="1200" dirty="0"/>
              <a:t>(lowest cost) 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instance, considering the connected and undirected graph G,  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T4 is a minimum-cost spanning tree [CLICK]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383E-8368-3C44-8B83-4E6A3C83FC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3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0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839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51326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5123"/>
            <a:ext cx="7772400" cy="1368028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ln>
            <a:solidFill>
              <a:srgbClr val="0070C0"/>
            </a:solidFill>
          </a:ln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E3242-81D9-0048-842F-4D2554D9DD08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6230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0FD41-F38C-0E45-A34A-2AEE6C802ED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767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73245-DA14-4944-AFD4-69DCA4745CE2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0201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02819" y="4686300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BC840-BB9F-C646-8209-68D4A315ED2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9323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3047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0337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636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334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63" y="85725"/>
            <a:ext cx="7780337" cy="572198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62" y="844705"/>
            <a:ext cx="7772400" cy="3518210"/>
          </a:xfrm>
          <a:ln>
            <a:solidFill>
              <a:srgbClr val="0070C0"/>
            </a:solidFill>
          </a:ln>
        </p:spPr>
        <p:txBody>
          <a:bodyPr/>
          <a:lstStyle>
            <a:lvl2pPr>
              <a:defRPr sz="2700"/>
            </a:lvl2pPr>
            <a:lvl3pPr>
              <a:defRPr sz="2550"/>
            </a:lvl3pPr>
            <a:lvl4pPr>
              <a:defRPr sz="2400"/>
            </a:lvl4pPr>
            <a:lvl5pPr>
              <a:defRPr sz="22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63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88939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75C66-FC5C-6D4A-AC50-C8F04BD343FA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3319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85CD6-E164-174D-8307-E4DD891DA706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761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5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726"/>
            <a:ext cx="7772400" cy="717163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863" y="917188"/>
            <a:ext cx="3810000" cy="3514725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189"/>
            <a:ext cx="3810000" cy="3654812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"/>
            <a:ext cx="8229600" cy="493442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3344"/>
            <a:ext cx="4040188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63166"/>
            <a:ext cx="4040188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83344"/>
            <a:ext cx="4041775" cy="479822"/>
          </a:xfrm>
          <a:ln>
            <a:solidFill>
              <a:srgbClr val="0070C0"/>
            </a:solidFill>
          </a:ln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63166"/>
            <a:ext cx="4041775" cy="2963466"/>
          </a:xfrm>
          <a:ln>
            <a:solidFill>
              <a:srgbClr val="0070C0"/>
            </a:solidFill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02459" y="4706453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98EE-DB53-B445-BEF9-C35D778F477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1281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970D7-E8D7-6740-9677-24251E0AF62E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296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7471F-FCA2-4148-AB06-9F585443BA33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4447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38022-35F2-7145-A3EE-8E4789463E6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95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724400" y="4800600"/>
            <a:ext cx="1555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1" y="4686300"/>
            <a:ext cx="3395663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07C2B-04F7-084C-829C-DEC6A49A27F7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2311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5439" y="85725"/>
            <a:ext cx="7872761" cy="55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947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85440" y="677977"/>
            <a:ext cx="7872761" cy="389402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24400" y="4800600"/>
            <a:ext cx="1555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1" y="4686300"/>
            <a:ext cx="33956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3" y="4686300"/>
            <a:ext cx="58896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675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5A3B15-4CEA-F444-A6FF-B3B11CF5D91F}" type="slidenum">
              <a:rPr lang="en-US"/>
              <a:pPr>
                <a:defRPr/>
              </a:pPr>
              <a:t>‹#›</a:t>
            </a:fld>
            <a:endParaRPr lang="en-US" sz="900"/>
          </a:p>
        </p:txBody>
      </p:sp>
      <p:pic>
        <p:nvPicPr>
          <p:cNvPr id="1031" name="Picture 13" descr="Goldsmiths_250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1" y="4742260"/>
            <a:ext cx="14573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998146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998146"/>
          </a:solidFill>
          <a:latin typeface="Georgia" charset="0"/>
          <a:ea typeface="ＭＳ Ｐゴシック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7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550" i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2250" i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998146"/>
        </a:buClr>
        <a:buChar char="–"/>
        <a:defRPr sz="30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vectors/world-map-earth-global-continents-14650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vectors/world-map-earth-global-continents-146505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vectors/world-map-earth-global-continents-14650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world-cup-trophy-football-soccer-345752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vectors/world-map-earth-global-continents-1465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E91E5-B8CB-4A13-B9B7-7E70D725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0" y="812645"/>
            <a:ext cx="3745523" cy="3518210"/>
          </a:xfrm>
          <a:ln>
            <a:noFill/>
          </a:ln>
        </p:spPr>
        <p:txBody>
          <a:bodyPr anchor="t" anchorCtr="0"/>
          <a:lstStyle/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Graphs</a:t>
            </a:r>
          </a:p>
          <a:p>
            <a:pPr marL="0" indent="0" algn="ctr">
              <a:buClrTx/>
              <a:buNone/>
            </a:pPr>
            <a:r>
              <a:rPr lang="en-GB" sz="2400" dirty="0">
                <a:latin typeface="Roboto Slab" pitchFamily="2" charset="0"/>
                <a:ea typeface="Roboto Slab" pitchFamily="2" charset="0"/>
              </a:rPr>
              <a:t>MST</a:t>
            </a:r>
          </a:p>
          <a:p>
            <a:pPr marL="0" indent="0" algn="ctr">
              <a:buClrTx/>
              <a:buNone/>
            </a:pPr>
            <a:endParaRPr lang="en-GB" sz="2400" b="1" dirty="0">
              <a:solidFill>
                <a:srgbClr val="D88A41"/>
              </a:solidFill>
              <a:latin typeface="Roboto Slab" pitchFamily="2" charset="0"/>
              <a:ea typeface="Roboto Slab" pitchFamily="2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0" indent="0" algn="ctr">
              <a:buNone/>
            </a:pP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7BB41-3F8C-7546-93AC-DF126825C855}"/>
              </a:ext>
            </a:extLst>
          </p:cNvPr>
          <p:cNvSpPr txBox="1"/>
          <p:nvPr/>
        </p:nvSpPr>
        <p:spPr>
          <a:xfrm>
            <a:off x="2844604" y="191825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 of a graph </a:t>
            </a:r>
          </a:p>
        </p:txBody>
      </p:sp>
    </p:spTree>
    <p:extLst>
      <p:ext uri="{BB962C8B-B14F-4D97-AF65-F5344CB8AC3E}">
        <p14:creationId xmlns:p14="http://schemas.microsoft.com/office/powerpoint/2010/main" val="339658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708" y="670634"/>
            <a:ext cx="8930428" cy="4562891"/>
          </a:xfrm>
          <a:prstGeom prst="rect">
            <a:avLst/>
          </a:prstGeom>
        </p:spPr>
      </p:pic>
      <p:cxnSp>
        <p:nvCxnSpPr>
          <p:cNvPr id="89" name="Conector recto 88"/>
          <p:cNvCxnSpPr>
            <a:endCxn id="40" idx="0"/>
          </p:cNvCxnSpPr>
          <p:nvPr/>
        </p:nvCxnSpPr>
        <p:spPr>
          <a:xfrm flipH="1">
            <a:off x="4531399" y="1049319"/>
            <a:ext cx="41856" cy="26357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4573255" y="92612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4207376" y="2022905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4836845" y="21551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4663888" y="317788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6214199" y="127655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12239" y="174397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7742759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8889100" y="400637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4489543" y="131289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4858061" y="67207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1689850" y="183172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2855069" y="361323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2140605" y="435710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2427040" y="427117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1827563" y="338103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6694568" y="234573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5323537" y="109560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4114947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5407249" y="212570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3730740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2343328" y="105652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928652" y="89961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1990632" y="15644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7346580" y="21037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17036" y="16158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8438886" y="360738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1012364" y="217710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1514637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69" idx="6"/>
            <a:endCxn id="41" idx="3"/>
          </p:cNvCxnSpPr>
          <p:nvPr/>
        </p:nvCxnSpPr>
        <p:spPr>
          <a:xfrm flipV="1">
            <a:off x="2427040" y="759818"/>
            <a:ext cx="2443280" cy="34811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42" idx="7"/>
            <a:endCxn id="71" idx="7"/>
          </p:cNvCxnSpPr>
          <p:nvPr/>
        </p:nvCxnSpPr>
        <p:spPr>
          <a:xfrm flipV="1">
            <a:off x="1761304" y="1579543"/>
            <a:ext cx="300782" cy="267236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69" idx="3"/>
            <a:endCxn id="70" idx="7"/>
          </p:cNvCxnSpPr>
          <p:nvPr/>
        </p:nvCxnSpPr>
        <p:spPr>
          <a:xfrm flipH="1" flipV="1">
            <a:off x="1000105" y="914667"/>
            <a:ext cx="1355481" cy="22960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73" idx="0"/>
            <a:endCxn id="71" idx="2"/>
          </p:cNvCxnSpPr>
          <p:nvPr/>
        </p:nvCxnSpPr>
        <p:spPr>
          <a:xfrm>
            <a:off x="858892" y="1615888"/>
            <a:ext cx="1131740" cy="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71" idx="7"/>
            <a:endCxn id="69" idx="4"/>
          </p:cNvCxnSpPr>
          <p:nvPr/>
        </p:nvCxnSpPr>
        <p:spPr>
          <a:xfrm flipV="1">
            <a:off x="2062086" y="1159330"/>
            <a:ext cx="323098" cy="42021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73" idx="7"/>
            <a:endCxn id="70" idx="5"/>
          </p:cNvCxnSpPr>
          <p:nvPr/>
        </p:nvCxnSpPr>
        <p:spPr>
          <a:xfrm flipV="1">
            <a:off x="888489" y="987359"/>
            <a:ext cx="111616" cy="64358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75" idx="4"/>
            <a:endCxn id="42" idx="1"/>
          </p:cNvCxnSpPr>
          <p:nvPr/>
        </p:nvCxnSpPr>
        <p:spPr>
          <a:xfrm flipV="1">
            <a:off x="1054220" y="1846779"/>
            <a:ext cx="647889" cy="43312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75" idx="2"/>
            <a:endCxn id="73" idx="5"/>
          </p:cNvCxnSpPr>
          <p:nvPr/>
        </p:nvCxnSpPr>
        <p:spPr>
          <a:xfrm flipH="1" flipV="1">
            <a:off x="888489" y="1703635"/>
            <a:ext cx="123875" cy="52487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6" idx="2"/>
            <a:endCxn id="75" idx="5"/>
          </p:cNvCxnSpPr>
          <p:nvPr/>
        </p:nvCxnSpPr>
        <p:spPr>
          <a:xfrm flipH="1" flipV="1">
            <a:off x="1083817" y="2264853"/>
            <a:ext cx="430820" cy="33997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28" idx="7"/>
          </p:cNvCxnSpPr>
          <p:nvPr/>
        </p:nvCxnSpPr>
        <p:spPr>
          <a:xfrm flipV="1">
            <a:off x="4644708" y="727648"/>
            <a:ext cx="297065" cy="21353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1" idx="3"/>
            <a:endCxn id="28" idx="4"/>
          </p:cNvCxnSpPr>
          <p:nvPr/>
        </p:nvCxnSpPr>
        <p:spPr>
          <a:xfrm flipV="1">
            <a:off x="2002891" y="1028924"/>
            <a:ext cx="2612220" cy="62331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40" idx="5"/>
            <a:endCxn id="41" idx="3"/>
          </p:cNvCxnSpPr>
          <p:nvPr/>
        </p:nvCxnSpPr>
        <p:spPr>
          <a:xfrm flipV="1">
            <a:off x="4560996" y="759818"/>
            <a:ext cx="309324" cy="64082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66" idx="7"/>
            <a:endCxn id="40" idx="5"/>
          </p:cNvCxnSpPr>
          <p:nvPr/>
        </p:nvCxnSpPr>
        <p:spPr>
          <a:xfrm flipV="1">
            <a:off x="4186400" y="1400642"/>
            <a:ext cx="374596" cy="25014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36" idx="2"/>
            <a:endCxn id="65" idx="5"/>
          </p:cNvCxnSpPr>
          <p:nvPr/>
        </p:nvCxnSpPr>
        <p:spPr>
          <a:xfrm flipH="1" flipV="1">
            <a:off x="5394990" y="1183348"/>
            <a:ext cx="819208" cy="14460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41" idx="5"/>
            <a:endCxn id="65" idx="2"/>
          </p:cNvCxnSpPr>
          <p:nvPr/>
        </p:nvCxnSpPr>
        <p:spPr>
          <a:xfrm>
            <a:off x="4929514" y="759818"/>
            <a:ext cx="394023" cy="38718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40" idx="6"/>
            <a:endCxn id="65" idx="4"/>
          </p:cNvCxnSpPr>
          <p:nvPr/>
        </p:nvCxnSpPr>
        <p:spPr>
          <a:xfrm flipV="1">
            <a:off x="4573255" y="1198403"/>
            <a:ext cx="792138" cy="16589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66" idx="3"/>
            <a:endCxn id="29" idx="0"/>
          </p:cNvCxnSpPr>
          <p:nvPr/>
        </p:nvCxnSpPr>
        <p:spPr>
          <a:xfrm>
            <a:off x="4127206" y="1723482"/>
            <a:ext cx="122026" cy="29942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64" idx="1"/>
          </p:cNvCxnSpPr>
          <p:nvPr/>
        </p:nvCxnSpPr>
        <p:spPr>
          <a:xfrm flipH="1" flipV="1">
            <a:off x="6297911" y="1327951"/>
            <a:ext cx="408916" cy="103283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67" idx="7"/>
            <a:endCxn id="36" idx="3"/>
          </p:cNvCxnSpPr>
          <p:nvPr/>
        </p:nvCxnSpPr>
        <p:spPr>
          <a:xfrm flipV="1">
            <a:off x="5478703" y="1364297"/>
            <a:ext cx="747755" cy="77646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29" idx="5"/>
            <a:endCxn id="34" idx="5"/>
          </p:cNvCxnSpPr>
          <p:nvPr/>
        </p:nvCxnSpPr>
        <p:spPr>
          <a:xfrm>
            <a:off x="4278829" y="2110651"/>
            <a:ext cx="629470" cy="13226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68" idx="4"/>
            <a:endCxn id="34" idx="4"/>
          </p:cNvCxnSpPr>
          <p:nvPr/>
        </p:nvCxnSpPr>
        <p:spPr>
          <a:xfrm flipV="1">
            <a:off x="3772596" y="2257968"/>
            <a:ext cx="1106105" cy="39825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40" idx="6"/>
            <a:endCxn id="67" idx="3"/>
          </p:cNvCxnSpPr>
          <p:nvPr/>
        </p:nvCxnSpPr>
        <p:spPr>
          <a:xfrm>
            <a:off x="4573255" y="1364297"/>
            <a:ext cx="846253" cy="84915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34" idx="7"/>
            <a:endCxn id="67" idx="3"/>
          </p:cNvCxnSpPr>
          <p:nvPr/>
        </p:nvCxnSpPr>
        <p:spPr>
          <a:xfrm>
            <a:off x="4908298" y="2170221"/>
            <a:ext cx="511210" cy="4323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endCxn id="64" idx="2"/>
          </p:cNvCxnSpPr>
          <p:nvPr/>
        </p:nvCxnSpPr>
        <p:spPr>
          <a:xfrm>
            <a:off x="5366027" y="2140703"/>
            <a:ext cx="1328541" cy="256428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38" idx="5"/>
            <a:endCxn id="37" idx="6"/>
          </p:cNvCxnSpPr>
          <p:nvPr/>
        </p:nvCxnSpPr>
        <p:spPr>
          <a:xfrm>
            <a:off x="7814212" y="1723482"/>
            <a:ext cx="381739" cy="7189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72" idx="5"/>
            <a:endCxn id="37" idx="2"/>
          </p:cNvCxnSpPr>
          <p:nvPr/>
        </p:nvCxnSpPr>
        <p:spPr>
          <a:xfrm flipV="1">
            <a:off x="7418033" y="1795379"/>
            <a:ext cx="694206" cy="39613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64" idx="6"/>
            <a:endCxn id="72" idx="5"/>
          </p:cNvCxnSpPr>
          <p:nvPr/>
        </p:nvCxnSpPr>
        <p:spPr>
          <a:xfrm flipV="1">
            <a:off x="6778280" y="2191512"/>
            <a:ext cx="639753" cy="20561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72" idx="3"/>
            <a:endCxn id="38" idx="4"/>
          </p:cNvCxnSpPr>
          <p:nvPr/>
        </p:nvCxnSpPr>
        <p:spPr>
          <a:xfrm flipV="1">
            <a:off x="7358839" y="1738537"/>
            <a:ext cx="425776" cy="45297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68" idx="5"/>
            <a:endCxn id="29" idx="6"/>
          </p:cNvCxnSpPr>
          <p:nvPr/>
        </p:nvCxnSpPr>
        <p:spPr>
          <a:xfrm flipV="1">
            <a:off x="3802193" y="2074305"/>
            <a:ext cx="488894" cy="56686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H="1" flipV="1">
            <a:off x="1846084" y="3455275"/>
            <a:ext cx="994488" cy="152108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1810354" y="1902351"/>
            <a:ext cx="1095539" cy="175850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76" idx="4"/>
            <a:endCxn id="46" idx="0"/>
          </p:cNvCxnSpPr>
          <p:nvPr/>
        </p:nvCxnSpPr>
        <p:spPr>
          <a:xfrm>
            <a:off x="1556493" y="2656227"/>
            <a:ext cx="312926" cy="72481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45" idx="5"/>
          </p:cNvCxnSpPr>
          <p:nvPr/>
        </p:nvCxnSpPr>
        <p:spPr>
          <a:xfrm flipV="1">
            <a:off x="2498493" y="3636074"/>
            <a:ext cx="398207" cy="72284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endCxn id="46" idx="1"/>
          </p:cNvCxnSpPr>
          <p:nvPr/>
        </p:nvCxnSpPr>
        <p:spPr>
          <a:xfrm flipH="1" flipV="1">
            <a:off x="1839822" y="3396093"/>
            <a:ext cx="300783" cy="101527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44" idx="5"/>
            <a:endCxn id="45" idx="6"/>
          </p:cNvCxnSpPr>
          <p:nvPr/>
        </p:nvCxnSpPr>
        <p:spPr>
          <a:xfrm flipV="1">
            <a:off x="2212058" y="4322578"/>
            <a:ext cx="298694" cy="12227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stCxn id="35" idx="1"/>
            <a:endCxn id="34" idx="3"/>
          </p:cNvCxnSpPr>
          <p:nvPr/>
        </p:nvCxnSpPr>
        <p:spPr>
          <a:xfrm flipV="1">
            <a:off x="4676147" y="2242912"/>
            <a:ext cx="172957" cy="95002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74" idx="0"/>
            <a:endCxn id="37" idx="3"/>
          </p:cNvCxnSpPr>
          <p:nvPr/>
        </p:nvCxnSpPr>
        <p:spPr>
          <a:xfrm flipH="1" flipV="1">
            <a:off x="8124498" y="1831724"/>
            <a:ext cx="356244" cy="177565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39" idx="4"/>
            <a:endCxn id="74" idx="7"/>
          </p:cNvCxnSpPr>
          <p:nvPr/>
        </p:nvCxnSpPr>
        <p:spPr>
          <a:xfrm flipH="1" flipV="1">
            <a:off x="8510339" y="3622438"/>
            <a:ext cx="420617" cy="48673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ángulo 2"/>
          <p:cNvSpPr/>
          <p:nvPr/>
        </p:nvSpPr>
        <p:spPr>
          <a:xfrm>
            <a:off x="1286933" y="4866501"/>
            <a:ext cx="65488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Roboto Slab" pitchFamily="2" charset="0"/>
                <a:ea typeface="Roboto Slab" pitchFamily="2" charset="0"/>
              </a:rPr>
              <a:t>OpenClipart-Vectors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</a:t>
            </a:r>
            <a:r>
              <a:rPr lang="es-ES" sz="1100" dirty="0">
                <a:latin typeface="Roboto Slab" pitchFamily="2" charset="0"/>
                <a:ea typeface="Roboto Slab" pitchFamily="2" charset="0"/>
                <a:hlinkClick r:id="rId4"/>
              </a:rPr>
              <a:t>https://pixabay.com/vectors/world-map-earth-global-continents-146505/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  <a:p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C1FF8-3063-2546-8509-597794CEFE4C}"/>
              </a:ext>
            </a:extLst>
          </p:cNvPr>
          <p:cNvSpPr txBox="1"/>
          <p:nvPr/>
        </p:nvSpPr>
        <p:spPr>
          <a:xfrm>
            <a:off x="-107997" y="44075"/>
            <a:ext cx="919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Usually, this problem is solved by using  a network different server inter-connected across the world regions  </a:t>
            </a:r>
          </a:p>
        </p:txBody>
      </p:sp>
    </p:spTree>
    <p:extLst>
      <p:ext uri="{BB962C8B-B14F-4D97-AF65-F5344CB8AC3E}">
        <p14:creationId xmlns:p14="http://schemas.microsoft.com/office/powerpoint/2010/main" val="259771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Conector recto 88"/>
          <p:cNvCxnSpPr/>
          <p:nvPr/>
        </p:nvCxnSpPr>
        <p:spPr>
          <a:xfrm flipH="1">
            <a:off x="4472465" y="1049319"/>
            <a:ext cx="100790" cy="22002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4" y="337722"/>
            <a:ext cx="8930428" cy="4562891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4573255" y="92612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4207376" y="2022905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4836845" y="21551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4663888" y="317788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6214199" y="127655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12239" y="174397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7742759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8889100" y="400637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4489543" y="131289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4858061" y="67207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1689850" y="183172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2855069" y="361323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2140605" y="435710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2427040" y="427117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1827563" y="338103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6694568" y="234573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5323537" y="109560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4114947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5407249" y="212570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3730740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2343328" y="105652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928652" y="89961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1990632" y="15644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7346580" y="21037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17036" y="16158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8438886" y="360738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1012364" y="217710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1514637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69" idx="6"/>
            <a:endCxn id="41" idx="3"/>
          </p:cNvCxnSpPr>
          <p:nvPr/>
        </p:nvCxnSpPr>
        <p:spPr>
          <a:xfrm flipV="1">
            <a:off x="2427040" y="759818"/>
            <a:ext cx="2443280" cy="34811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42" idx="7"/>
            <a:endCxn id="71" idx="7"/>
          </p:cNvCxnSpPr>
          <p:nvPr/>
        </p:nvCxnSpPr>
        <p:spPr>
          <a:xfrm flipV="1">
            <a:off x="1761304" y="1579543"/>
            <a:ext cx="300782" cy="267236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69" idx="3"/>
            <a:endCxn id="70" idx="7"/>
          </p:cNvCxnSpPr>
          <p:nvPr/>
        </p:nvCxnSpPr>
        <p:spPr>
          <a:xfrm flipH="1" flipV="1">
            <a:off x="1000105" y="914667"/>
            <a:ext cx="1355481" cy="22960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73" idx="0"/>
            <a:endCxn id="71" idx="2"/>
          </p:cNvCxnSpPr>
          <p:nvPr/>
        </p:nvCxnSpPr>
        <p:spPr>
          <a:xfrm>
            <a:off x="858892" y="1615888"/>
            <a:ext cx="1131740" cy="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71" idx="7"/>
            <a:endCxn id="69" idx="4"/>
          </p:cNvCxnSpPr>
          <p:nvPr/>
        </p:nvCxnSpPr>
        <p:spPr>
          <a:xfrm flipV="1">
            <a:off x="2062086" y="1159330"/>
            <a:ext cx="323098" cy="42021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73" idx="7"/>
            <a:endCxn id="70" idx="5"/>
          </p:cNvCxnSpPr>
          <p:nvPr/>
        </p:nvCxnSpPr>
        <p:spPr>
          <a:xfrm flipV="1">
            <a:off x="888489" y="987359"/>
            <a:ext cx="111616" cy="64358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75" idx="4"/>
            <a:endCxn id="42" idx="1"/>
          </p:cNvCxnSpPr>
          <p:nvPr/>
        </p:nvCxnSpPr>
        <p:spPr>
          <a:xfrm flipV="1">
            <a:off x="1054220" y="1846779"/>
            <a:ext cx="647889" cy="43312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75" idx="2"/>
            <a:endCxn id="73" idx="5"/>
          </p:cNvCxnSpPr>
          <p:nvPr/>
        </p:nvCxnSpPr>
        <p:spPr>
          <a:xfrm flipH="1" flipV="1">
            <a:off x="888489" y="1703635"/>
            <a:ext cx="123875" cy="52487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6" idx="2"/>
            <a:endCxn id="75" idx="5"/>
          </p:cNvCxnSpPr>
          <p:nvPr/>
        </p:nvCxnSpPr>
        <p:spPr>
          <a:xfrm flipH="1" flipV="1">
            <a:off x="1083817" y="2264853"/>
            <a:ext cx="430820" cy="33997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28" idx="7"/>
          </p:cNvCxnSpPr>
          <p:nvPr/>
        </p:nvCxnSpPr>
        <p:spPr>
          <a:xfrm flipV="1">
            <a:off x="4644708" y="727648"/>
            <a:ext cx="297065" cy="21353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1" idx="3"/>
            <a:endCxn id="28" idx="4"/>
          </p:cNvCxnSpPr>
          <p:nvPr/>
        </p:nvCxnSpPr>
        <p:spPr>
          <a:xfrm flipV="1">
            <a:off x="2002891" y="1028924"/>
            <a:ext cx="2612220" cy="62331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40" idx="5"/>
            <a:endCxn id="41" idx="3"/>
          </p:cNvCxnSpPr>
          <p:nvPr/>
        </p:nvCxnSpPr>
        <p:spPr>
          <a:xfrm flipV="1">
            <a:off x="4560996" y="759818"/>
            <a:ext cx="309324" cy="64082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66" idx="7"/>
            <a:endCxn id="40" idx="5"/>
          </p:cNvCxnSpPr>
          <p:nvPr/>
        </p:nvCxnSpPr>
        <p:spPr>
          <a:xfrm flipV="1">
            <a:off x="4186400" y="1400642"/>
            <a:ext cx="374596" cy="25014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36" idx="2"/>
            <a:endCxn id="65" idx="5"/>
          </p:cNvCxnSpPr>
          <p:nvPr/>
        </p:nvCxnSpPr>
        <p:spPr>
          <a:xfrm flipH="1" flipV="1">
            <a:off x="5394990" y="1183348"/>
            <a:ext cx="819208" cy="14460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41" idx="5"/>
            <a:endCxn id="65" idx="2"/>
          </p:cNvCxnSpPr>
          <p:nvPr/>
        </p:nvCxnSpPr>
        <p:spPr>
          <a:xfrm>
            <a:off x="4929514" y="759818"/>
            <a:ext cx="394023" cy="38718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40" idx="6"/>
            <a:endCxn id="65" idx="4"/>
          </p:cNvCxnSpPr>
          <p:nvPr/>
        </p:nvCxnSpPr>
        <p:spPr>
          <a:xfrm flipV="1">
            <a:off x="4573255" y="1198403"/>
            <a:ext cx="792138" cy="16589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66" idx="3"/>
            <a:endCxn id="29" idx="0"/>
          </p:cNvCxnSpPr>
          <p:nvPr/>
        </p:nvCxnSpPr>
        <p:spPr>
          <a:xfrm>
            <a:off x="4127206" y="1723482"/>
            <a:ext cx="122026" cy="29942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64" idx="1"/>
          </p:cNvCxnSpPr>
          <p:nvPr/>
        </p:nvCxnSpPr>
        <p:spPr>
          <a:xfrm flipH="1" flipV="1">
            <a:off x="6297911" y="1327951"/>
            <a:ext cx="408916" cy="103283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67" idx="7"/>
            <a:endCxn id="36" idx="3"/>
          </p:cNvCxnSpPr>
          <p:nvPr/>
        </p:nvCxnSpPr>
        <p:spPr>
          <a:xfrm flipV="1">
            <a:off x="5478703" y="1364297"/>
            <a:ext cx="747755" cy="77646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29" idx="5"/>
            <a:endCxn id="34" idx="5"/>
          </p:cNvCxnSpPr>
          <p:nvPr/>
        </p:nvCxnSpPr>
        <p:spPr>
          <a:xfrm>
            <a:off x="4278829" y="2110651"/>
            <a:ext cx="629470" cy="13226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68" idx="4"/>
            <a:endCxn id="34" idx="4"/>
          </p:cNvCxnSpPr>
          <p:nvPr/>
        </p:nvCxnSpPr>
        <p:spPr>
          <a:xfrm flipV="1">
            <a:off x="3772596" y="2257968"/>
            <a:ext cx="1106105" cy="39825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40" idx="6"/>
            <a:endCxn id="67" idx="3"/>
          </p:cNvCxnSpPr>
          <p:nvPr/>
        </p:nvCxnSpPr>
        <p:spPr>
          <a:xfrm>
            <a:off x="4573255" y="1364297"/>
            <a:ext cx="846253" cy="84915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34" idx="7"/>
            <a:endCxn id="67" idx="3"/>
          </p:cNvCxnSpPr>
          <p:nvPr/>
        </p:nvCxnSpPr>
        <p:spPr>
          <a:xfrm>
            <a:off x="4908298" y="2170221"/>
            <a:ext cx="511210" cy="4323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endCxn id="64" idx="2"/>
          </p:cNvCxnSpPr>
          <p:nvPr/>
        </p:nvCxnSpPr>
        <p:spPr>
          <a:xfrm>
            <a:off x="5366027" y="2140703"/>
            <a:ext cx="1328541" cy="256428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38" idx="5"/>
            <a:endCxn id="37" idx="6"/>
          </p:cNvCxnSpPr>
          <p:nvPr/>
        </p:nvCxnSpPr>
        <p:spPr>
          <a:xfrm>
            <a:off x="7814212" y="1723482"/>
            <a:ext cx="381739" cy="7189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72" idx="5"/>
            <a:endCxn id="37" idx="2"/>
          </p:cNvCxnSpPr>
          <p:nvPr/>
        </p:nvCxnSpPr>
        <p:spPr>
          <a:xfrm flipV="1">
            <a:off x="7418033" y="1795379"/>
            <a:ext cx="694206" cy="39613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64" idx="6"/>
            <a:endCxn id="72" idx="5"/>
          </p:cNvCxnSpPr>
          <p:nvPr/>
        </p:nvCxnSpPr>
        <p:spPr>
          <a:xfrm flipV="1">
            <a:off x="6778280" y="2191512"/>
            <a:ext cx="639753" cy="20561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72" idx="3"/>
            <a:endCxn id="38" idx="4"/>
          </p:cNvCxnSpPr>
          <p:nvPr/>
        </p:nvCxnSpPr>
        <p:spPr>
          <a:xfrm flipV="1">
            <a:off x="7358839" y="1738537"/>
            <a:ext cx="425776" cy="45297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68" idx="5"/>
            <a:endCxn id="29" idx="6"/>
          </p:cNvCxnSpPr>
          <p:nvPr/>
        </p:nvCxnSpPr>
        <p:spPr>
          <a:xfrm flipV="1">
            <a:off x="3802193" y="2074305"/>
            <a:ext cx="488894" cy="56686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H="1" flipV="1">
            <a:off x="1846084" y="3455275"/>
            <a:ext cx="994488" cy="152108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1810354" y="1902351"/>
            <a:ext cx="1095539" cy="175850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76" idx="4"/>
            <a:endCxn id="46" idx="0"/>
          </p:cNvCxnSpPr>
          <p:nvPr/>
        </p:nvCxnSpPr>
        <p:spPr>
          <a:xfrm>
            <a:off x="1556493" y="2656227"/>
            <a:ext cx="312926" cy="72481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45" idx="5"/>
          </p:cNvCxnSpPr>
          <p:nvPr/>
        </p:nvCxnSpPr>
        <p:spPr>
          <a:xfrm flipV="1">
            <a:off x="2498493" y="3636074"/>
            <a:ext cx="398207" cy="72284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endCxn id="46" idx="1"/>
          </p:cNvCxnSpPr>
          <p:nvPr/>
        </p:nvCxnSpPr>
        <p:spPr>
          <a:xfrm flipH="1" flipV="1">
            <a:off x="1839822" y="3396093"/>
            <a:ext cx="300783" cy="101527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44" idx="5"/>
            <a:endCxn id="45" idx="6"/>
          </p:cNvCxnSpPr>
          <p:nvPr/>
        </p:nvCxnSpPr>
        <p:spPr>
          <a:xfrm flipV="1">
            <a:off x="2212058" y="4322578"/>
            <a:ext cx="298694" cy="12227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stCxn id="35" idx="1"/>
            <a:endCxn id="34" idx="3"/>
          </p:cNvCxnSpPr>
          <p:nvPr/>
        </p:nvCxnSpPr>
        <p:spPr>
          <a:xfrm flipV="1">
            <a:off x="4676147" y="2242912"/>
            <a:ext cx="172957" cy="95002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74" idx="0"/>
            <a:endCxn id="37" idx="3"/>
          </p:cNvCxnSpPr>
          <p:nvPr/>
        </p:nvCxnSpPr>
        <p:spPr>
          <a:xfrm flipH="1" flipV="1">
            <a:off x="8124498" y="1831724"/>
            <a:ext cx="356244" cy="177565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39" idx="4"/>
            <a:endCxn id="74" idx="7"/>
          </p:cNvCxnSpPr>
          <p:nvPr/>
        </p:nvCxnSpPr>
        <p:spPr>
          <a:xfrm flipH="1" flipV="1">
            <a:off x="8510339" y="3622438"/>
            <a:ext cx="420617" cy="48673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rma libre 1"/>
          <p:cNvSpPr/>
          <p:nvPr/>
        </p:nvSpPr>
        <p:spPr>
          <a:xfrm>
            <a:off x="5409007" y="1112127"/>
            <a:ext cx="827793" cy="180480"/>
          </a:xfrm>
          <a:custGeom>
            <a:avLst/>
            <a:gdLst>
              <a:gd name="connsiteX0" fmla="*/ 0 w 827793"/>
              <a:gd name="connsiteY0" fmla="*/ 33078 h 180480"/>
              <a:gd name="connsiteX1" fmla="*/ 498944 w 827793"/>
              <a:gd name="connsiteY1" fmla="*/ 10400 h 180480"/>
              <a:gd name="connsiteX2" fmla="*/ 827793 w 827793"/>
              <a:gd name="connsiteY2" fmla="*/ 180480 h 1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93" h="180480">
                <a:moveTo>
                  <a:pt x="0" y="33078"/>
                </a:moveTo>
                <a:cubicBezTo>
                  <a:pt x="180489" y="9455"/>
                  <a:pt x="360978" y="-14167"/>
                  <a:pt x="498944" y="10400"/>
                </a:cubicBezTo>
                <a:cubicBezTo>
                  <a:pt x="636910" y="34967"/>
                  <a:pt x="827793" y="180480"/>
                  <a:pt x="827793" y="18048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5409007" y="959700"/>
            <a:ext cx="1306273" cy="1387403"/>
          </a:xfrm>
          <a:custGeom>
            <a:avLst/>
            <a:gdLst>
              <a:gd name="connsiteX0" fmla="*/ 0 w 1306273"/>
              <a:gd name="connsiteY0" fmla="*/ 162827 h 1387403"/>
              <a:gd name="connsiteX1" fmla="*/ 1122624 w 1306273"/>
              <a:gd name="connsiteY1" fmla="*/ 106134 h 1387403"/>
              <a:gd name="connsiteX2" fmla="*/ 1304058 w 1306273"/>
              <a:gd name="connsiteY2" fmla="*/ 1387403 h 138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73" h="1387403">
                <a:moveTo>
                  <a:pt x="0" y="162827"/>
                </a:moveTo>
                <a:cubicBezTo>
                  <a:pt x="452640" y="32432"/>
                  <a:pt x="905281" y="-97962"/>
                  <a:pt x="1122624" y="106134"/>
                </a:cubicBezTo>
                <a:cubicBezTo>
                  <a:pt x="1339967" y="310230"/>
                  <a:pt x="1304058" y="1387403"/>
                  <a:pt x="1304058" y="1387403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5386328" y="1213237"/>
            <a:ext cx="578503" cy="941109"/>
          </a:xfrm>
          <a:custGeom>
            <a:avLst/>
            <a:gdLst>
              <a:gd name="connsiteX0" fmla="*/ 0 w 578503"/>
              <a:gd name="connsiteY0" fmla="*/ 0 h 941109"/>
              <a:gd name="connsiteX1" fmla="*/ 578321 w 578503"/>
              <a:gd name="connsiteY1" fmla="*/ 215434 h 941109"/>
              <a:gd name="connsiteX2" fmla="*/ 68038 w 578503"/>
              <a:gd name="connsiteY2" fmla="*/ 941109 h 94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503" h="941109">
                <a:moveTo>
                  <a:pt x="0" y="0"/>
                </a:moveTo>
                <a:cubicBezTo>
                  <a:pt x="283490" y="29291"/>
                  <a:pt x="566981" y="58583"/>
                  <a:pt x="578321" y="215434"/>
                </a:cubicBezTo>
                <a:cubicBezTo>
                  <a:pt x="589661" y="372285"/>
                  <a:pt x="68038" y="941109"/>
                  <a:pt x="68038" y="941109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5420347" y="995699"/>
            <a:ext cx="1927738" cy="1220906"/>
          </a:xfrm>
          <a:custGeom>
            <a:avLst/>
            <a:gdLst>
              <a:gd name="connsiteX0" fmla="*/ 0 w 1927738"/>
              <a:gd name="connsiteY0" fmla="*/ 92812 h 1220906"/>
              <a:gd name="connsiteX1" fmla="*/ 986548 w 1927738"/>
              <a:gd name="connsiteY1" fmla="*/ 104151 h 1220906"/>
              <a:gd name="connsiteX2" fmla="*/ 1292718 w 1927738"/>
              <a:gd name="connsiteY2" fmla="*/ 1147308 h 1220906"/>
              <a:gd name="connsiteX3" fmla="*/ 1927738 w 1927738"/>
              <a:gd name="connsiteY3" fmla="*/ 1135969 h 122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7738" h="1220906">
                <a:moveTo>
                  <a:pt x="0" y="92812"/>
                </a:moveTo>
                <a:cubicBezTo>
                  <a:pt x="385547" y="10607"/>
                  <a:pt x="771095" y="-71598"/>
                  <a:pt x="986548" y="104151"/>
                </a:cubicBezTo>
                <a:cubicBezTo>
                  <a:pt x="1202001" y="279900"/>
                  <a:pt x="1135853" y="975338"/>
                  <a:pt x="1292718" y="1147308"/>
                </a:cubicBezTo>
                <a:cubicBezTo>
                  <a:pt x="1449583" y="1319278"/>
                  <a:pt x="1927738" y="1135969"/>
                  <a:pt x="1927738" y="1135969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6" name="Rectángulo 2"/>
          <p:cNvSpPr/>
          <p:nvPr/>
        </p:nvSpPr>
        <p:spPr>
          <a:xfrm>
            <a:off x="1286933" y="4866501"/>
            <a:ext cx="65488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Roboto Slab" pitchFamily="2" charset="0"/>
                <a:ea typeface="Roboto Slab" pitchFamily="2" charset="0"/>
              </a:rPr>
              <a:t>OpenClipart-Vectors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</a:t>
            </a:r>
            <a:r>
              <a:rPr lang="es-ES" sz="1100" dirty="0">
                <a:latin typeface="Roboto Slab" pitchFamily="2" charset="0"/>
                <a:ea typeface="Roboto Slab" pitchFamily="2" charset="0"/>
                <a:hlinkClick r:id="rId4"/>
              </a:rPr>
              <a:t>https://pixabay.com/vectors/world-map-earth-global-continents-146505/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  <a:p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35791-3432-7D42-984B-97DDCA4D05A5}"/>
              </a:ext>
            </a:extLst>
          </p:cNvPr>
          <p:cNvSpPr txBox="1"/>
          <p:nvPr/>
        </p:nvSpPr>
        <p:spPr>
          <a:xfrm>
            <a:off x="454309" y="29576"/>
            <a:ext cx="813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Point-to-point connect to the main server to each of different servers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422993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Conector recto 88"/>
          <p:cNvCxnSpPr/>
          <p:nvPr/>
        </p:nvCxnSpPr>
        <p:spPr>
          <a:xfrm flipH="1">
            <a:off x="4472465" y="1049319"/>
            <a:ext cx="100790" cy="22002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4" y="337722"/>
            <a:ext cx="8930428" cy="4562891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4573255" y="92612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4207376" y="2022905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4836845" y="21551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4663888" y="317788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6214199" y="127655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12239" y="174397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7742759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8889100" y="400637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4489543" y="131289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4858061" y="67207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1689850" y="183172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2855069" y="361323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2140605" y="435710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2427040" y="427117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1827563" y="338103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6694568" y="234573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5323537" y="109560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4114947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5407249" y="212570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3730740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2343328" y="105652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928652" y="89961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1990632" y="15644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7346580" y="21037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17036" y="16158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8438886" y="360738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1012364" y="217710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1514637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69" idx="6"/>
            <a:endCxn id="41" idx="3"/>
          </p:cNvCxnSpPr>
          <p:nvPr/>
        </p:nvCxnSpPr>
        <p:spPr>
          <a:xfrm flipV="1">
            <a:off x="2427040" y="759818"/>
            <a:ext cx="2443280" cy="34811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42" idx="7"/>
            <a:endCxn id="71" idx="7"/>
          </p:cNvCxnSpPr>
          <p:nvPr/>
        </p:nvCxnSpPr>
        <p:spPr>
          <a:xfrm flipV="1">
            <a:off x="1761304" y="1579543"/>
            <a:ext cx="300782" cy="267236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69" idx="3"/>
            <a:endCxn id="70" idx="7"/>
          </p:cNvCxnSpPr>
          <p:nvPr/>
        </p:nvCxnSpPr>
        <p:spPr>
          <a:xfrm flipH="1" flipV="1">
            <a:off x="1000105" y="914667"/>
            <a:ext cx="1355481" cy="22960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73" idx="0"/>
            <a:endCxn id="71" idx="2"/>
          </p:cNvCxnSpPr>
          <p:nvPr/>
        </p:nvCxnSpPr>
        <p:spPr>
          <a:xfrm>
            <a:off x="858892" y="1615888"/>
            <a:ext cx="1131740" cy="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71" idx="7"/>
            <a:endCxn id="69" idx="4"/>
          </p:cNvCxnSpPr>
          <p:nvPr/>
        </p:nvCxnSpPr>
        <p:spPr>
          <a:xfrm flipV="1">
            <a:off x="2062086" y="1159330"/>
            <a:ext cx="323098" cy="42021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73" idx="7"/>
            <a:endCxn id="70" idx="5"/>
          </p:cNvCxnSpPr>
          <p:nvPr/>
        </p:nvCxnSpPr>
        <p:spPr>
          <a:xfrm flipV="1">
            <a:off x="888489" y="987359"/>
            <a:ext cx="111616" cy="64358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75" idx="4"/>
            <a:endCxn id="42" idx="1"/>
          </p:cNvCxnSpPr>
          <p:nvPr/>
        </p:nvCxnSpPr>
        <p:spPr>
          <a:xfrm flipV="1">
            <a:off x="1054220" y="1846779"/>
            <a:ext cx="647889" cy="43312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75" idx="2"/>
            <a:endCxn id="73" idx="5"/>
          </p:cNvCxnSpPr>
          <p:nvPr/>
        </p:nvCxnSpPr>
        <p:spPr>
          <a:xfrm flipH="1" flipV="1">
            <a:off x="888489" y="1703635"/>
            <a:ext cx="123875" cy="52487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6" idx="2"/>
            <a:endCxn id="75" idx="5"/>
          </p:cNvCxnSpPr>
          <p:nvPr/>
        </p:nvCxnSpPr>
        <p:spPr>
          <a:xfrm flipH="1" flipV="1">
            <a:off x="1083817" y="2264853"/>
            <a:ext cx="430820" cy="33997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28" idx="7"/>
          </p:cNvCxnSpPr>
          <p:nvPr/>
        </p:nvCxnSpPr>
        <p:spPr>
          <a:xfrm flipV="1">
            <a:off x="4644708" y="727648"/>
            <a:ext cx="297065" cy="21353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>
            <a:stCxn id="71" idx="3"/>
            <a:endCxn id="28" idx="4"/>
          </p:cNvCxnSpPr>
          <p:nvPr/>
        </p:nvCxnSpPr>
        <p:spPr>
          <a:xfrm flipV="1">
            <a:off x="2002891" y="1028924"/>
            <a:ext cx="2612220" cy="62331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40" idx="5"/>
            <a:endCxn id="41" idx="3"/>
          </p:cNvCxnSpPr>
          <p:nvPr/>
        </p:nvCxnSpPr>
        <p:spPr>
          <a:xfrm flipV="1">
            <a:off x="4560996" y="759818"/>
            <a:ext cx="309324" cy="64082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66" idx="7"/>
            <a:endCxn id="40" idx="5"/>
          </p:cNvCxnSpPr>
          <p:nvPr/>
        </p:nvCxnSpPr>
        <p:spPr>
          <a:xfrm flipV="1">
            <a:off x="4186400" y="1400642"/>
            <a:ext cx="374596" cy="25014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36" idx="2"/>
            <a:endCxn id="65" idx="5"/>
          </p:cNvCxnSpPr>
          <p:nvPr/>
        </p:nvCxnSpPr>
        <p:spPr>
          <a:xfrm flipH="1" flipV="1">
            <a:off x="5394990" y="1183348"/>
            <a:ext cx="819208" cy="14460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41" idx="5"/>
            <a:endCxn id="65" idx="2"/>
          </p:cNvCxnSpPr>
          <p:nvPr/>
        </p:nvCxnSpPr>
        <p:spPr>
          <a:xfrm>
            <a:off x="4929514" y="759818"/>
            <a:ext cx="394023" cy="38718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40" idx="6"/>
            <a:endCxn id="65" idx="4"/>
          </p:cNvCxnSpPr>
          <p:nvPr/>
        </p:nvCxnSpPr>
        <p:spPr>
          <a:xfrm flipV="1">
            <a:off x="4573255" y="1198403"/>
            <a:ext cx="792138" cy="16589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66" idx="3"/>
            <a:endCxn id="29" idx="0"/>
          </p:cNvCxnSpPr>
          <p:nvPr/>
        </p:nvCxnSpPr>
        <p:spPr>
          <a:xfrm>
            <a:off x="4127206" y="1723482"/>
            <a:ext cx="122026" cy="29942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64" idx="1"/>
          </p:cNvCxnSpPr>
          <p:nvPr/>
        </p:nvCxnSpPr>
        <p:spPr>
          <a:xfrm flipH="1" flipV="1">
            <a:off x="6297911" y="1327951"/>
            <a:ext cx="408916" cy="103283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67" idx="7"/>
            <a:endCxn id="36" idx="3"/>
          </p:cNvCxnSpPr>
          <p:nvPr/>
        </p:nvCxnSpPr>
        <p:spPr>
          <a:xfrm flipV="1">
            <a:off x="5478703" y="1364297"/>
            <a:ext cx="747755" cy="77646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29" idx="5"/>
            <a:endCxn id="34" idx="5"/>
          </p:cNvCxnSpPr>
          <p:nvPr/>
        </p:nvCxnSpPr>
        <p:spPr>
          <a:xfrm>
            <a:off x="4278829" y="2110651"/>
            <a:ext cx="629470" cy="13226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68" idx="4"/>
            <a:endCxn id="34" idx="4"/>
          </p:cNvCxnSpPr>
          <p:nvPr/>
        </p:nvCxnSpPr>
        <p:spPr>
          <a:xfrm flipV="1">
            <a:off x="3772596" y="2257968"/>
            <a:ext cx="1106105" cy="39825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40" idx="6"/>
            <a:endCxn id="67" idx="3"/>
          </p:cNvCxnSpPr>
          <p:nvPr/>
        </p:nvCxnSpPr>
        <p:spPr>
          <a:xfrm>
            <a:off x="4573255" y="1364297"/>
            <a:ext cx="846253" cy="84915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34" idx="7"/>
            <a:endCxn id="67" idx="3"/>
          </p:cNvCxnSpPr>
          <p:nvPr/>
        </p:nvCxnSpPr>
        <p:spPr>
          <a:xfrm>
            <a:off x="4908298" y="2170221"/>
            <a:ext cx="511210" cy="4323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endCxn id="64" idx="2"/>
          </p:cNvCxnSpPr>
          <p:nvPr/>
        </p:nvCxnSpPr>
        <p:spPr>
          <a:xfrm>
            <a:off x="5366027" y="2140703"/>
            <a:ext cx="1328541" cy="256428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38" idx="5"/>
            <a:endCxn id="37" idx="6"/>
          </p:cNvCxnSpPr>
          <p:nvPr/>
        </p:nvCxnSpPr>
        <p:spPr>
          <a:xfrm>
            <a:off x="7814212" y="1723482"/>
            <a:ext cx="381739" cy="7189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72" idx="5"/>
            <a:endCxn id="37" idx="2"/>
          </p:cNvCxnSpPr>
          <p:nvPr/>
        </p:nvCxnSpPr>
        <p:spPr>
          <a:xfrm flipV="1">
            <a:off x="7418033" y="1795379"/>
            <a:ext cx="694206" cy="396133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64" idx="6"/>
            <a:endCxn id="72" idx="5"/>
          </p:cNvCxnSpPr>
          <p:nvPr/>
        </p:nvCxnSpPr>
        <p:spPr>
          <a:xfrm flipV="1">
            <a:off x="6778280" y="2191512"/>
            <a:ext cx="639753" cy="20561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72" idx="3"/>
            <a:endCxn id="38" idx="4"/>
          </p:cNvCxnSpPr>
          <p:nvPr/>
        </p:nvCxnSpPr>
        <p:spPr>
          <a:xfrm flipV="1">
            <a:off x="7358839" y="1738537"/>
            <a:ext cx="425776" cy="452975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68" idx="5"/>
            <a:endCxn id="29" idx="6"/>
          </p:cNvCxnSpPr>
          <p:nvPr/>
        </p:nvCxnSpPr>
        <p:spPr>
          <a:xfrm flipV="1">
            <a:off x="3802193" y="2074305"/>
            <a:ext cx="488894" cy="56686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H="1" flipV="1">
            <a:off x="1846084" y="3455275"/>
            <a:ext cx="994488" cy="152108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1810354" y="1902351"/>
            <a:ext cx="1095539" cy="175850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76" idx="4"/>
            <a:endCxn id="46" idx="0"/>
          </p:cNvCxnSpPr>
          <p:nvPr/>
        </p:nvCxnSpPr>
        <p:spPr>
          <a:xfrm>
            <a:off x="1556493" y="2656227"/>
            <a:ext cx="312926" cy="72481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45" idx="5"/>
          </p:cNvCxnSpPr>
          <p:nvPr/>
        </p:nvCxnSpPr>
        <p:spPr>
          <a:xfrm flipV="1">
            <a:off x="2498493" y="3636074"/>
            <a:ext cx="398207" cy="72284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endCxn id="46" idx="1"/>
          </p:cNvCxnSpPr>
          <p:nvPr/>
        </p:nvCxnSpPr>
        <p:spPr>
          <a:xfrm flipH="1" flipV="1">
            <a:off x="1839822" y="3396093"/>
            <a:ext cx="300783" cy="101527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44" idx="5"/>
            <a:endCxn id="45" idx="6"/>
          </p:cNvCxnSpPr>
          <p:nvPr/>
        </p:nvCxnSpPr>
        <p:spPr>
          <a:xfrm flipV="1">
            <a:off x="2212058" y="4322578"/>
            <a:ext cx="298694" cy="12227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stCxn id="35" idx="1"/>
            <a:endCxn id="34" idx="3"/>
          </p:cNvCxnSpPr>
          <p:nvPr/>
        </p:nvCxnSpPr>
        <p:spPr>
          <a:xfrm flipV="1">
            <a:off x="4676147" y="2242912"/>
            <a:ext cx="172957" cy="95002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74" idx="0"/>
            <a:endCxn id="37" idx="3"/>
          </p:cNvCxnSpPr>
          <p:nvPr/>
        </p:nvCxnSpPr>
        <p:spPr>
          <a:xfrm flipH="1" flipV="1">
            <a:off x="8124498" y="1831724"/>
            <a:ext cx="356244" cy="177565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39" idx="4"/>
            <a:endCxn id="74" idx="7"/>
          </p:cNvCxnSpPr>
          <p:nvPr/>
        </p:nvCxnSpPr>
        <p:spPr>
          <a:xfrm flipH="1" flipV="1">
            <a:off x="8510339" y="3622438"/>
            <a:ext cx="420617" cy="48673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rma libre 1"/>
          <p:cNvSpPr/>
          <p:nvPr/>
        </p:nvSpPr>
        <p:spPr>
          <a:xfrm>
            <a:off x="5409007" y="1112127"/>
            <a:ext cx="827793" cy="180480"/>
          </a:xfrm>
          <a:custGeom>
            <a:avLst/>
            <a:gdLst>
              <a:gd name="connsiteX0" fmla="*/ 0 w 827793"/>
              <a:gd name="connsiteY0" fmla="*/ 33078 h 180480"/>
              <a:gd name="connsiteX1" fmla="*/ 498944 w 827793"/>
              <a:gd name="connsiteY1" fmla="*/ 10400 h 180480"/>
              <a:gd name="connsiteX2" fmla="*/ 827793 w 827793"/>
              <a:gd name="connsiteY2" fmla="*/ 180480 h 18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93" h="180480">
                <a:moveTo>
                  <a:pt x="0" y="33078"/>
                </a:moveTo>
                <a:cubicBezTo>
                  <a:pt x="180489" y="9455"/>
                  <a:pt x="360978" y="-14167"/>
                  <a:pt x="498944" y="10400"/>
                </a:cubicBezTo>
                <a:cubicBezTo>
                  <a:pt x="636910" y="34967"/>
                  <a:pt x="827793" y="180480"/>
                  <a:pt x="827793" y="180480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5409007" y="959700"/>
            <a:ext cx="1306273" cy="1387403"/>
          </a:xfrm>
          <a:custGeom>
            <a:avLst/>
            <a:gdLst>
              <a:gd name="connsiteX0" fmla="*/ 0 w 1306273"/>
              <a:gd name="connsiteY0" fmla="*/ 162827 h 1387403"/>
              <a:gd name="connsiteX1" fmla="*/ 1122624 w 1306273"/>
              <a:gd name="connsiteY1" fmla="*/ 106134 h 1387403"/>
              <a:gd name="connsiteX2" fmla="*/ 1304058 w 1306273"/>
              <a:gd name="connsiteY2" fmla="*/ 1387403 h 138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73" h="1387403">
                <a:moveTo>
                  <a:pt x="0" y="162827"/>
                </a:moveTo>
                <a:cubicBezTo>
                  <a:pt x="452640" y="32432"/>
                  <a:pt x="905281" y="-97962"/>
                  <a:pt x="1122624" y="106134"/>
                </a:cubicBezTo>
                <a:cubicBezTo>
                  <a:pt x="1339967" y="310230"/>
                  <a:pt x="1304058" y="1387403"/>
                  <a:pt x="1304058" y="1387403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Forma libre 4"/>
          <p:cNvSpPr/>
          <p:nvPr/>
        </p:nvSpPr>
        <p:spPr>
          <a:xfrm>
            <a:off x="5386328" y="1213237"/>
            <a:ext cx="578503" cy="941109"/>
          </a:xfrm>
          <a:custGeom>
            <a:avLst/>
            <a:gdLst>
              <a:gd name="connsiteX0" fmla="*/ 0 w 578503"/>
              <a:gd name="connsiteY0" fmla="*/ 0 h 941109"/>
              <a:gd name="connsiteX1" fmla="*/ 578321 w 578503"/>
              <a:gd name="connsiteY1" fmla="*/ 215434 h 941109"/>
              <a:gd name="connsiteX2" fmla="*/ 68038 w 578503"/>
              <a:gd name="connsiteY2" fmla="*/ 941109 h 94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503" h="941109">
                <a:moveTo>
                  <a:pt x="0" y="0"/>
                </a:moveTo>
                <a:cubicBezTo>
                  <a:pt x="283490" y="29291"/>
                  <a:pt x="566981" y="58583"/>
                  <a:pt x="578321" y="215434"/>
                </a:cubicBezTo>
                <a:cubicBezTo>
                  <a:pt x="589661" y="372285"/>
                  <a:pt x="68038" y="941109"/>
                  <a:pt x="68038" y="941109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5420347" y="995699"/>
            <a:ext cx="1927738" cy="1220906"/>
          </a:xfrm>
          <a:custGeom>
            <a:avLst/>
            <a:gdLst>
              <a:gd name="connsiteX0" fmla="*/ 0 w 1927738"/>
              <a:gd name="connsiteY0" fmla="*/ 92812 h 1220906"/>
              <a:gd name="connsiteX1" fmla="*/ 986548 w 1927738"/>
              <a:gd name="connsiteY1" fmla="*/ 104151 h 1220906"/>
              <a:gd name="connsiteX2" fmla="*/ 1292718 w 1927738"/>
              <a:gd name="connsiteY2" fmla="*/ 1147308 h 1220906"/>
              <a:gd name="connsiteX3" fmla="*/ 1927738 w 1927738"/>
              <a:gd name="connsiteY3" fmla="*/ 1135969 h 122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7738" h="1220906">
                <a:moveTo>
                  <a:pt x="0" y="92812"/>
                </a:moveTo>
                <a:cubicBezTo>
                  <a:pt x="385547" y="10607"/>
                  <a:pt x="771095" y="-71598"/>
                  <a:pt x="986548" y="104151"/>
                </a:cubicBezTo>
                <a:cubicBezTo>
                  <a:pt x="1202001" y="279900"/>
                  <a:pt x="1135853" y="975338"/>
                  <a:pt x="1292718" y="1147308"/>
                </a:cubicBezTo>
                <a:cubicBezTo>
                  <a:pt x="1449583" y="1319278"/>
                  <a:pt x="1927738" y="1135969"/>
                  <a:pt x="1927738" y="1135969"/>
                </a:cubicBezTo>
              </a:path>
            </a:pathLst>
          </a:custGeom>
          <a:ln>
            <a:solidFill>
              <a:srgbClr val="000000"/>
            </a:solidFill>
            <a:prstDash val="sysDash"/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Elipse 2"/>
          <p:cNvSpPr/>
          <p:nvPr/>
        </p:nvSpPr>
        <p:spPr bwMode="auto">
          <a:xfrm>
            <a:off x="5647139" y="899612"/>
            <a:ext cx="90717" cy="51608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6" name="Rectángulo 2"/>
          <p:cNvSpPr/>
          <p:nvPr/>
        </p:nvSpPr>
        <p:spPr>
          <a:xfrm>
            <a:off x="1286933" y="4866501"/>
            <a:ext cx="65488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Roboto Slab" pitchFamily="2" charset="0"/>
                <a:ea typeface="Roboto Slab" pitchFamily="2" charset="0"/>
              </a:rPr>
              <a:t>OpenClipart-Vectors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</a:t>
            </a:r>
            <a:r>
              <a:rPr lang="es-ES" sz="1100" dirty="0">
                <a:latin typeface="Roboto Slab" pitchFamily="2" charset="0"/>
                <a:ea typeface="Roboto Slab" pitchFamily="2" charset="0"/>
                <a:hlinkClick r:id="rId4"/>
              </a:rPr>
              <a:t>https://pixabay.com/vectors/world-map-earth-global-continents-146505/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  <a:p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05726-1B8A-B447-9CC1-D261E6D556DE}"/>
              </a:ext>
            </a:extLst>
          </p:cNvPr>
          <p:cNvSpPr txBox="1"/>
          <p:nvPr/>
        </p:nvSpPr>
        <p:spPr>
          <a:xfrm>
            <a:off x="15327" y="28081"/>
            <a:ext cx="907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Drawbacks: the same information information is sent multiple times. Leading to inefficient use of bandwidth </a:t>
            </a:r>
          </a:p>
        </p:txBody>
      </p:sp>
    </p:spTree>
    <p:extLst>
      <p:ext uri="{BB962C8B-B14F-4D97-AF65-F5344CB8AC3E}">
        <p14:creationId xmlns:p14="http://schemas.microsoft.com/office/powerpoint/2010/main" val="409297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4" y="337722"/>
            <a:ext cx="8930428" cy="4562891"/>
          </a:xfrm>
          <a:prstGeom prst="rect">
            <a:avLst/>
          </a:prstGeom>
        </p:spPr>
      </p:pic>
      <p:cxnSp>
        <p:nvCxnSpPr>
          <p:cNvPr id="87" name="Conector recto 86"/>
          <p:cNvCxnSpPr>
            <a:stCxn id="71" idx="3"/>
            <a:endCxn id="28" idx="4"/>
          </p:cNvCxnSpPr>
          <p:nvPr/>
        </p:nvCxnSpPr>
        <p:spPr>
          <a:xfrm flipV="1">
            <a:off x="2002891" y="1028924"/>
            <a:ext cx="2612220" cy="62331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endCxn id="40" idx="0"/>
          </p:cNvCxnSpPr>
          <p:nvPr/>
        </p:nvCxnSpPr>
        <p:spPr>
          <a:xfrm flipH="1">
            <a:off x="4552219" y="1049319"/>
            <a:ext cx="21036" cy="26357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784464" y="4866501"/>
            <a:ext cx="60513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latin typeface="Roboto Slab" pitchFamily="2" charset="0"/>
                <a:ea typeface="Roboto Slab" pitchFamily="2" charset="0"/>
              </a:rPr>
              <a:t>https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://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pixabay.com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/</a:t>
            </a:r>
            <a:r>
              <a:rPr lang="es-ES" sz="1200" dirty="0" err="1">
                <a:latin typeface="Roboto Slab" pitchFamily="2" charset="0"/>
                <a:ea typeface="Roboto Slab" pitchFamily="2" charset="0"/>
              </a:rPr>
              <a:t>vectors</a:t>
            </a:r>
            <a:r>
              <a:rPr lang="es-ES" sz="1200" dirty="0">
                <a:latin typeface="Roboto Slab" pitchFamily="2" charset="0"/>
                <a:ea typeface="Roboto Slab" pitchFamily="2" charset="0"/>
              </a:rPr>
              <a:t>/world-map-earth-global-continents-146505/</a:t>
            </a:r>
          </a:p>
        </p:txBody>
      </p:sp>
      <p:sp>
        <p:nvSpPr>
          <p:cNvPr id="28" name="Elipse 27"/>
          <p:cNvSpPr/>
          <p:nvPr/>
        </p:nvSpPr>
        <p:spPr>
          <a:xfrm>
            <a:off x="4573255" y="92612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4663888" y="317788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6214199" y="127655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7742759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1689850" y="183172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2140605" y="435710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6694568" y="234573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5323537" y="109560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7" name="Elipse 66"/>
          <p:cNvSpPr/>
          <p:nvPr/>
        </p:nvSpPr>
        <p:spPr>
          <a:xfrm>
            <a:off x="5407249" y="212570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8" name="Elipse 67"/>
          <p:cNvSpPr/>
          <p:nvPr/>
        </p:nvSpPr>
        <p:spPr>
          <a:xfrm>
            <a:off x="3730740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2343328" y="105652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3" name="Elipse 72"/>
          <p:cNvSpPr/>
          <p:nvPr/>
        </p:nvSpPr>
        <p:spPr>
          <a:xfrm>
            <a:off x="817036" y="16158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8438886" y="3607383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6" name="Elipse 75"/>
          <p:cNvSpPr/>
          <p:nvPr/>
        </p:nvSpPr>
        <p:spPr>
          <a:xfrm>
            <a:off x="1514637" y="255342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noFill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69" idx="6"/>
            <a:endCxn id="41" idx="3"/>
          </p:cNvCxnSpPr>
          <p:nvPr/>
        </p:nvCxnSpPr>
        <p:spPr>
          <a:xfrm flipV="1">
            <a:off x="2427040" y="759818"/>
            <a:ext cx="2443280" cy="34811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>
            <a:stCxn id="42" idx="7"/>
            <a:endCxn id="71" idx="7"/>
          </p:cNvCxnSpPr>
          <p:nvPr/>
        </p:nvCxnSpPr>
        <p:spPr>
          <a:xfrm flipV="1">
            <a:off x="1761304" y="1579543"/>
            <a:ext cx="300782" cy="267236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>
            <a:stCxn id="69" idx="3"/>
            <a:endCxn id="70" idx="7"/>
          </p:cNvCxnSpPr>
          <p:nvPr/>
        </p:nvCxnSpPr>
        <p:spPr>
          <a:xfrm flipH="1" flipV="1">
            <a:off x="1000105" y="914667"/>
            <a:ext cx="1355481" cy="22960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73" idx="0"/>
            <a:endCxn id="71" idx="2"/>
          </p:cNvCxnSpPr>
          <p:nvPr/>
        </p:nvCxnSpPr>
        <p:spPr>
          <a:xfrm>
            <a:off x="858892" y="1615888"/>
            <a:ext cx="1131740" cy="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>
            <a:stCxn id="71" idx="7"/>
            <a:endCxn id="69" idx="4"/>
          </p:cNvCxnSpPr>
          <p:nvPr/>
        </p:nvCxnSpPr>
        <p:spPr>
          <a:xfrm flipV="1">
            <a:off x="2062086" y="1159330"/>
            <a:ext cx="323098" cy="42021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>
            <a:stCxn id="73" idx="7"/>
            <a:endCxn id="70" idx="5"/>
          </p:cNvCxnSpPr>
          <p:nvPr/>
        </p:nvCxnSpPr>
        <p:spPr>
          <a:xfrm flipV="1">
            <a:off x="888489" y="987359"/>
            <a:ext cx="111616" cy="6435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75" idx="4"/>
            <a:endCxn id="42" idx="1"/>
          </p:cNvCxnSpPr>
          <p:nvPr/>
        </p:nvCxnSpPr>
        <p:spPr>
          <a:xfrm flipV="1">
            <a:off x="1054220" y="1846779"/>
            <a:ext cx="647889" cy="43312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>
            <a:stCxn id="75" idx="2"/>
            <a:endCxn id="73" idx="5"/>
          </p:cNvCxnSpPr>
          <p:nvPr/>
        </p:nvCxnSpPr>
        <p:spPr>
          <a:xfrm flipH="1" flipV="1">
            <a:off x="888489" y="1703635"/>
            <a:ext cx="123875" cy="524872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>
            <a:stCxn id="76" idx="2"/>
            <a:endCxn id="75" idx="5"/>
          </p:cNvCxnSpPr>
          <p:nvPr/>
        </p:nvCxnSpPr>
        <p:spPr>
          <a:xfrm flipH="1" flipV="1">
            <a:off x="1083817" y="2264853"/>
            <a:ext cx="430820" cy="33997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28" idx="7"/>
          </p:cNvCxnSpPr>
          <p:nvPr/>
        </p:nvCxnSpPr>
        <p:spPr>
          <a:xfrm flipV="1">
            <a:off x="4644708" y="727648"/>
            <a:ext cx="297065" cy="21353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>
            <a:stCxn id="40" idx="5"/>
            <a:endCxn id="41" idx="3"/>
          </p:cNvCxnSpPr>
          <p:nvPr/>
        </p:nvCxnSpPr>
        <p:spPr>
          <a:xfrm flipV="1">
            <a:off x="4581816" y="759818"/>
            <a:ext cx="288504" cy="64082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>
            <a:stCxn id="66" idx="7"/>
            <a:endCxn id="40" idx="5"/>
          </p:cNvCxnSpPr>
          <p:nvPr/>
        </p:nvCxnSpPr>
        <p:spPr>
          <a:xfrm flipV="1">
            <a:off x="4186400" y="1400642"/>
            <a:ext cx="395416" cy="25014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>
            <a:stCxn id="36" idx="2"/>
            <a:endCxn id="65" idx="5"/>
          </p:cNvCxnSpPr>
          <p:nvPr/>
        </p:nvCxnSpPr>
        <p:spPr>
          <a:xfrm flipH="1" flipV="1">
            <a:off x="5394990" y="1183348"/>
            <a:ext cx="819208" cy="14460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>
            <a:stCxn id="41" idx="5"/>
            <a:endCxn id="65" idx="2"/>
          </p:cNvCxnSpPr>
          <p:nvPr/>
        </p:nvCxnSpPr>
        <p:spPr>
          <a:xfrm>
            <a:off x="4929514" y="759818"/>
            <a:ext cx="394023" cy="38718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>
            <a:stCxn id="40" idx="6"/>
            <a:endCxn id="65" idx="4"/>
          </p:cNvCxnSpPr>
          <p:nvPr/>
        </p:nvCxnSpPr>
        <p:spPr>
          <a:xfrm flipV="1">
            <a:off x="4594075" y="1198403"/>
            <a:ext cx="771318" cy="16589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>
            <a:stCxn id="66" idx="3"/>
            <a:endCxn id="29" idx="0"/>
          </p:cNvCxnSpPr>
          <p:nvPr/>
        </p:nvCxnSpPr>
        <p:spPr>
          <a:xfrm>
            <a:off x="4127206" y="1723482"/>
            <a:ext cx="122026" cy="29942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>
            <a:stCxn id="64" idx="1"/>
          </p:cNvCxnSpPr>
          <p:nvPr/>
        </p:nvCxnSpPr>
        <p:spPr>
          <a:xfrm flipH="1" flipV="1">
            <a:off x="6297911" y="1327951"/>
            <a:ext cx="408916" cy="1032834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>
            <a:stCxn id="67" idx="7"/>
            <a:endCxn id="36" idx="3"/>
          </p:cNvCxnSpPr>
          <p:nvPr/>
        </p:nvCxnSpPr>
        <p:spPr>
          <a:xfrm flipV="1">
            <a:off x="5478703" y="1364297"/>
            <a:ext cx="747755" cy="776464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>
            <a:stCxn id="29" idx="5"/>
            <a:endCxn id="34" idx="5"/>
          </p:cNvCxnSpPr>
          <p:nvPr/>
        </p:nvCxnSpPr>
        <p:spPr>
          <a:xfrm>
            <a:off x="4278829" y="2110651"/>
            <a:ext cx="629470" cy="132262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>
            <a:stCxn id="68" idx="4"/>
            <a:endCxn id="34" idx="4"/>
          </p:cNvCxnSpPr>
          <p:nvPr/>
        </p:nvCxnSpPr>
        <p:spPr>
          <a:xfrm flipV="1">
            <a:off x="3772596" y="2257968"/>
            <a:ext cx="1106105" cy="39825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40" idx="6"/>
            <a:endCxn id="67" idx="3"/>
          </p:cNvCxnSpPr>
          <p:nvPr/>
        </p:nvCxnSpPr>
        <p:spPr>
          <a:xfrm>
            <a:off x="4594075" y="1364297"/>
            <a:ext cx="825433" cy="849155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34" idx="7"/>
            <a:endCxn id="67" idx="3"/>
          </p:cNvCxnSpPr>
          <p:nvPr/>
        </p:nvCxnSpPr>
        <p:spPr>
          <a:xfrm>
            <a:off x="4908298" y="2170221"/>
            <a:ext cx="511210" cy="43231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>
            <a:stCxn id="67" idx="7"/>
            <a:endCxn id="64" idx="2"/>
          </p:cNvCxnSpPr>
          <p:nvPr/>
        </p:nvCxnSpPr>
        <p:spPr>
          <a:xfrm>
            <a:off x="5478702" y="2140761"/>
            <a:ext cx="1215866" cy="256370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>
            <a:stCxn id="38" idx="5"/>
            <a:endCxn id="37" idx="6"/>
          </p:cNvCxnSpPr>
          <p:nvPr/>
        </p:nvCxnSpPr>
        <p:spPr>
          <a:xfrm>
            <a:off x="7814212" y="1723482"/>
            <a:ext cx="381739" cy="71897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>
            <a:stCxn id="72" idx="5"/>
            <a:endCxn id="37" idx="2"/>
          </p:cNvCxnSpPr>
          <p:nvPr/>
        </p:nvCxnSpPr>
        <p:spPr>
          <a:xfrm flipV="1">
            <a:off x="7418033" y="1795379"/>
            <a:ext cx="694206" cy="406333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>
            <a:stCxn id="64" idx="6"/>
            <a:endCxn id="72" idx="5"/>
          </p:cNvCxnSpPr>
          <p:nvPr/>
        </p:nvCxnSpPr>
        <p:spPr>
          <a:xfrm flipV="1">
            <a:off x="6778280" y="2201712"/>
            <a:ext cx="639753" cy="19541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>
            <a:stCxn id="72" idx="3"/>
            <a:endCxn id="38" idx="4"/>
          </p:cNvCxnSpPr>
          <p:nvPr/>
        </p:nvCxnSpPr>
        <p:spPr>
          <a:xfrm flipV="1">
            <a:off x="7358839" y="1738537"/>
            <a:ext cx="425776" cy="463175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>
            <a:stCxn id="68" idx="5"/>
            <a:endCxn id="29" idx="6"/>
          </p:cNvCxnSpPr>
          <p:nvPr/>
        </p:nvCxnSpPr>
        <p:spPr>
          <a:xfrm flipV="1">
            <a:off x="3802193" y="2074305"/>
            <a:ext cx="488894" cy="56686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H="1" flipV="1">
            <a:off x="1846084" y="3455275"/>
            <a:ext cx="994488" cy="152108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42" idx="4"/>
          </p:cNvCxnSpPr>
          <p:nvPr/>
        </p:nvCxnSpPr>
        <p:spPr>
          <a:xfrm>
            <a:off x="1731706" y="1934525"/>
            <a:ext cx="1174187" cy="1726326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>
            <a:stCxn id="76" idx="4"/>
            <a:endCxn id="46" idx="0"/>
          </p:cNvCxnSpPr>
          <p:nvPr/>
        </p:nvCxnSpPr>
        <p:spPr>
          <a:xfrm>
            <a:off x="1556493" y="2656227"/>
            <a:ext cx="312926" cy="72481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>
            <a:stCxn id="45" idx="5"/>
          </p:cNvCxnSpPr>
          <p:nvPr/>
        </p:nvCxnSpPr>
        <p:spPr>
          <a:xfrm flipV="1">
            <a:off x="2498493" y="3636074"/>
            <a:ext cx="398207" cy="722849"/>
          </a:xfrm>
          <a:prstGeom prst="line">
            <a:avLst/>
          </a:prstGeom>
          <a:ln w="63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endCxn id="46" idx="1"/>
          </p:cNvCxnSpPr>
          <p:nvPr/>
        </p:nvCxnSpPr>
        <p:spPr>
          <a:xfrm flipH="1" flipV="1">
            <a:off x="1839822" y="3396093"/>
            <a:ext cx="300783" cy="1015270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44" idx="5"/>
            <a:endCxn id="45" idx="6"/>
          </p:cNvCxnSpPr>
          <p:nvPr/>
        </p:nvCxnSpPr>
        <p:spPr>
          <a:xfrm flipV="1">
            <a:off x="2212058" y="4322578"/>
            <a:ext cx="298694" cy="122271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stCxn id="35" idx="1"/>
            <a:endCxn id="34" idx="3"/>
          </p:cNvCxnSpPr>
          <p:nvPr/>
        </p:nvCxnSpPr>
        <p:spPr>
          <a:xfrm flipV="1">
            <a:off x="4676147" y="2242912"/>
            <a:ext cx="172957" cy="95002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74" idx="0"/>
            <a:endCxn id="37" idx="3"/>
          </p:cNvCxnSpPr>
          <p:nvPr/>
        </p:nvCxnSpPr>
        <p:spPr>
          <a:xfrm flipH="1" flipV="1">
            <a:off x="8124498" y="1831724"/>
            <a:ext cx="356244" cy="1775659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>
            <a:stCxn id="39" idx="4"/>
            <a:endCxn id="74" idx="7"/>
          </p:cNvCxnSpPr>
          <p:nvPr/>
        </p:nvCxnSpPr>
        <p:spPr>
          <a:xfrm flipH="1" flipV="1">
            <a:off x="8510339" y="3622438"/>
            <a:ext cx="420617" cy="486737"/>
          </a:xfrm>
          <a:prstGeom prst="line">
            <a:avLst/>
          </a:prstGeom>
          <a:ln w="63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4510363" y="131289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9" name="Elipse 28"/>
          <p:cNvSpPr/>
          <p:nvPr/>
        </p:nvSpPr>
        <p:spPr>
          <a:xfrm>
            <a:off x="4207376" y="2022905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6" name="Elipse 65"/>
          <p:cNvSpPr/>
          <p:nvPr/>
        </p:nvSpPr>
        <p:spPr>
          <a:xfrm>
            <a:off x="4114947" y="163573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4836845" y="21551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2427040" y="427117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2835224" y="3580160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1827563" y="338103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noFill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5" name="Elipse 74"/>
          <p:cNvSpPr/>
          <p:nvPr/>
        </p:nvSpPr>
        <p:spPr>
          <a:xfrm>
            <a:off x="1012364" y="2177107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1" name="Elipse 70"/>
          <p:cNvSpPr/>
          <p:nvPr/>
        </p:nvSpPr>
        <p:spPr>
          <a:xfrm>
            <a:off x="1990632" y="156448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0" name="Elipse 69"/>
          <p:cNvSpPr/>
          <p:nvPr/>
        </p:nvSpPr>
        <p:spPr>
          <a:xfrm>
            <a:off x="928652" y="89961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7346580" y="2113966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12239" y="1743978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8889100" y="4006374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4858061" y="672072"/>
            <a:ext cx="83712" cy="10280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accent1">
                <a:lumMod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EBBA4-6AE8-8345-81CF-48301BF1FADD}"/>
              </a:ext>
            </a:extLst>
          </p:cNvPr>
          <p:cNvSpPr txBox="1"/>
          <p:nvPr/>
        </p:nvSpPr>
        <p:spPr>
          <a:xfrm>
            <a:off x="-65671" y="44500"/>
            <a:ext cx="905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 a spanning  tree is calculated on the top of the graph:</a:t>
            </a:r>
          </a:p>
        </p:txBody>
      </p:sp>
    </p:spTree>
    <p:extLst>
      <p:ext uri="{BB962C8B-B14F-4D97-AF65-F5344CB8AC3E}">
        <p14:creationId xmlns:p14="http://schemas.microsoft.com/office/powerpoint/2010/main" val="132275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108096" y="285017"/>
            <a:ext cx="90359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  <a:p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The tree that:</a:t>
            </a:r>
          </a:p>
          <a:p>
            <a:endParaRPr lang="en-GB" sz="2000" dirty="0">
              <a:latin typeface="Roboto Slab" pitchFamily="2" charset="0"/>
              <a:ea typeface="Roboto Slab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includes </a:t>
            </a:r>
            <a:r>
              <a:rPr lang="en-GB" sz="2000" b="1" dirty="0">
                <a:latin typeface="Roboto Slab" pitchFamily="2" charset="0"/>
                <a:ea typeface="Roboto Slab" pitchFamily="2" charset="0"/>
              </a:rPr>
              <a:t>all vertices </a:t>
            </a:r>
            <a:r>
              <a:rPr lang="en-GB" sz="2000" dirty="0">
                <a:latin typeface="Roboto Slab" pitchFamily="2" charset="0"/>
                <a:ea typeface="Roboto Slab" pitchFamily="2" charset="0"/>
              </a:rPr>
              <a:t>of an undirected graph G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uses the subset of edges with minimum total weight. 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4715558" y="3101002"/>
            <a:ext cx="4148072" cy="1015663"/>
          </a:xfrm>
          <a:prstGeom prst="rect">
            <a:avLst/>
          </a:prstGeom>
          <a:solidFill>
            <a:srgbClr val="DAEDE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 Slab" pitchFamily="2" charset="0"/>
                <a:ea typeface="Roboto Slab" pitchFamily="2" charset="0"/>
              </a:rPr>
              <a:t>If G has V vertices, the MST has: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V vertices</a:t>
            </a:r>
          </a:p>
          <a:p>
            <a:pPr marL="457200" indent="-457200">
              <a:buFont typeface="Arial"/>
              <a:buChar char="•"/>
            </a:pPr>
            <a:r>
              <a:rPr lang="en-GB" sz="2000" dirty="0">
                <a:latin typeface="Roboto Slab" pitchFamily="2" charset="0"/>
                <a:ea typeface="Roboto Slab" pitchFamily="2" charset="0"/>
              </a:rPr>
              <a:t>(V-1) edges</a:t>
            </a:r>
          </a:p>
        </p:txBody>
      </p:sp>
      <p:sp>
        <p:nvSpPr>
          <p:cNvPr id="39" name="Elipse 38"/>
          <p:cNvSpPr/>
          <p:nvPr/>
        </p:nvSpPr>
        <p:spPr>
          <a:xfrm>
            <a:off x="2407146" y="3902427"/>
            <a:ext cx="434967" cy="492692"/>
          </a:xfrm>
          <a:prstGeom prst="ellipse">
            <a:avLst/>
          </a:prstGeom>
          <a:solidFill>
            <a:srgbClr val="DAEDE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M</a:t>
            </a:r>
          </a:p>
        </p:txBody>
      </p:sp>
      <p:sp>
        <p:nvSpPr>
          <p:cNvPr id="40" name="Elipse 39"/>
          <p:cNvSpPr/>
          <p:nvPr/>
        </p:nvSpPr>
        <p:spPr>
          <a:xfrm>
            <a:off x="2407146" y="2708136"/>
            <a:ext cx="434967" cy="492692"/>
          </a:xfrm>
          <a:prstGeom prst="ellipse">
            <a:avLst/>
          </a:prstGeom>
          <a:solidFill>
            <a:srgbClr val="DAEDE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K</a:t>
            </a:r>
          </a:p>
        </p:txBody>
      </p:sp>
      <p:sp>
        <p:nvSpPr>
          <p:cNvPr id="41" name="Elipse 40"/>
          <p:cNvSpPr/>
          <p:nvPr/>
        </p:nvSpPr>
        <p:spPr>
          <a:xfrm>
            <a:off x="633445" y="3902427"/>
            <a:ext cx="434967" cy="492692"/>
          </a:xfrm>
          <a:prstGeom prst="ellipse">
            <a:avLst/>
          </a:prstGeom>
          <a:solidFill>
            <a:srgbClr val="DAEDE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L</a:t>
            </a:r>
          </a:p>
        </p:txBody>
      </p:sp>
      <p:sp>
        <p:nvSpPr>
          <p:cNvPr id="42" name="Elipse 41"/>
          <p:cNvSpPr/>
          <p:nvPr/>
        </p:nvSpPr>
        <p:spPr>
          <a:xfrm>
            <a:off x="633445" y="2708136"/>
            <a:ext cx="434967" cy="492692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J</a:t>
            </a:r>
          </a:p>
        </p:txBody>
      </p:sp>
      <p:sp>
        <p:nvSpPr>
          <p:cNvPr id="43" name="Elipse 42"/>
          <p:cNvSpPr/>
          <p:nvPr/>
        </p:nvSpPr>
        <p:spPr>
          <a:xfrm>
            <a:off x="3768436" y="3237788"/>
            <a:ext cx="434967" cy="492692"/>
          </a:xfrm>
          <a:prstGeom prst="ellipse">
            <a:avLst/>
          </a:prstGeom>
          <a:solidFill>
            <a:srgbClr val="DAEDE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N</a:t>
            </a:r>
          </a:p>
        </p:txBody>
      </p:sp>
      <p:cxnSp>
        <p:nvCxnSpPr>
          <p:cNvPr id="44" name="Conector recto de flecha 43"/>
          <p:cNvCxnSpPr>
            <a:stCxn id="42" idx="6"/>
            <a:endCxn id="40" idx="2"/>
          </p:cNvCxnSpPr>
          <p:nvPr/>
        </p:nvCxnSpPr>
        <p:spPr>
          <a:xfrm>
            <a:off x="1068412" y="2954482"/>
            <a:ext cx="1338734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40" idx="4"/>
            <a:endCxn id="39" idx="0"/>
          </p:cNvCxnSpPr>
          <p:nvPr/>
        </p:nvCxnSpPr>
        <p:spPr>
          <a:xfrm>
            <a:off x="2624630" y="3200828"/>
            <a:ext cx="0" cy="70159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39" idx="2"/>
            <a:endCxn id="41" idx="6"/>
          </p:cNvCxnSpPr>
          <p:nvPr/>
        </p:nvCxnSpPr>
        <p:spPr>
          <a:xfrm flipH="1">
            <a:off x="1068412" y="4148773"/>
            <a:ext cx="1338734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41" idx="0"/>
            <a:endCxn id="42" idx="4"/>
          </p:cNvCxnSpPr>
          <p:nvPr/>
        </p:nvCxnSpPr>
        <p:spPr>
          <a:xfrm flipV="1">
            <a:off x="850929" y="3200828"/>
            <a:ext cx="0" cy="701599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43" idx="2"/>
            <a:endCxn id="40" idx="6"/>
          </p:cNvCxnSpPr>
          <p:nvPr/>
        </p:nvCxnSpPr>
        <p:spPr>
          <a:xfrm flipH="1" flipV="1">
            <a:off x="2842113" y="2954482"/>
            <a:ext cx="926323" cy="529652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9" idx="6"/>
            <a:endCxn id="43" idx="3"/>
          </p:cNvCxnSpPr>
          <p:nvPr/>
        </p:nvCxnSpPr>
        <p:spPr>
          <a:xfrm flipV="1">
            <a:off x="2842113" y="3658327"/>
            <a:ext cx="990022" cy="490446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1521011" y="2585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17482" y="3401711"/>
            <a:ext cx="4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1567574" y="3838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2583955" y="3315790"/>
            <a:ext cx="31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3160414" y="3562667"/>
            <a:ext cx="31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cxnSp>
        <p:nvCxnSpPr>
          <p:cNvPr id="56" name="Conector recto de flecha 55"/>
          <p:cNvCxnSpPr>
            <a:stCxn id="41" idx="7"/>
            <a:endCxn id="40" idx="3"/>
          </p:cNvCxnSpPr>
          <p:nvPr/>
        </p:nvCxnSpPr>
        <p:spPr>
          <a:xfrm flipV="1">
            <a:off x="1004713" y="3128675"/>
            <a:ext cx="1466132" cy="845905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1521011" y="3242997"/>
            <a:ext cx="3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178787" y="2831496"/>
            <a:ext cx="27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 Slab" pitchFamily="2" charset="0"/>
                <a:ea typeface="Roboto Slab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395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5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8025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 bwMode="auto">
          <a:xfrm>
            <a:off x="278029" y="2150881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9897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 bwMode="auto">
          <a:xfrm>
            <a:off x="278029" y="2150881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8064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 bwMode="auto">
          <a:xfrm>
            <a:off x="278029" y="2150881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5112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4">
            <a:extLst>
              <a:ext uri="{FF2B5EF4-FFF2-40B4-BE49-F238E27FC236}">
                <a16:creationId xmlns:a16="http://schemas.microsoft.com/office/drawing/2014/main" id="{A4C051A5-EF7F-3D47-8BBC-57350AD1DEE5}"/>
              </a:ext>
            </a:extLst>
          </p:cNvPr>
          <p:cNvGrpSpPr>
            <a:grpSpLocks/>
          </p:cNvGrpSpPr>
          <p:nvPr/>
        </p:nvGrpSpPr>
        <p:grpSpPr bwMode="auto">
          <a:xfrm>
            <a:off x="1407842" y="1019916"/>
            <a:ext cx="2723395" cy="2022512"/>
            <a:chOff x="384" y="2544"/>
            <a:chExt cx="2160" cy="1705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4A99778-26DF-0E4F-9B11-7332DDA8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64354B99-631E-8B49-8D52-7B2A447A4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3F4A34B-8CCF-B945-B00E-00D1D2043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5F24E94-C056-7142-84DA-5A9D9FDE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0EBF099-5005-0F4E-AAA9-6EE78985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7610777-26AE-2140-AA20-D5332C66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BF394BA9-37BC-5E46-A48E-DF3128849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1156CA8A-B7E7-B848-93D4-9946BD50B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E6B38582-5194-8E41-8ACE-AF6B0984F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4B927AFE-B1BC-F847-AC93-5993EF16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91D91F15-AC76-6649-A578-E7155BE3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F031893C-5B58-5F4F-BB5A-C6667C1AD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A09F9009-C5F8-1E4F-8BA5-77900ED90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" name="Line 32">
              <a:extLst>
                <a:ext uri="{FF2B5EF4-FFF2-40B4-BE49-F238E27FC236}">
                  <a16:creationId xmlns:a16="http://schemas.microsoft.com/office/drawing/2014/main" id="{87666159-D8BC-664B-A4C4-C778D9E9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0E7ECB84-F8E7-0547-97C3-CF8BE966A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" name="Line 34">
              <a:extLst>
                <a:ext uri="{FF2B5EF4-FFF2-40B4-BE49-F238E27FC236}">
                  <a16:creationId xmlns:a16="http://schemas.microsoft.com/office/drawing/2014/main" id="{13A7E171-6087-5B48-AC77-C38DBD123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" name="Line 35">
              <a:extLst>
                <a:ext uri="{FF2B5EF4-FFF2-40B4-BE49-F238E27FC236}">
                  <a16:creationId xmlns:a16="http://schemas.microsoft.com/office/drawing/2014/main" id="{7EDF0B90-F95E-2F4A-89DE-1D7ECB5D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18713D5D-168E-2A47-9517-55FF36FF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4E8BDB6E-1C46-1E44-9432-CFEB7C24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5" name="Text Box 38">
              <a:extLst>
                <a:ext uri="{FF2B5EF4-FFF2-40B4-BE49-F238E27FC236}">
                  <a16:creationId xmlns:a16="http://schemas.microsoft.com/office/drawing/2014/main" id="{60FB3FE0-D228-CB4C-99AF-8A21159D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6" name="Text Box 39">
              <a:extLst>
                <a:ext uri="{FF2B5EF4-FFF2-40B4-BE49-F238E27FC236}">
                  <a16:creationId xmlns:a16="http://schemas.microsoft.com/office/drawing/2014/main" id="{02E6C905-B5A4-A841-B7D8-1E0265265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7" name="Text Box 40">
              <a:extLst>
                <a:ext uri="{FF2B5EF4-FFF2-40B4-BE49-F238E27FC236}">
                  <a16:creationId xmlns:a16="http://schemas.microsoft.com/office/drawing/2014/main" id="{5E33450F-D85C-0F46-A847-F604FE28B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D20352BE-9D71-804E-89CF-13F1B5A66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9" name="Text Box 42">
              <a:extLst>
                <a:ext uri="{FF2B5EF4-FFF2-40B4-BE49-F238E27FC236}">
                  <a16:creationId xmlns:a16="http://schemas.microsoft.com/office/drawing/2014/main" id="{538C047C-BDA8-4E4D-9E2D-DD46A9B0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888D2BE9-11C6-B34D-AFB7-8386FE075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DB1C445E-FA54-A84D-BC08-54A99524C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AB6DB289-A6D0-D644-A21A-FBBB7E972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A connected, undirected graph</a:t>
              </a:r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7667FE19-EC45-4BFA-9BFD-2828D2914852}"/>
              </a:ext>
            </a:extLst>
          </p:cNvPr>
          <p:cNvSpPr txBox="1">
            <a:spLocks/>
          </p:cNvSpPr>
          <p:nvPr/>
        </p:nvSpPr>
        <p:spPr bwMode="auto">
          <a:xfrm>
            <a:off x="0" y="-3425"/>
            <a:ext cx="5835253" cy="5721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99814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GB" sz="3300" dirty="0">
                <a:solidFill>
                  <a:schemeClr val="tx1"/>
                </a:solidFill>
              </a:rPr>
              <a:t>Weighted graph G</a:t>
            </a:r>
            <a:endParaRPr lang="en-GB" sz="3300" kern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381DD-CAF6-4CD4-BAE9-02C680B44A74}"/>
              </a:ext>
            </a:extLst>
          </p:cNvPr>
          <p:cNvSpPr txBox="1"/>
          <p:nvPr/>
        </p:nvSpPr>
        <p:spPr>
          <a:xfrm>
            <a:off x="1367016" y="1543050"/>
            <a:ext cx="313792" cy="3000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C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83584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231606" y="2086393"/>
            <a:ext cx="2357847" cy="764211"/>
          </a:xfrm>
          <a:custGeom>
            <a:avLst/>
            <a:gdLst>
              <a:gd name="connsiteX0" fmla="*/ 106185 w 2357847"/>
              <a:gd name="connsiteY0" fmla="*/ 169587 h 764211"/>
              <a:gd name="connsiteX1" fmla="*/ 646650 w 2357847"/>
              <a:gd name="connsiteY1" fmla="*/ 61516 h 764211"/>
              <a:gd name="connsiteX2" fmla="*/ 1038488 w 2357847"/>
              <a:gd name="connsiteY2" fmla="*/ 129061 h 764211"/>
              <a:gd name="connsiteX3" fmla="*/ 1551930 w 2357847"/>
              <a:gd name="connsiteY3" fmla="*/ 102043 h 764211"/>
              <a:gd name="connsiteX4" fmla="*/ 2227512 w 2357847"/>
              <a:gd name="connsiteY4" fmla="*/ 20990 h 764211"/>
              <a:gd name="connsiteX5" fmla="*/ 2308582 w 2357847"/>
              <a:gd name="connsiteY5" fmla="*/ 534327 h 764211"/>
              <a:gd name="connsiteX6" fmla="*/ 1660023 w 2357847"/>
              <a:gd name="connsiteY6" fmla="*/ 736960 h 764211"/>
              <a:gd name="connsiteX7" fmla="*/ 1011465 w 2357847"/>
              <a:gd name="connsiteY7" fmla="*/ 561344 h 764211"/>
              <a:gd name="connsiteX8" fmla="*/ 646650 w 2357847"/>
              <a:gd name="connsiteY8" fmla="*/ 736960 h 764211"/>
              <a:gd name="connsiteX9" fmla="*/ 254813 w 2357847"/>
              <a:gd name="connsiteY9" fmla="*/ 736960 h 764211"/>
              <a:gd name="connsiteX10" fmla="*/ 11603 w 2357847"/>
              <a:gd name="connsiteY10" fmla="*/ 480291 h 764211"/>
              <a:gd name="connsiteX11" fmla="*/ 106185 w 2357847"/>
              <a:gd name="connsiteY11" fmla="*/ 169587 h 76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7847" h="764211">
                <a:moveTo>
                  <a:pt x="106185" y="169587"/>
                </a:moveTo>
                <a:cubicBezTo>
                  <a:pt x="212026" y="99791"/>
                  <a:pt x="491266" y="68270"/>
                  <a:pt x="646650" y="61516"/>
                </a:cubicBezTo>
                <a:cubicBezTo>
                  <a:pt x="802034" y="54762"/>
                  <a:pt x="887608" y="122307"/>
                  <a:pt x="1038488" y="129061"/>
                </a:cubicBezTo>
                <a:cubicBezTo>
                  <a:pt x="1189368" y="135815"/>
                  <a:pt x="1353759" y="120055"/>
                  <a:pt x="1551930" y="102043"/>
                </a:cubicBezTo>
                <a:cubicBezTo>
                  <a:pt x="1750101" y="84031"/>
                  <a:pt x="2101403" y="-51057"/>
                  <a:pt x="2227512" y="20990"/>
                </a:cubicBezTo>
                <a:cubicBezTo>
                  <a:pt x="2353621" y="93037"/>
                  <a:pt x="2403163" y="414999"/>
                  <a:pt x="2308582" y="534327"/>
                </a:cubicBezTo>
                <a:cubicBezTo>
                  <a:pt x="2214001" y="653655"/>
                  <a:pt x="1876209" y="732457"/>
                  <a:pt x="1660023" y="736960"/>
                </a:cubicBezTo>
                <a:cubicBezTo>
                  <a:pt x="1443837" y="741463"/>
                  <a:pt x="1180360" y="561344"/>
                  <a:pt x="1011465" y="561344"/>
                </a:cubicBezTo>
                <a:cubicBezTo>
                  <a:pt x="842570" y="561344"/>
                  <a:pt x="772759" y="707691"/>
                  <a:pt x="646650" y="736960"/>
                </a:cubicBezTo>
                <a:cubicBezTo>
                  <a:pt x="520541" y="766229"/>
                  <a:pt x="360654" y="779738"/>
                  <a:pt x="254813" y="736960"/>
                </a:cubicBezTo>
                <a:cubicBezTo>
                  <a:pt x="148972" y="694182"/>
                  <a:pt x="38626" y="581607"/>
                  <a:pt x="11603" y="480291"/>
                </a:cubicBezTo>
                <a:cubicBezTo>
                  <a:pt x="-15420" y="378975"/>
                  <a:pt x="344" y="239383"/>
                  <a:pt x="106185" y="169587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88" name="Conector recto de flecha 87"/>
          <p:cNvCxnSpPr/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/>
          <p:cNvCxnSpPr/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231606" y="2086393"/>
            <a:ext cx="2357847" cy="764211"/>
          </a:xfrm>
          <a:custGeom>
            <a:avLst/>
            <a:gdLst>
              <a:gd name="connsiteX0" fmla="*/ 106185 w 2357847"/>
              <a:gd name="connsiteY0" fmla="*/ 169587 h 764211"/>
              <a:gd name="connsiteX1" fmla="*/ 646650 w 2357847"/>
              <a:gd name="connsiteY1" fmla="*/ 61516 h 764211"/>
              <a:gd name="connsiteX2" fmla="*/ 1038488 w 2357847"/>
              <a:gd name="connsiteY2" fmla="*/ 129061 h 764211"/>
              <a:gd name="connsiteX3" fmla="*/ 1551930 w 2357847"/>
              <a:gd name="connsiteY3" fmla="*/ 102043 h 764211"/>
              <a:gd name="connsiteX4" fmla="*/ 2227512 w 2357847"/>
              <a:gd name="connsiteY4" fmla="*/ 20990 h 764211"/>
              <a:gd name="connsiteX5" fmla="*/ 2308582 w 2357847"/>
              <a:gd name="connsiteY5" fmla="*/ 534327 h 764211"/>
              <a:gd name="connsiteX6" fmla="*/ 1660023 w 2357847"/>
              <a:gd name="connsiteY6" fmla="*/ 736960 h 764211"/>
              <a:gd name="connsiteX7" fmla="*/ 1011465 w 2357847"/>
              <a:gd name="connsiteY7" fmla="*/ 561344 h 764211"/>
              <a:gd name="connsiteX8" fmla="*/ 646650 w 2357847"/>
              <a:gd name="connsiteY8" fmla="*/ 736960 h 764211"/>
              <a:gd name="connsiteX9" fmla="*/ 254813 w 2357847"/>
              <a:gd name="connsiteY9" fmla="*/ 736960 h 764211"/>
              <a:gd name="connsiteX10" fmla="*/ 11603 w 2357847"/>
              <a:gd name="connsiteY10" fmla="*/ 480291 h 764211"/>
              <a:gd name="connsiteX11" fmla="*/ 106185 w 2357847"/>
              <a:gd name="connsiteY11" fmla="*/ 169587 h 76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7847" h="764211">
                <a:moveTo>
                  <a:pt x="106185" y="169587"/>
                </a:moveTo>
                <a:cubicBezTo>
                  <a:pt x="212026" y="99791"/>
                  <a:pt x="491266" y="68270"/>
                  <a:pt x="646650" y="61516"/>
                </a:cubicBezTo>
                <a:cubicBezTo>
                  <a:pt x="802034" y="54762"/>
                  <a:pt x="887608" y="122307"/>
                  <a:pt x="1038488" y="129061"/>
                </a:cubicBezTo>
                <a:cubicBezTo>
                  <a:pt x="1189368" y="135815"/>
                  <a:pt x="1353759" y="120055"/>
                  <a:pt x="1551930" y="102043"/>
                </a:cubicBezTo>
                <a:cubicBezTo>
                  <a:pt x="1750101" y="84031"/>
                  <a:pt x="2101403" y="-51057"/>
                  <a:pt x="2227512" y="20990"/>
                </a:cubicBezTo>
                <a:cubicBezTo>
                  <a:pt x="2353621" y="93037"/>
                  <a:pt x="2403163" y="414999"/>
                  <a:pt x="2308582" y="534327"/>
                </a:cubicBezTo>
                <a:cubicBezTo>
                  <a:pt x="2214001" y="653655"/>
                  <a:pt x="1876209" y="732457"/>
                  <a:pt x="1660023" y="736960"/>
                </a:cubicBezTo>
                <a:cubicBezTo>
                  <a:pt x="1443837" y="741463"/>
                  <a:pt x="1180360" y="561344"/>
                  <a:pt x="1011465" y="561344"/>
                </a:cubicBezTo>
                <a:cubicBezTo>
                  <a:pt x="842570" y="561344"/>
                  <a:pt x="772759" y="707691"/>
                  <a:pt x="646650" y="736960"/>
                </a:cubicBezTo>
                <a:cubicBezTo>
                  <a:pt x="520541" y="766229"/>
                  <a:pt x="360654" y="779738"/>
                  <a:pt x="254813" y="736960"/>
                </a:cubicBezTo>
                <a:cubicBezTo>
                  <a:pt x="148972" y="694182"/>
                  <a:pt x="38626" y="581607"/>
                  <a:pt x="11603" y="480291"/>
                </a:cubicBezTo>
                <a:cubicBezTo>
                  <a:pt x="-15420" y="378975"/>
                  <a:pt x="344" y="239383"/>
                  <a:pt x="106185" y="169587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3711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231606" y="2086393"/>
            <a:ext cx="2357847" cy="764211"/>
          </a:xfrm>
          <a:custGeom>
            <a:avLst/>
            <a:gdLst>
              <a:gd name="connsiteX0" fmla="*/ 106185 w 2357847"/>
              <a:gd name="connsiteY0" fmla="*/ 169587 h 764211"/>
              <a:gd name="connsiteX1" fmla="*/ 646650 w 2357847"/>
              <a:gd name="connsiteY1" fmla="*/ 61516 h 764211"/>
              <a:gd name="connsiteX2" fmla="*/ 1038488 w 2357847"/>
              <a:gd name="connsiteY2" fmla="*/ 129061 h 764211"/>
              <a:gd name="connsiteX3" fmla="*/ 1551930 w 2357847"/>
              <a:gd name="connsiteY3" fmla="*/ 102043 h 764211"/>
              <a:gd name="connsiteX4" fmla="*/ 2227512 w 2357847"/>
              <a:gd name="connsiteY4" fmla="*/ 20990 h 764211"/>
              <a:gd name="connsiteX5" fmla="*/ 2308582 w 2357847"/>
              <a:gd name="connsiteY5" fmla="*/ 534327 h 764211"/>
              <a:gd name="connsiteX6" fmla="*/ 1660023 w 2357847"/>
              <a:gd name="connsiteY6" fmla="*/ 736960 h 764211"/>
              <a:gd name="connsiteX7" fmla="*/ 1011465 w 2357847"/>
              <a:gd name="connsiteY7" fmla="*/ 561344 h 764211"/>
              <a:gd name="connsiteX8" fmla="*/ 646650 w 2357847"/>
              <a:gd name="connsiteY8" fmla="*/ 736960 h 764211"/>
              <a:gd name="connsiteX9" fmla="*/ 254813 w 2357847"/>
              <a:gd name="connsiteY9" fmla="*/ 736960 h 764211"/>
              <a:gd name="connsiteX10" fmla="*/ 11603 w 2357847"/>
              <a:gd name="connsiteY10" fmla="*/ 480291 h 764211"/>
              <a:gd name="connsiteX11" fmla="*/ 106185 w 2357847"/>
              <a:gd name="connsiteY11" fmla="*/ 169587 h 76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7847" h="764211">
                <a:moveTo>
                  <a:pt x="106185" y="169587"/>
                </a:moveTo>
                <a:cubicBezTo>
                  <a:pt x="212026" y="99791"/>
                  <a:pt x="491266" y="68270"/>
                  <a:pt x="646650" y="61516"/>
                </a:cubicBezTo>
                <a:cubicBezTo>
                  <a:pt x="802034" y="54762"/>
                  <a:pt x="887608" y="122307"/>
                  <a:pt x="1038488" y="129061"/>
                </a:cubicBezTo>
                <a:cubicBezTo>
                  <a:pt x="1189368" y="135815"/>
                  <a:pt x="1353759" y="120055"/>
                  <a:pt x="1551930" y="102043"/>
                </a:cubicBezTo>
                <a:cubicBezTo>
                  <a:pt x="1750101" y="84031"/>
                  <a:pt x="2101403" y="-51057"/>
                  <a:pt x="2227512" y="20990"/>
                </a:cubicBezTo>
                <a:cubicBezTo>
                  <a:pt x="2353621" y="93037"/>
                  <a:pt x="2403163" y="414999"/>
                  <a:pt x="2308582" y="534327"/>
                </a:cubicBezTo>
                <a:cubicBezTo>
                  <a:pt x="2214001" y="653655"/>
                  <a:pt x="1876209" y="732457"/>
                  <a:pt x="1660023" y="736960"/>
                </a:cubicBezTo>
                <a:cubicBezTo>
                  <a:pt x="1443837" y="741463"/>
                  <a:pt x="1180360" y="561344"/>
                  <a:pt x="1011465" y="561344"/>
                </a:cubicBezTo>
                <a:cubicBezTo>
                  <a:pt x="842570" y="561344"/>
                  <a:pt x="772759" y="707691"/>
                  <a:pt x="646650" y="736960"/>
                </a:cubicBezTo>
                <a:cubicBezTo>
                  <a:pt x="520541" y="766229"/>
                  <a:pt x="360654" y="779738"/>
                  <a:pt x="254813" y="736960"/>
                </a:cubicBezTo>
                <a:cubicBezTo>
                  <a:pt x="148972" y="694182"/>
                  <a:pt x="38626" y="581607"/>
                  <a:pt x="11603" y="480291"/>
                </a:cubicBezTo>
                <a:cubicBezTo>
                  <a:pt x="-15420" y="378975"/>
                  <a:pt x="344" y="239383"/>
                  <a:pt x="106185" y="169587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28575" cmpd="sng">
            <a:solidFill>
              <a:srgbClr val="3C8C93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61391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>
            <a:off x="197586" y="2065074"/>
            <a:ext cx="3843014" cy="853742"/>
          </a:xfrm>
          <a:custGeom>
            <a:avLst/>
            <a:gdLst>
              <a:gd name="connsiteX0" fmla="*/ 140205 w 3843014"/>
              <a:gd name="connsiteY0" fmla="*/ 163889 h 853742"/>
              <a:gd name="connsiteX1" fmla="*/ 437461 w 3843014"/>
              <a:gd name="connsiteY1" fmla="*/ 42309 h 853742"/>
              <a:gd name="connsiteX2" fmla="*/ 761740 w 3843014"/>
              <a:gd name="connsiteY2" fmla="*/ 150380 h 853742"/>
              <a:gd name="connsiteX3" fmla="*/ 1018461 w 3843014"/>
              <a:gd name="connsiteY3" fmla="*/ 163889 h 853742"/>
              <a:gd name="connsiteX4" fmla="*/ 1585950 w 3843014"/>
              <a:gd name="connsiteY4" fmla="*/ 163889 h 853742"/>
              <a:gd name="connsiteX5" fmla="*/ 1910229 w 3843014"/>
              <a:gd name="connsiteY5" fmla="*/ 15291 h 853742"/>
              <a:gd name="connsiteX6" fmla="*/ 2315578 w 3843014"/>
              <a:gd name="connsiteY6" fmla="*/ 204415 h 853742"/>
              <a:gd name="connsiteX7" fmla="*/ 2950625 w 3843014"/>
              <a:gd name="connsiteY7" fmla="*/ 177397 h 853742"/>
              <a:gd name="connsiteX8" fmla="*/ 3234370 w 3843014"/>
              <a:gd name="connsiteY8" fmla="*/ 1782 h 853742"/>
              <a:gd name="connsiteX9" fmla="*/ 3747812 w 3843014"/>
              <a:gd name="connsiteY9" fmla="*/ 109853 h 853742"/>
              <a:gd name="connsiteX10" fmla="*/ 3828882 w 3843014"/>
              <a:gd name="connsiteY10" fmla="*/ 461084 h 853742"/>
              <a:gd name="connsiteX11" fmla="*/ 3572161 w 3843014"/>
              <a:gd name="connsiteY11" fmla="*/ 771787 h 853742"/>
              <a:gd name="connsiteX12" fmla="*/ 3112765 w 3843014"/>
              <a:gd name="connsiteY12" fmla="*/ 731261 h 853742"/>
              <a:gd name="connsiteX13" fmla="*/ 2707416 w 3843014"/>
              <a:gd name="connsiteY13" fmla="*/ 596172 h 853742"/>
              <a:gd name="connsiteX14" fmla="*/ 2288555 w 3843014"/>
              <a:gd name="connsiteY14" fmla="*/ 623190 h 853742"/>
              <a:gd name="connsiteX15" fmla="*/ 2031834 w 3843014"/>
              <a:gd name="connsiteY15" fmla="*/ 825823 h 853742"/>
              <a:gd name="connsiteX16" fmla="*/ 1721066 w 3843014"/>
              <a:gd name="connsiteY16" fmla="*/ 825823 h 853742"/>
              <a:gd name="connsiteX17" fmla="*/ 1437322 w 3843014"/>
              <a:gd name="connsiteY17" fmla="*/ 582663 h 853742"/>
              <a:gd name="connsiteX18" fmla="*/ 910368 w 3843014"/>
              <a:gd name="connsiteY18" fmla="*/ 636699 h 853742"/>
              <a:gd name="connsiteX19" fmla="*/ 450973 w 3843014"/>
              <a:gd name="connsiteY19" fmla="*/ 812314 h 853742"/>
              <a:gd name="connsiteX20" fmla="*/ 45623 w 3843014"/>
              <a:gd name="connsiteY20" fmla="*/ 596172 h 853742"/>
              <a:gd name="connsiteX21" fmla="*/ 18600 w 3843014"/>
              <a:gd name="connsiteY21" fmla="*/ 366522 h 853742"/>
              <a:gd name="connsiteX22" fmla="*/ 140205 w 3843014"/>
              <a:gd name="connsiteY22" fmla="*/ 163889 h 85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3014" h="853742">
                <a:moveTo>
                  <a:pt x="140205" y="163889"/>
                </a:moveTo>
                <a:cubicBezTo>
                  <a:pt x="210015" y="109854"/>
                  <a:pt x="333872" y="44560"/>
                  <a:pt x="437461" y="42309"/>
                </a:cubicBezTo>
                <a:cubicBezTo>
                  <a:pt x="541050" y="40057"/>
                  <a:pt x="664907" y="130117"/>
                  <a:pt x="761740" y="150380"/>
                </a:cubicBezTo>
                <a:cubicBezTo>
                  <a:pt x="858573" y="170643"/>
                  <a:pt x="881093" y="161637"/>
                  <a:pt x="1018461" y="163889"/>
                </a:cubicBezTo>
                <a:cubicBezTo>
                  <a:pt x="1155829" y="166141"/>
                  <a:pt x="1437322" y="188655"/>
                  <a:pt x="1585950" y="163889"/>
                </a:cubicBezTo>
                <a:cubicBezTo>
                  <a:pt x="1734578" y="139123"/>
                  <a:pt x="1788624" y="8537"/>
                  <a:pt x="1910229" y="15291"/>
                </a:cubicBezTo>
                <a:cubicBezTo>
                  <a:pt x="2031834" y="22045"/>
                  <a:pt x="2142179" y="177397"/>
                  <a:pt x="2315578" y="204415"/>
                </a:cubicBezTo>
                <a:cubicBezTo>
                  <a:pt x="2488977" y="231433"/>
                  <a:pt x="2797493" y="211169"/>
                  <a:pt x="2950625" y="177397"/>
                </a:cubicBezTo>
                <a:cubicBezTo>
                  <a:pt x="3103757" y="143625"/>
                  <a:pt x="3101506" y="13039"/>
                  <a:pt x="3234370" y="1782"/>
                </a:cubicBezTo>
                <a:cubicBezTo>
                  <a:pt x="3367234" y="-9475"/>
                  <a:pt x="3648727" y="33303"/>
                  <a:pt x="3747812" y="109853"/>
                </a:cubicBezTo>
                <a:cubicBezTo>
                  <a:pt x="3846897" y="186403"/>
                  <a:pt x="3858157" y="350762"/>
                  <a:pt x="3828882" y="461084"/>
                </a:cubicBezTo>
                <a:cubicBezTo>
                  <a:pt x="3799607" y="571406"/>
                  <a:pt x="3691514" y="726758"/>
                  <a:pt x="3572161" y="771787"/>
                </a:cubicBezTo>
                <a:cubicBezTo>
                  <a:pt x="3452808" y="816817"/>
                  <a:pt x="3256889" y="760530"/>
                  <a:pt x="3112765" y="731261"/>
                </a:cubicBezTo>
                <a:cubicBezTo>
                  <a:pt x="2968641" y="701992"/>
                  <a:pt x="2844784" y="614184"/>
                  <a:pt x="2707416" y="596172"/>
                </a:cubicBezTo>
                <a:cubicBezTo>
                  <a:pt x="2570048" y="578160"/>
                  <a:pt x="2401152" y="584915"/>
                  <a:pt x="2288555" y="623190"/>
                </a:cubicBezTo>
                <a:cubicBezTo>
                  <a:pt x="2175958" y="661465"/>
                  <a:pt x="2126415" y="792051"/>
                  <a:pt x="2031834" y="825823"/>
                </a:cubicBezTo>
                <a:cubicBezTo>
                  <a:pt x="1937253" y="859595"/>
                  <a:pt x="1820151" y="866350"/>
                  <a:pt x="1721066" y="825823"/>
                </a:cubicBezTo>
                <a:cubicBezTo>
                  <a:pt x="1621981" y="785296"/>
                  <a:pt x="1572438" y="614184"/>
                  <a:pt x="1437322" y="582663"/>
                </a:cubicBezTo>
                <a:cubicBezTo>
                  <a:pt x="1302206" y="551142"/>
                  <a:pt x="1074759" y="598424"/>
                  <a:pt x="910368" y="636699"/>
                </a:cubicBezTo>
                <a:cubicBezTo>
                  <a:pt x="745977" y="674974"/>
                  <a:pt x="595097" y="819068"/>
                  <a:pt x="450973" y="812314"/>
                </a:cubicBezTo>
                <a:cubicBezTo>
                  <a:pt x="306849" y="805560"/>
                  <a:pt x="117685" y="670470"/>
                  <a:pt x="45623" y="596172"/>
                </a:cubicBezTo>
                <a:cubicBezTo>
                  <a:pt x="-26439" y="521874"/>
                  <a:pt x="5088" y="438569"/>
                  <a:pt x="18600" y="366522"/>
                </a:cubicBezTo>
                <a:cubicBezTo>
                  <a:pt x="32112" y="294475"/>
                  <a:pt x="70395" y="217924"/>
                  <a:pt x="140205" y="163889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417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243104" y="2066626"/>
            <a:ext cx="3806723" cy="1896874"/>
          </a:xfrm>
          <a:custGeom>
            <a:avLst/>
            <a:gdLst>
              <a:gd name="connsiteX0" fmla="*/ 94687 w 3806723"/>
              <a:gd name="connsiteY0" fmla="*/ 229881 h 1896874"/>
              <a:gd name="connsiteX1" fmla="*/ 378431 w 3806723"/>
              <a:gd name="connsiteY1" fmla="*/ 67775 h 1896874"/>
              <a:gd name="connsiteX2" fmla="*/ 702711 w 3806723"/>
              <a:gd name="connsiteY2" fmla="*/ 162337 h 1896874"/>
              <a:gd name="connsiteX3" fmla="*/ 851339 w 3806723"/>
              <a:gd name="connsiteY3" fmla="*/ 216372 h 1896874"/>
              <a:gd name="connsiteX4" fmla="*/ 1175618 w 3806723"/>
              <a:gd name="connsiteY4" fmla="*/ 108301 h 1896874"/>
              <a:gd name="connsiteX5" fmla="*/ 1540432 w 3806723"/>
              <a:gd name="connsiteY5" fmla="*/ 189354 h 1896874"/>
              <a:gd name="connsiteX6" fmla="*/ 1945781 w 3806723"/>
              <a:gd name="connsiteY6" fmla="*/ 230 h 1896874"/>
              <a:gd name="connsiteX7" fmla="*/ 2351130 w 3806723"/>
              <a:gd name="connsiteY7" fmla="*/ 148828 h 1896874"/>
              <a:gd name="connsiteX8" fmla="*/ 2702433 w 3806723"/>
              <a:gd name="connsiteY8" fmla="*/ 67775 h 1896874"/>
              <a:gd name="connsiteX9" fmla="*/ 2918619 w 3806723"/>
              <a:gd name="connsiteY9" fmla="*/ 162337 h 1896874"/>
              <a:gd name="connsiteX10" fmla="*/ 3567177 w 3806723"/>
              <a:gd name="connsiteY10" fmla="*/ 40757 h 1896874"/>
              <a:gd name="connsiteX11" fmla="*/ 3796875 w 3806723"/>
              <a:gd name="connsiteY11" fmla="*/ 675673 h 1896874"/>
              <a:gd name="connsiteX12" fmla="*/ 3283433 w 3806723"/>
              <a:gd name="connsiteY12" fmla="*/ 783744 h 1896874"/>
              <a:gd name="connsiteX13" fmla="*/ 2715944 w 3806723"/>
              <a:gd name="connsiteY13" fmla="*/ 635147 h 1896874"/>
              <a:gd name="connsiteX14" fmla="*/ 2243037 w 3806723"/>
              <a:gd name="connsiteY14" fmla="*/ 716200 h 1896874"/>
              <a:gd name="connsiteX15" fmla="*/ 2121432 w 3806723"/>
              <a:gd name="connsiteY15" fmla="*/ 1040413 h 1896874"/>
              <a:gd name="connsiteX16" fmla="*/ 2256549 w 3806723"/>
              <a:gd name="connsiteY16" fmla="*/ 1499714 h 1896874"/>
              <a:gd name="connsiteX17" fmla="*/ 2121432 w 3806723"/>
              <a:gd name="connsiteY17" fmla="*/ 1864453 h 1896874"/>
              <a:gd name="connsiteX18" fmla="*/ 1607990 w 3806723"/>
              <a:gd name="connsiteY18" fmla="*/ 1823927 h 1896874"/>
              <a:gd name="connsiteX19" fmla="*/ 1445851 w 3806723"/>
              <a:gd name="connsiteY19" fmla="*/ 1378134 h 1896874"/>
              <a:gd name="connsiteX20" fmla="*/ 1607990 w 3806723"/>
              <a:gd name="connsiteY20" fmla="*/ 1053922 h 1896874"/>
              <a:gd name="connsiteX21" fmla="*/ 1526920 w 3806723"/>
              <a:gd name="connsiteY21" fmla="*/ 675673 h 1896874"/>
              <a:gd name="connsiteX22" fmla="*/ 959432 w 3806723"/>
              <a:gd name="connsiteY22" fmla="*/ 702691 h 1896874"/>
              <a:gd name="connsiteX23" fmla="*/ 500036 w 3806723"/>
              <a:gd name="connsiteY23" fmla="*/ 770235 h 1896874"/>
              <a:gd name="connsiteX24" fmla="*/ 94687 w 3806723"/>
              <a:gd name="connsiteY24" fmla="*/ 729709 h 1896874"/>
              <a:gd name="connsiteX25" fmla="*/ 105 w 3806723"/>
              <a:gd name="connsiteY25" fmla="*/ 500058 h 1896874"/>
              <a:gd name="connsiteX26" fmla="*/ 94687 w 3806723"/>
              <a:gd name="connsiteY26" fmla="*/ 229881 h 189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06723" h="1896874">
                <a:moveTo>
                  <a:pt x="94687" y="229881"/>
                </a:moveTo>
                <a:cubicBezTo>
                  <a:pt x="157741" y="157834"/>
                  <a:pt x="277094" y="79032"/>
                  <a:pt x="378431" y="67775"/>
                </a:cubicBezTo>
                <a:cubicBezTo>
                  <a:pt x="479768" y="56518"/>
                  <a:pt x="623893" y="137571"/>
                  <a:pt x="702711" y="162337"/>
                </a:cubicBezTo>
                <a:cubicBezTo>
                  <a:pt x="781529" y="187103"/>
                  <a:pt x="772521" y="225378"/>
                  <a:pt x="851339" y="216372"/>
                </a:cubicBezTo>
                <a:cubicBezTo>
                  <a:pt x="930157" y="207366"/>
                  <a:pt x="1060769" y="112804"/>
                  <a:pt x="1175618" y="108301"/>
                </a:cubicBezTo>
                <a:cubicBezTo>
                  <a:pt x="1290467" y="103798"/>
                  <a:pt x="1412072" y="207366"/>
                  <a:pt x="1540432" y="189354"/>
                </a:cubicBezTo>
                <a:cubicBezTo>
                  <a:pt x="1668793" y="171342"/>
                  <a:pt x="1810665" y="6984"/>
                  <a:pt x="1945781" y="230"/>
                </a:cubicBezTo>
                <a:cubicBezTo>
                  <a:pt x="2080897" y="-6524"/>
                  <a:pt x="2225021" y="137570"/>
                  <a:pt x="2351130" y="148828"/>
                </a:cubicBezTo>
                <a:cubicBezTo>
                  <a:pt x="2477239" y="160085"/>
                  <a:pt x="2607852" y="65524"/>
                  <a:pt x="2702433" y="67775"/>
                </a:cubicBezTo>
                <a:cubicBezTo>
                  <a:pt x="2797014" y="70026"/>
                  <a:pt x="2774495" y="166840"/>
                  <a:pt x="2918619" y="162337"/>
                </a:cubicBezTo>
                <a:cubicBezTo>
                  <a:pt x="3062743" y="157834"/>
                  <a:pt x="3420801" y="-44799"/>
                  <a:pt x="3567177" y="40757"/>
                </a:cubicBezTo>
                <a:cubicBezTo>
                  <a:pt x="3713553" y="126313"/>
                  <a:pt x="3844166" y="551842"/>
                  <a:pt x="3796875" y="675673"/>
                </a:cubicBezTo>
                <a:cubicBezTo>
                  <a:pt x="3749584" y="799504"/>
                  <a:pt x="3463588" y="790498"/>
                  <a:pt x="3283433" y="783744"/>
                </a:cubicBezTo>
                <a:cubicBezTo>
                  <a:pt x="3103278" y="776990"/>
                  <a:pt x="2889343" y="646404"/>
                  <a:pt x="2715944" y="635147"/>
                </a:cubicBezTo>
                <a:cubicBezTo>
                  <a:pt x="2542545" y="623890"/>
                  <a:pt x="2342122" y="648656"/>
                  <a:pt x="2243037" y="716200"/>
                </a:cubicBezTo>
                <a:cubicBezTo>
                  <a:pt x="2143952" y="783744"/>
                  <a:pt x="2119180" y="909827"/>
                  <a:pt x="2121432" y="1040413"/>
                </a:cubicBezTo>
                <a:cubicBezTo>
                  <a:pt x="2123684" y="1170999"/>
                  <a:pt x="2256549" y="1362374"/>
                  <a:pt x="2256549" y="1499714"/>
                </a:cubicBezTo>
                <a:cubicBezTo>
                  <a:pt x="2256549" y="1637054"/>
                  <a:pt x="2229525" y="1810417"/>
                  <a:pt x="2121432" y="1864453"/>
                </a:cubicBezTo>
                <a:cubicBezTo>
                  <a:pt x="2013339" y="1918489"/>
                  <a:pt x="1720587" y="1904980"/>
                  <a:pt x="1607990" y="1823927"/>
                </a:cubicBezTo>
                <a:cubicBezTo>
                  <a:pt x="1495393" y="1742874"/>
                  <a:pt x="1445851" y="1506468"/>
                  <a:pt x="1445851" y="1378134"/>
                </a:cubicBezTo>
                <a:cubicBezTo>
                  <a:pt x="1445851" y="1249800"/>
                  <a:pt x="1594479" y="1170999"/>
                  <a:pt x="1607990" y="1053922"/>
                </a:cubicBezTo>
                <a:cubicBezTo>
                  <a:pt x="1621501" y="936845"/>
                  <a:pt x="1635013" y="734212"/>
                  <a:pt x="1526920" y="675673"/>
                </a:cubicBezTo>
                <a:cubicBezTo>
                  <a:pt x="1418827" y="617135"/>
                  <a:pt x="1130579" y="686931"/>
                  <a:pt x="959432" y="702691"/>
                </a:cubicBezTo>
                <a:cubicBezTo>
                  <a:pt x="788285" y="718451"/>
                  <a:pt x="644160" y="765732"/>
                  <a:pt x="500036" y="770235"/>
                </a:cubicBezTo>
                <a:cubicBezTo>
                  <a:pt x="355912" y="774738"/>
                  <a:pt x="178009" y="774738"/>
                  <a:pt x="94687" y="729709"/>
                </a:cubicBezTo>
                <a:cubicBezTo>
                  <a:pt x="11365" y="684680"/>
                  <a:pt x="2357" y="583363"/>
                  <a:pt x="105" y="500058"/>
                </a:cubicBezTo>
                <a:cubicBezTo>
                  <a:pt x="-2147" y="416753"/>
                  <a:pt x="31633" y="301928"/>
                  <a:pt x="94687" y="22988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1463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>
          <a:xfrm>
            <a:off x="242699" y="2066439"/>
            <a:ext cx="3736379" cy="1906784"/>
          </a:xfrm>
          <a:custGeom>
            <a:avLst/>
            <a:gdLst>
              <a:gd name="connsiteX0" fmla="*/ 95092 w 3736379"/>
              <a:gd name="connsiteY0" fmla="*/ 230068 h 1906784"/>
              <a:gd name="connsiteX1" fmla="*/ 446394 w 3736379"/>
              <a:gd name="connsiteY1" fmla="*/ 67962 h 1906784"/>
              <a:gd name="connsiteX2" fmla="*/ 770674 w 3736379"/>
              <a:gd name="connsiteY2" fmla="*/ 230068 h 1906784"/>
              <a:gd name="connsiteX3" fmla="*/ 1216558 w 3736379"/>
              <a:gd name="connsiteY3" fmla="*/ 108488 h 1906784"/>
              <a:gd name="connsiteX4" fmla="*/ 1486790 w 3736379"/>
              <a:gd name="connsiteY4" fmla="*/ 149015 h 1906784"/>
              <a:gd name="connsiteX5" fmla="*/ 1797558 w 3736379"/>
              <a:gd name="connsiteY5" fmla="*/ 417 h 1906784"/>
              <a:gd name="connsiteX6" fmla="*/ 2243442 w 3736379"/>
              <a:gd name="connsiteY6" fmla="*/ 203050 h 1906784"/>
              <a:gd name="connsiteX7" fmla="*/ 2648791 w 3736379"/>
              <a:gd name="connsiteY7" fmla="*/ 121997 h 1906784"/>
              <a:gd name="connsiteX8" fmla="*/ 2986582 w 3736379"/>
              <a:gd name="connsiteY8" fmla="*/ 230068 h 1906784"/>
              <a:gd name="connsiteX9" fmla="*/ 3554071 w 3736379"/>
              <a:gd name="connsiteY9" fmla="*/ 67962 h 1906784"/>
              <a:gd name="connsiteX10" fmla="*/ 3716210 w 3736379"/>
              <a:gd name="connsiteY10" fmla="*/ 608316 h 1906784"/>
              <a:gd name="connsiteX11" fmla="*/ 3189257 w 3736379"/>
              <a:gd name="connsiteY11" fmla="*/ 783931 h 1906784"/>
              <a:gd name="connsiteX12" fmla="*/ 2689326 w 3736379"/>
              <a:gd name="connsiteY12" fmla="*/ 581298 h 1906784"/>
              <a:gd name="connsiteX13" fmla="*/ 2216419 w 3736379"/>
              <a:gd name="connsiteY13" fmla="*/ 662352 h 1906784"/>
              <a:gd name="connsiteX14" fmla="*/ 2108326 w 3736379"/>
              <a:gd name="connsiteY14" fmla="*/ 1121653 h 1906784"/>
              <a:gd name="connsiteX15" fmla="*/ 2365047 w 3736379"/>
              <a:gd name="connsiteY15" fmla="*/ 1310777 h 1906784"/>
              <a:gd name="connsiteX16" fmla="*/ 2729861 w 3736379"/>
              <a:gd name="connsiteY16" fmla="*/ 1216215 h 1906784"/>
              <a:gd name="connsiteX17" fmla="*/ 2986582 w 3736379"/>
              <a:gd name="connsiteY17" fmla="*/ 1270250 h 1906784"/>
              <a:gd name="connsiteX18" fmla="*/ 3243303 w 3736379"/>
              <a:gd name="connsiteY18" fmla="*/ 1162180 h 1906784"/>
              <a:gd name="connsiteX19" fmla="*/ 3635141 w 3736379"/>
              <a:gd name="connsiteY19" fmla="*/ 1175688 h 1906784"/>
              <a:gd name="connsiteX20" fmla="*/ 3702699 w 3736379"/>
              <a:gd name="connsiteY20" fmla="*/ 1716043 h 1906784"/>
              <a:gd name="connsiteX21" fmla="*/ 3175745 w 3736379"/>
              <a:gd name="connsiteY21" fmla="*/ 1864640 h 1906784"/>
              <a:gd name="connsiteX22" fmla="*/ 2743373 w 3736379"/>
              <a:gd name="connsiteY22" fmla="*/ 1702534 h 1906784"/>
              <a:gd name="connsiteX23" fmla="*/ 2229930 w 3736379"/>
              <a:gd name="connsiteY23" fmla="*/ 1689025 h 1906784"/>
              <a:gd name="connsiteX24" fmla="*/ 1905651 w 3736379"/>
              <a:gd name="connsiteY24" fmla="*/ 1905167 h 1906784"/>
              <a:gd name="connsiteX25" fmla="*/ 1594884 w 3736379"/>
              <a:gd name="connsiteY25" fmla="*/ 1756570 h 1906784"/>
              <a:gd name="connsiteX26" fmla="*/ 1513814 w 3736379"/>
              <a:gd name="connsiteY26" fmla="*/ 1229724 h 1906784"/>
              <a:gd name="connsiteX27" fmla="*/ 1608395 w 3736379"/>
              <a:gd name="connsiteY27" fmla="*/ 1040600 h 1906784"/>
              <a:gd name="connsiteX28" fmla="*/ 1608395 w 3736379"/>
              <a:gd name="connsiteY28" fmla="*/ 689369 h 1906784"/>
              <a:gd name="connsiteX29" fmla="*/ 973348 w 3736379"/>
              <a:gd name="connsiteY29" fmla="*/ 635334 h 1906784"/>
              <a:gd name="connsiteX30" fmla="*/ 540976 w 3736379"/>
              <a:gd name="connsiteY30" fmla="*/ 851476 h 1906784"/>
              <a:gd name="connsiteX31" fmla="*/ 108604 w 3736379"/>
              <a:gd name="connsiteY31" fmla="*/ 702878 h 1906784"/>
              <a:gd name="connsiteX32" fmla="*/ 510 w 3736379"/>
              <a:gd name="connsiteY32" fmla="*/ 351648 h 1906784"/>
              <a:gd name="connsiteX33" fmla="*/ 95092 w 3736379"/>
              <a:gd name="connsiteY33" fmla="*/ 230068 h 19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36379" h="1906784">
                <a:moveTo>
                  <a:pt x="95092" y="230068"/>
                </a:moveTo>
                <a:cubicBezTo>
                  <a:pt x="169406" y="182787"/>
                  <a:pt x="333797" y="67962"/>
                  <a:pt x="446394" y="67962"/>
                </a:cubicBezTo>
                <a:cubicBezTo>
                  <a:pt x="558991" y="67962"/>
                  <a:pt x="642313" y="223314"/>
                  <a:pt x="770674" y="230068"/>
                </a:cubicBezTo>
                <a:cubicBezTo>
                  <a:pt x="899035" y="236822"/>
                  <a:pt x="1097205" y="121997"/>
                  <a:pt x="1216558" y="108488"/>
                </a:cubicBezTo>
                <a:cubicBezTo>
                  <a:pt x="1335911" y="94979"/>
                  <a:pt x="1389957" y="167027"/>
                  <a:pt x="1486790" y="149015"/>
                </a:cubicBezTo>
                <a:cubicBezTo>
                  <a:pt x="1583623" y="131003"/>
                  <a:pt x="1671449" y="-8589"/>
                  <a:pt x="1797558" y="417"/>
                </a:cubicBezTo>
                <a:cubicBezTo>
                  <a:pt x="1923667" y="9423"/>
                  <a:pt x="2101570" y="182787"/>
                  <a:pt x="2243442" y="203050"/>
                </a:cubicBezTo>
                <a:cubicBezTo>
                  <a:pt x="2385314" y="223313"/>
                  <a:pt x="2524934" y="117494"/>
                  <a:pt x="2648791" y="121997"/>
                </a:cubicBezTo>
                <a:cubicBezTo>
                  <a:pt x="2772648" y="126500"/>
                  <a:pt x="2835702" y="239074"/>
                  <a:pt x="2986582" y="230068"/>
                </a:cubicBezTo>
                <a:cubicBezTo>
                  <a:pt x="3137462" y="221062"/>
                  <a:pt x="3432466" y="4921"/>
                  <a:pt x="3554071" y="67962"/>
                </a:cubicBezTo>
                <a:cubicBezTo>
                  <a:pt x="3675676" y="131003"/>
                  <a:pt x="3777012" y="488988"/>
                  <a:pt x="3716210" y="608316"/>
                </a:cubicBezTo>
                <a:cubicBezTo>
                  <a:pt x="3655408" y="727644"/>
                  <a:pt x="3360404" y="788434"/>
                  <a:pt x="3189257" y="783931"/>
                </a:cubicBezTo>
                <a:cubicBezTo>
                  <a:pt x="3018110" y="779428"/>
                  <a:pt x="2851466" y="601561"/>
                  <a:pt x="2689326" y="581298"/>
                </a:cubicBezTo>
                <a:cubicBezTo>
                  <a:pt x="2527186" y="561035"/>
                  <a:pt x="2313252" y="572293"/>
                  <a:pt x="2216419" y="662352"/>
                </a:cubicBezTo>
                <a:cubicBezTo>
                  <a:pt x="2119586" y="752411"/>
                  <a:pt x="2083555" y="1013582"/>
                  <a:pt x="2108326" y="1121653"/>
                </a:cubicBezTo>
                <a:cubicBezTo>
                  <a:pt x="2133097" y="1229724"/>
                  <a:pt x="2261458" y="1295017"/>
                  <a:pt x="2365047" y="1310777"/>
                </a:cubicBezTo>
                <a:cubicBezTo>
                  <a:pt x="2468636" y="1326537"/>
                  <a:pt x="2626272" y="1222969"/>
                  <a:pt x="2729861" y="1216215"/>
                </a:cubicBezTo>
                <a:cubicBezTo>
                  <a:pt x="2833450" y="1209461"/>
                  <a:pt x="2901008" y="1279256"/>
                  <a:pt x="2986582" y="1270250"/>
                </a:cubicBezTo>
                <a:cubicBezTo>
                  <a:pt x="3072156" y="1261244"/>
                  <a:pt x="3135210" y="1177940"/>
                  <a:pt x="3243303" y="1162180"/>
                </a:cubicBezTo>
                <a:cubicBezTo>
                  <a:pt x="3351396" y="1146420"/>
                  <a:pt x="3558575" y="1083378"/>
                  <a:pt x="3635141" y="1175688"/>
                </a:cubicBezTo>
                <a:cubicBezTo>
                  <a:pt x="3711707" y="1267999"/>
                  <a:pt x="3779265" y="1601218"/>
                  <a:pt x="3702699" y="1716043"/>
                </a:cubicBezTo>
                <a:cubicBezTo>
                  <a:pt x="3626133" y="1830868"/>
                  <a:pt x="3335633" y="1866891"/>
                  <a:pt x="3175745" y="1864640"/>
                </a:cubicBezTo>
                <a:cubicBezTo>
                  <a:pt x="3015857" y="1862389"/>
                  <a:pt x="2901009" y="1731803"/>
                  <a:pt x="2743373" y="1702534"/>
                </a:cubicBezTo>
                <a:cubicBezTo>
                  <a:pt x="2585737" y="1673265"/>
                  <a:pt x="2369550" y="1655253"/>
                  <a:pt x="2229930" y="1689025"/>
                </a:cubicBezTo>
                <a:cubicBezTo>
                  <a:pt x="2090310" y="1722797"/>
                  <a:pt x="2011492" y="1893910"/>
                  <a:pt x="1905651" y="1905167"/>
                </a:cubicBezTo>
                <a:cubicBezTo>
                  <a:pt x="1799810" y="1916425"/>
                  <a:pt x="1660190" y="1869144"/>
                  <a:pt x="1594884" y="1756570"/>
                </a:cubicBezTo>
                <a:cubicBezTo>
                  <a:pt x="1529578" y="1643996"/>
                  <a:pt x="1511562" y="1349052"/>
                  <a:pt x="1513814" y="1229724"/>
                </a:cubicBezTo>
                <a:cubicBezTo>
                  <a:pt x="1516066" y="1110396"/>
                  <a:pt x="1592632" y="1130659"/>
                  <a:pt x="1608395" y="1040600"/>
                </a:cubicBezTo>
                <a:cubicBezTo>
                  <a:pt x="1624158" y="950541"/>
                  <a:pt x="1714236" y="756913"/>
                  <a:pt x="1608395" y="689369"/>
                </a:cubicBezTo>
                <a:cubicBezTo>
                  <a:pt x="1502554" y="621825"/>
                  <a:pt x="1151251" y="608316"/>
                  <a:pt x="973348" y="635334"/>
                </a:cubicBezTo>
                <a:cubicBezTo>
                  <a:pt x="795445" y="662352"/>
                  <a:pt x="685100" y="840219"/>
                  <a:pt x="540976" y="851476"/>
                </a:cubicBezTo>
                <a:cubicBezTo>
                  <a:pt x="396852" y="862733"/>
                  <a:pt x="198682" y="786183"/>
                  <a:pt x="108604" y="702878"/>
                </a:cubicBezTo>
                <a:cubicBezTo>
                  <a:pt x="18526" y="619573"/>
                  <a:pt x="5014" y="425947"/>
                  <a:pt x="510" y="351648"/>
                </a:cubicBezTo>
                <a:cubicBezTo>
                  <a:pt x="-3994" y="277349"/>
                  <a:pt x="20778" y="277349"/>
                  <a:pt x="95092" y="230068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531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>
          <a:xfrm>
            <a:off x="215769" y="2052544"/>
            <a:ext cx="3845059" cy="3041542"/>
          </a:xfrm>
          <a:custGeom>
            <a:avLst/>
            <a:gdLst>
              <a:gd name="connsiteX0" fmla="*/ 135534 w 3845059"/>
              <a:gd name="connsiteY0" fmla="*/ 243963 h 3041542"/>
              <a:gd name="connsiteX1" fmla="*/ 392255 w 3845059"/>
              <a:gd name="connsiteY1" fmla="*/ 108874 h 3041542"/>
              <a:gd name="connsiteX2" fmla="*/ 730046 w 3845059"/>
              <a:gd name="connsiteY2" fmla="*/ 243963 h 3041542"/>
              <a:gd name="connsiteX3" fmla="*/ 1013790 w 3845059"/>
              <a:gd name="connsiteY3" fmla="*/ 216945 h 3041542"/>
              <a:gd name="connsiteX4" fmla="*/ 1243488 w 3845059"/>
              <a:gd name="connsiteY4" fmla="*/ 108874 h 3041542"/>
              <a:gd name="connsiteX5" fmla="*/ 1540744 w 3845059"/>
              <a:gd name="connsiteY5" fmla="*/ 297998 h 3041542"/>
              <a:gd name="connsiteX6" fmla="*/ 1838000 w 3845059"/>
              <a:gd name="connsiteY6" fmla="*/ 81857 h 3041542"/>
              <a:gd name="connsiteX7" fmla="*/ 2337930 w 3845059"/>
              <a:gd name="connsiteY7" fmla="*/ 243963 h 3041542"/>
              <a:gd name="connsiteX8" fmla="*/ 2594651 w 3845059"/>
              <a:gd name="connsiteY8" fmla="*/ 149401 h 3041542"/>
              <a:gd name="connsiteX9" fmla="*/ 2945954 w 3845059"/>
              <a:gd name="connsiteY9" fmla="*/ 297998 h 3041542"/>
              <a:gd name="connsiteX10" fmla="*/ 3378326 w 3845059"/>
              <a:gd name="connsiteY10" fmla="*/ 803 h 3041542"/>
              <a:gd name="connsiteX11" fmla="*/ 3837722 w 3845059"/>
              <a:gd name="connsiteY11" fmla="*/ 406069 h 3041542"/>
              <a:gd name="connsiteX12" fmla="*/ 3621536 w 3845059"/>
              <a:gd name="connsiteY12" fmla="*/ 811335 h 3041542"/>
              <a:gd name="connsiteX13" fmla="*/ 3108094 w 3845059"/>
              <a:gd name="connsiteY13" fmla="*/ 784317 h 3041542"/>
              <a:gd name="connsiteX14" fmla="*/ 2783814 w 3845059"/>
              <a:gd name="connsiteY14" fmla="*/ 608702 h 3041542"/>
              <a:gd name="connsiteX15" fmla="*/ 2324419 w 3845059"/>
              <a:gd name="connsiteY15" fmla="*/ 622211 h 3041542"/>
              <a:gd name="connsiteX16" fmla="*/ 2121744 w 3845059"/>
              <a:gd name="connsiteY16" fmla="*/ 1149057 h 3041542"/>
              <a:gd name="connsiteX17" fmla="*/ 2324419 w 3845059"/>
              <a:gd name="connsiteY17" fmla="*/ 1392216 h 3041542"/>
              <a:gd name="connsiteX18" fmla="*/ 2635186 w 3845059"/>
              <a:gd name="connsiteY18" fmla="*/ 1257128 h 3041542"/>
              <a:gd name="connsiteX19" fmla="*/ 2972977 w 3845059"/>
              <a:gd name="connsiteY19" fmla="*/ 1338181 h 3041542"/>
              <a:gd name="connsiteX20" fmla="*/ 3256722 w 3845059"/>
              <a:gd name="connsiteY20" fmla="*/ 1189583 h 3041542"/>
              <a:gd name="connsiteX21" fmla="*/ 3675582 w 3845059"/>
              <a:gd name="connsiteY21" fmla="*/ 1365199 h 3041542"/>
              <a:gd name="connsiteX22" fmla="*/ 3756652 w 3845059"/>
              <a:gd name="connsiteY22" fmla="*/ 1743447 h 3041542"/>
              <a:gd name="connsiteX23" fmla="*/ 3337791 w 3845059"/>
              <a:gd name="connsiteY23" fmla="*/ 1919062 h 3041542"/>
              <a:gd name="connsiteX24" fmla="*/ 2810838 w 3845059"/>
              <a:gd name="connsiteY24" fmla="*/ 1770465 h 3041542"/>
              <a:gd name="connsiteX25" fmla="*/ 2202814 w 3845059"/>
              <a:gd name="connsiteY25" fmla="*/ 1783973 h 3041542"/>
              <a:gd name="connsiteX26" fmla="*/ 2054186 w 3845059"/>
              <a:gd name="connsiteY26" fmla="*/ 2202748 h 3041542"/>
              <a:gd name="connsiteX27" fmla="*/ 2270372 w 3845059"/>
              <a:gd name="connsiteY27" fmla="*/ 2743103 h 3041542"/>
              <a:gd name="connsiteX28" fmla="*/ 2000139 w 3845059"/>
              <a:gd name="connsiteY28" fmla="*/ 3026789 h 3041542"/>
              <a:gd name="connsiteX29" fmla="*/ 1608302 w 3845059"/>
              <a:gd name="connsiteY29" fmla="*/ 2932227 h 3041542"/>
              <a:gd name="connsiteX30" fmla="*/ 1554255 w 3845059"/>
              <a:gd name="connsiteY30" fmla="*/ 2351346 h 3041542"/>
              <a:gd name="connsiteX31" fmla="*/ 1621814 w 3845059"/>
              <a:gd name="connsiteY31" fmla="*/ 2054151 h 3041542"/>
              <a:gd name="connsiteX32" fmla="*/ 1662348 w 3845059"/>
              <a:gd name="connsiteY32" fmla="*/ 1756956 h 3041542"/>
              <a:gd name="connsiteX33" fmla="*/ 1527232 w 3845059"/>
              <a:gd name="connsiteY33" fmla="*/ 1486778 h 3041542"/>
              <a:gd name="connsiteX34" fmla="*/ 1635325 w 3845059"/>
              <a:gd name="connsiteY34" fmla="*/ 1216601 h 3041542"/>
              <a:gd name="connsiteX35" fmla="*/ 1567767 w 3845059"/>
              <a:gd name="connsiteY35" fmla="*/ 919406 h 3041542"/>
              <a:gd name="connsiteX36" fmla="*/ 1662348 w 3845059"/>
              <a:gd name="connsiteY36" fmla="*/ 757300 h 3041542"/>
              <a:gd name="connsiteX37" fmla="*/ 1202953 w 3845059"/>
              <a:gd name="connsiteY37" fmla="*/ 581684 h 3041542"/>
              <a:gd name="connsiteX38" fmla="*/ 716534 w 3845059"/>
              <a:gd name="connsiteY38" fmla="*/ 770809 h 3041542"/>
              <a:gd name="connsiteX39" fmla="*/ 162557 w 3845059"/>
              <a:gd name="connsiteY39" fmla="*/ 730282 h 3041542"/>
              <a:gd name="connsiteX40" fmla="*/ 417 w 3845059"/>
              <a:gd name="connsiteY40" fmla="*/ 433087 h 3041542"/>
              <a:gd name="connsiteX41" fmla="*/ 135534 w 3845059"/>
              <a:gd name="connsiteY41" fmla="*/ 243963 h 304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845059" h="3041542">
                <a:moveTo>
                  <a:pt x="135534" y="243963"/>
                </a:moveTo>
                <a:cubicBezTo>
                  <a:pt x="200840" y="189928"/>
                  <a:pt x="293170" y="108874"/>
                  <a:pt x="392255" y="108874"/>
                </a:cubicBezTo>
                <a:cubicBezTo>
                  <a:pt x="491340" y="108874"/>
                  <a:pt x="626457" y="225951"/>
                  <a:pt x="730046" y="243963"/>
                </a:cubicBezTo>
                <a:cubicBezTo>
                  <a:pt x="833635" y="261975"/>
                  <a:pt x="928216" y="239460"/>
                  <a:pt x="1013790" y="216945"/>
                </a:cubicBezTo>
                <a:cubicBezTo>
                  <a:pt x="1099364" y="194430"/>
                  <a:pt x="1155662" y="95365"/>
                  <a:pt x="1243488" y="108874"/>
                </a:cubicBezTo>
                <a:cubicBezTo>
                  <a:pt x="1331314" y="122383"/>
                  <a:pt x="1441659" y="302501"/>
                  <a:pt x="1540744" y="297998"/>
                </a:cubicBezTo>
                <a:cubicBezTo>
                  <a:pt x="1639829" y="293495"/>
                  <a:pt x="1705136" y="90863"/>
                  <a:pt x="1838000" y="81857"/>
                </a:cubicBezTo>
                <a:cubicBezTo>
                  <a:pt x="1970864" y="72851"/>
                  <a:pt x="2211821" y="232706"/>
                  <a:pt x="2337930" y="243963"/>
                </a:cubicBezTo>
                <a:cubicBezTo>
                  <a:pt x="2464039" y="255220"/>
                  <a:pt x="2493314" y="140395"/>
                  <a:pt x="2594651" y="149401"/>
                </a:cubicBezTo>
                <a:cubicBezTo>
                  <a:pt x="2695988" y="158407"/>
                  <a:pt x="2815342" y="322764"/>
                  <a:pt x="2945954" y="297998"/>
                </a:cubicBezTo>
                <a:cubicBezTo>
                  <a:pt x="3076566" y="273232"/>
                  <a:pt x="3229698" y="-17209"/>
                  <a:pt x="3378326" y="803"/>
                </a:cubicBezTo>
                <a:cubicBezTo>
                  <a:pt x="3526954" y="18815"/>
                  <a:pt x="3797187" y="270980"/>
                  <a:pt x="3837722" y="406069"/>
                </a:cubicBezTo>
                <a:cubicBezTo>
                  <a:pt x="3878257" y="541158"/>
                  <a:pt x="3743141" y="748294"/>
                  <a:pt x="3621536" y="811335"/>
                </a:cubicBezTo>
                <a:cubicBezTo>
                  <a:pt x="3499931" y="874376"/>
                  <a:pt x="3247714" y="818089"/>
                  <a:pt x="3108094" y="784317"/>
                </a:cubicBezTo>
                <a:cubicBezTo>
                  <a:pt x="2968474" y="750545"/>
                  <a:pt x="2914426" y="635720"/>
                  <a:pt x="2783814" y="608702"/>
                </a:cubicBezTo>
                <a:cubicBezTo>
                  <a:pt x="2653202" y="581684"/>
                  <a:pt x="2434764" y="532152"/>
                  <a:pt x="2324419" y="622211"/>
                </a:cubicBezTo>
                <a:cubicBezTo>
                  <a:pt x="2214074" y="712270"/>
                  <a:pt x="2121744" y="1020723"/>
                  <a:pt x="2121744" y="1149057"/>
                </a:cubicBezTo>
                <a:cubicBezTo>
                  <a:pt x="2121744" y="1277391"/>
                  <a:pt x="2238845" y="1374204"/>
                  <a:pt x="2324419" y="1392216"/>
                </a:cubicBezTo>
                <a:cubicBezTo>
                  <a:pt x="2409993" y="1410228"/>
                  <a:pt x="2527093" y="1266134"/>
                  <a:pt x="2635186" y="1257128"/>
                </a:cubicBezTo>
                <a:cubicBezTo>
                  <a:pt x="2743279" y="1248122"/>
                  <a:pt x="2869388" y="1349439"/>
                  <a:pt x="2972977" y="1338181"/>
                </a:cubicBezTo>
                <a:cubicBezTo>
                  <a:pt x="3076566" y="1326924"/>
                  <a:pt x="3139621" y="1185080"/>
                  <a:pt x="3256722" y="1189583"/>
                </a:cubicBezTo>
                <a:cubicBezTo>
                  <a:pt x="3373823" y="1194086"/>
                  <a:pt x="3592260" y="1272888"/>
                  <a:pt x="3675582" y="1365199"/>
                </a:cubicBezTo>
                <a:cubicBezTo>
                  <a:pt x="3758904" y="1457510"/>
                  <a:pt x="3812950" y="1651137"/>
                  <a:pt x="3756652" y="1743447"/>
                </a:cubicBezTo>
                <a:cubicBezTo>
                  <a:pt x="3700354" y="1835757"/>
                  <a:pt x="3495427" y="1914559"/>
                  <a:pt x="3337791" y="1919062"/>
                </a:cubicBezTo>
                <a:cubicBezTo>
                  <a:pt x="3180155" y="1923565"/>
                  <a:pt x="3000001" y="1792980"/>
                  <a:pt x="2810838" y="1770465"/>
                </a:cubicBezTo>
                <a:cubicBezTo>
                  <a:pt x="2621675" y="1747950"/>
                  <a:pt x="2328923" y="1711926"/>
                  <a:pt x="2202814" y="1783973"/>
                </a:cubicBezTo>
                <a:cubicBezTo>
                  <a:pt x="2076705" y="1856020"/>
                  <a:pt x="2042926" y="2042893"/>
                  <a:pt x="2054186" y="2202748"/>
                </a:cubicBezTo>
                <a:cubicBezTo>
                  <a:pt x="2065446" y="2362603"/>
                  <a:pt x="2279380" y="2605763"/>
                  <a:pt x="2270372" y="2743103"/>
                </a:cubicBezTo>
                <a:cubicBezTo>
                  <a:pt x="2261364" y="2880443"/>
                  <a:pt x="2110484" y="2995268"/>
                  <a:pt x="2000139" y="3026789"/>
                </a:cubicBezTo>
                <a:cubicBezTo>
                  <a:pt x="1889794" y="3058310"/>
                  <a:pt x="1682616" y="3044801"/>
                  <a:pt x="1608302" y="2932227"/>
                </a:cubicBezTo>
                <a:cubicBezTo>
                  <a:pt x="1533988" y="2819653"/>
                  <a:pt x="1552003" y="2497692"/>
                  <a:pt x="1554255" y="2351346"/>
                </a:cubicBezTo>
                <a:cubicBezTo>
                  <a:pt x="1556507" y="2205000"/>
                  <a:pt x="1603798" y="2153216"/>
                  <a:pt x="1621814" y="2054151"/>
                </a:cubicBezTo>
                <a:cubicBezTo>
                  <a:pt x="1639830" y="1955086"/>
                  <a:pt x="1678112" y="1851518"/>
                  <a:pt x="1662348" y="1756956"/>
                </a:cubicBezTo>
                <a:cubicBezTo>
                  <a:pt x="1646584" y="1662394"/>
                  <a:pt x="1531736" y="1576837"/>
                  <a:pt x="1527232" y="1486778"/>
                </a:cubicBezTo>
                <a:cubicBezTo>
                  <a:pt x="1522728" y="1396719"/>
                  <a:pt x="1628569" y="1311163"/>
                  <a:pt x="1635325" y="1216601"/>
                </a:cubicBezTo>
                <a:cubicBezTo>
                  <a:pt x="1642081" y="1122039"/>
                  <a:pt x="1563263" y="995956"/>
                  <a:pt x="1567767" y="919406"/>
                </a:cubicBezTo>
                <a:cubicBezTo>
                  <a:pt x="1572271" y="842856"/>
                  <a:pt x="1723150" y="813587"/>
                  <a:pt x="1662348" y="757300"/>
                </a:cubicBezTo>
                <a:cubicBezTo>
                  <a:pt x="1601546" y="701013"/>
                  <a:pt x="1360589" y="579433"/>
                  <a:pt x="1202953" y="581684"/>
                </a:cubicBezTo>
                <a:cubicBezTo>
                  <a:pt x="1045317" y="583936"/>
                  <a:pt x="889933" y="746043"/>
                  <a:pt x="716534" y="770809"/>
                </a:cubicBezTo>
                <a:cubicBezTo>
                  <a:pt x="543135" y="795575"/>
                  <a:pt x="281910" y="786569"/>
                  <a:pt x="162557" y="730282"/>
                </a:cubicBezTo>
                <a:cubicBezTo>
                  <a:pt x="43204" y="673995"/>
                  <a:pt x="7173" y="511889"/>
                  <a:pt x="417" y="433087"/>
                </a:cubicBezTo>
                <a:cubicBezTo>
                  <a:pt x="-6339" y="354285"/>
                  <a:pt x="70228" y="297998"/>
                  <a:pt x="135534" y="243963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0980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240230" y="2091974"/>
            <a:ext cx="3792188" cy="2980676"/>
          </a:xfrm>
          <a:custGeom>
            <a:avLst/>
            <a:gdLst>
              <a:gd name="connsiteX0" fmla="*/ 111073 w 3792188"/>
              <a:gd name="connsiteY0" fmla="*/ 218042 h 2980676"/>
              <a:gd name="connsiteX1" fmla="*/ 313747 w 3792188"/>
              <a:gd name="connsiteY1" fmla="*/ 69444 h 2980676"/>
              <a:gd name="connsiteX2" fmla="*/ 651538 w 3792188"/>
              <a:gd name="connsiteY2" fmla="*/ 136989 h 2980676"/>
              <a:gd name="connsiteX3" fmla="*/ 908259 w 3792188"/>
              <a:gd name="connsiteY3" fmla="*/ 231551 h 2980676"/>
              <a:gd name="connsiteX4" fmla="*/ 1300097 w 3792188"/>
              <a:gd name="connsiteY4" fmla="*/ 55935 h 2980676"/>
              <a:gd name="connsiteX5" fmla="*/ 1556818 w 3792188"/>
              <a:gd name="connsiteY5" fmla="*/ 204533 h 2980676"/>
              <a:gd name="connsiteX6" fmla="*/ 1962167 w 3792188"/>
              <a:gd name="connsiteY6" fmla="*/ 42427 h 2980676"/>
              <a:gd name="connsiteX7" fmla="*/ 2313469 w 3792188"/>
              <a:gd name="connsiteY7" fmla="*/ 204533 h 2980676"/>
              <a:gd name="connsiteX8" fmla="*/ 2610725 w 3792188"/>
              <a:gd name="connsiteY8" fmla="*/ 96462 h 2980676"/>
              <a:gd name="connsiteX9" fmla="*/ 2894470 w 3792188"/>
              <a:gd name="connsiteY9" fmla="*/ 218042 h 2980676"/>
              <a:gd name="connsiteX10" fmla="*/ 3367377 w 3792188"/>
              <a:gd name="connsiteY10" fmla="*/ 1900 h 2980676"/>
              <a:gd name="connsiteX11" fmla="*/ 3786238 w 3792188"/>
              <a:gd name="connsiteY11" fmla="*/ 366639 h 2980676"/>
              <a:gd name="connsiteX12" fmla="*/ 3583563 w 3792188"/>
              <a:gd name="connsiteY12" fmla="*/ 771905 h 2980676"/>
              <a:gd name="connsiteX13" fmla="*/ 3164702 w 3792188"/>
              <a:gd name="connsiteY13" fmla="*/ 717870 h 2980676"/>
              <a:gd name="connsiteX14" fmla="*/ 2759353 w 3792188"/>
              <a:gd name="connsiteY14" fmla="*/ 542254 h 2980676"/>
              <a:gd name="connsiteX15" fmla="*/ 2178353 w 3792188"/>
              <a:gd name="connsiteY15" fmla="*/ 663834 h 2980676"/>
              <a:gd name="connsiteX16" fmla="*/ 2083771 w 3792188"/>
              <a:gd name="connsiteY16" fmla="*/ 1096118 h 2980676"/>
              <a:gd name="connsiteX17" fmla="*/ 2299958 w 3792188"/>
              <a:gd name="connsiteY17" fmla="*/ 1366295 h 2980676"/>
              <a:gd name="connsiteX18" fmla="*/ 2718818 w 3792188"/>
              <a:gd name="connsiteY18" fmla="*/ 1217698 h 2980676"/>
              <a:gd name="connsiteX19" fmla="*/ 2921493 w 3792188"/>
              <a:gd name="connsiteY19" fmla="*/ 1339277 h 2980676"/>
              <a:gd name="connsiteX20" fmla="*/ 3502493 w 3792188"/>
              <a:gd name="connsiteY20" fmla="*/ 1163662 h 2980676"/>
              <a:gd name="connsiteX21" fmla="*/ 3705168 w 3792188"/>
              <a:gd name="connsiteY21" fmla="*/ 1568928 h 2980676"/>
              <a:gd name="connsiteX22" fmla="*/ 3380889 w 3792188"/>
              <a:gd name="connsiteY22" fmla="*/ 1893141 h 2980676"/>
              <a:gd name="connsiteX23" fmla="*/ 2962028 w 3792188"/>
              <a:gd name="connsiteY23" fmla="*/ 1704017 h 2980676"/>
              <a:gd name="connsiteX24" fmla="*/ 2245911 w 3792188"/>
              <a:gd name="connsiteY24" fmla="*/ 1771561 h 2980676"/>
              <a:gd name="connsiteX25" fmla="*/ 2110795 w 3792188"/>
              <a:gd name="connsiteY25" fmla="*/ 2149809 h 2980676"/>
              <a:gd name="connsiteX26" fmla="*/ 2205376 w 3792188"/>
              <a:gd name="connsiteY26" fmla="*/ 2487531 h 2980676"/>
              <a:gd name="connsiteX27" fmla="*/ 2178353 w 3792188"/>
              <a:gd name="connsiteY27" fmla="*/ 2879288 h 2980676"/>
              <a:gd name="connsiteX28" fmla="*/ 1637887 w 3792188"/>
              <a:gd name="connsiteY28" fmla="*/ 2946832 h 2980676"/>
              <a:gd name="connsiteX29" fmla="*/ 1354143 w 3792188"/>
              <a:gd name="connsiteY29" fmla="*/ 2798235 h 2980676"/>
              <a:gd name="connsiteX30" fmla="*/ 800166 w 3792188"/>
              <a:gd name="connsiteY30" fmla="*/ 2811744 h 2980676"/>
              <a:gd name="connsiteX31" fmla="*/ 516422 w 3792188"/>
              <a:gd name="connsiteY31" fmla="*/ 2960341 h 2980676"/>
              <a:gd name="connsiteX32" fmla="*/ 124584 w 3792188"/>
              <a:gd name="connsiteY32" fmla="*/ 2919815 h 2980676"/>
              <a:gd name="connsiteX33" fmla="*/ 30003 w 3792188"/>
              <a:gd name="connsiteY33" fmla="*/ 2419987 h 2980676"/>
              <a:gd name="connsiteX34" fmla="*/ 597491 w 3792188"/>
              <a:gd name="connsiteY34" fmla="*/ 2338933 h 2980676"/>
              <a:gd name="connsiteX35" fmla="*/ 935282 w 3792188"/>
              <a:gd name="connsiteY35" fmla="*/ 2406478 h 2980676"/>
              <a:gd name="connsiteX36" fmla="*/ 1164980 w 3792188"/>
              <a:gd name="connsiteY36" fmla="*/ 2325425 h 2980676"/>
              <a:gd name="connsiteX37" fmla="*/ 1421701 w 3792188"/>
              <a:gd name="connsiteY37" fmla="*/ 2460513 h 2980676"/>
              <a:gd name="connsiteX38" fmla="*/ 1543306 w 3792188"/>
              <a:gd name="connsiteY38" fmla="*/ 2311916 h 2980676"/>
              <a:gd name="connsiteX39" fmla="*/ 1610864 w 3792188"/>
              <a:gd name="connsiteY39" fmla="*/ 1974194 h 2980676"/>
              <a:gd name="connsiteX40" fmla="*/ 1543306 w 3792188"/>
              <a:gd name="connsiteY40" fmla="*/ 1676999 h 2980676"/>
              <a:gd name="connsiteX41" fmla="*/ 1421701 w 3792188"/>
              <a:gd name="connsiteY41" fmla="*/ 1379804 h 2980676"/>
              <a:gd name="connsiteX42" fmla="*/ 1637887 w 3792188"/>
              <a:gd name="connsiteY42" fmla="*/ 1190680 h 2980676"/>
              <a:gd name="connsiteX43" fmla="*/ 1583841 w 3792188"/>
              <a:gd name="connsiteY43" fmla="*/ 947520 h 2980676"/>
              <a:gd name="connsiteX44" fmla="*/ 1691934 w 3792188"/>
              <a:gd name="connsiteY44" fmla="*/ 785414 h 2980676"/>
              <a:gd name="connsiteX45" fmla="*/ 1367655 w 3792188"/>
              <a:gd name="connsiteY45" fmla="*/ 582781 h 2980676"/>
              <a:gd name="connsiteX46" fmla="*/ 854213 w 3792188"/>
              <a:gd name="connsiteY46" fmla="*/ 623308 h 2980676"/>
              <a:gd name="connsiteX47" fmla="*/ 516422 w 3792188"/>
              <a:gd name="connsiteY47" fmla="*/ 771905 h 2980676"/>
              <a:gd name="connsiteX48" fmla="*/ 84049 w 3792188"/>
              <a:gd name="connsiteY48" fmla="*/ 663834 h 2980676"/>
              <a:gd name="connsiteX49" fmla="*/ 2979 w 3792188"/>
              <a:gd name="connsiteY49" fmla="*/ 407166 h 2980676"/>
              <a:gd name="connsiteX50" fmla="*/ 111073 w 3792188"/>
              <a:gd name="connsiteY50" fmla="*/ 218042 h 298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792188" h="2980676">
                <a:moveTo>
                  <a:pt x="111073" y="218042"/>
                </a:moveTo>
                <a:cubicBezTo>
                  <a:pt x="162868" y="161755"/>
                  <a:pt x="223670" y="82953"/>
                  <a:pt x="313747" y="69444"/>
                </a:cubicBezTo>
                <a:cubicBezTo>
                  <a:pt x="403824" y="55935"/>
                  <a:pt x="552453" y="109971"/>
                  <a:pt x="651538" y="136989"/>
                </a:cubicBezTo>
                <a:cubicBezTo>
                  <a:pt x="750623" y="164007"/>
                  <a:pt x="800166" y="245060"/>
                  <a:pt x="908259" y="231551"/>
                </a:cubicBezTo>
                <a:cubicBezTo>
                  <a:pt x="1016352" y="218042"/>
                  <a:pt x="1192004" y="60438"/>
                  <a:pt x="1300097" y="55935"/>
                </a:cubicBezTo>
                <a:cubicBezTo>
                  <a:pt x="1408190" y="51432"/>
                  <a:pt x="1446473" y="206784"/>
                  <a:pt x="1556818" y="204533"/>
                </a:cubicBezTo>
                <a:cubicBezTo>
                  <a:pt x="1667163" y="202282"/>
                  <a:pt x="1836059" y="42427"/>
                  <a:pt x="1962167" y="42427"/>
                </a:cubicBezTo>
                <a:cubicBezTo>
                  <a:pt x="2088275" y="42427"/>
                  <a:pt x="2205376" y="195527"/>
                  <a:pt x="2313469" y="204533"/>
                </a:cubicBezTo>
                <a:cubicBezTo>
                  <a:pt x="2421562" y="213539"/>
                  <a:pt x="2513892" y="94211"/>
                  <a:pt x="2610725" y="96462"/>
                </a:cubicBezTo>
                <a:cubicBezTo>
                  <a:pt x="2707558" y="98713"/>
                  <a:pt x="2768361" y="233802"/>
                  <a:pt x="2894470" y="218042"/>
                </a:cubicBezTo>
                <a:cubicBezTo>
                  <a:pt x="3020579" y="202282"/>
                  <a:pt x="3218749" y="-22866"/>
                  <a:pt x="3367377" y="1900"/>
                </a:cubicBezTo>
                <a:cubicBezTo>
                  <a:pt x="3516005" y="26666"/>
                  <a:pt x="3750207" y="238305"/>
                  <a:pt x="3786238" y="366639"/>
                </a:cubicBezTo>
                <a:cubicBezTo>
                  <a:pt x="3822269" y="494973"/>
                  <a:pt x="3687152" y="713367"/>
                  <a:pt x="3583563" y="771905"/>
                </a:cubicBezTo>
                <a:cubicBezTo>
                  <a:pt x="3479974" y="830444"/>
                  <a:pt x="3302070" y="756145"/>
                  <a:pt x="3164702" y="717870"/>
                </a:cubicBezTo>
                <a:cubicBezTo>
                  <a:pt x="3027334" y="679595"/>
                  <a:pt x="2923745" y="551260"/>
                  <a:pt x="2759353" y="542254"/>
                </a:cubicBezTo>
                <a:cubicBezTo>
                  <a:pt x="2594962" y="533248"/>
                  <a:pt x="2290950" y="571523"/>
                  <a:pt x="2178353" y="663834"/>
                </a:cubicBezTo>
                <a:cubicBezTo>
                  <a:pt x="2065756" y="756145"/>
                  <a:pt x="2063504" y="979041"/>
                  <a:pt x="2083771" y="1096118"/>
                </a:cubicBezTo>
                <a:cubicBezTo>
                  <a:pt x="2104038" y="1213195"/>
                  <a:pt x="2194117" y="1346032"/>
                  <a:pt x="2299958" y="1366295"/>
                </a:cubicBezTo>
                <a:cubicBezTo>
                  <a:pt x="2405799" y="1386558"/>
                  <a:pt x="2615229" y="1222201"/>
                  <a:pt x="2718818" y="1217698"/>
                </a:cubicBezTo>
                <a:cubicBezTo>
                  <a:pt x="2822407" y="1213195"/>
                  <a:pt x="2790881" y="1348283"/>
                  <a:pt x="2921493" y="1339277"/>
                </a:cubicBezTo>
                <a:cubicBezTo>
                  <a:pt x="3052105" y="1330271"/>
                  <a:pt x="3371881" y="1125387"/>
                  <a:pt x="3502493" y="1163662"/>
                </a:cubicBezTo>
                <a:cubicBezTo>
                  <a:pt x="3633105" y="1201937"/>
                  <a:pt x="3725435" y="1447348"/>
                  <a:pt x="3705168" y="1568928"/>
                </a:cubicBezTo>
                <a:cubicBezTo>
                  <a:pt x="3684901" y="1690508"/>
                  <a:pt x="3504746" y="1870626"/>
                  <a:pt x="3380889" y="1893141"/>
                </a:cubicBezTo>
                <a:cubicBezTo>
                  <a:pt x="3257032" y="1915656"/>
                  <a:pt x="3151191" y="1724280"/>
                  <a:pt x="2962028" y="1704017"/>
                </a:cubicBezTo>
                <a:cubicBezTo>
                  <a:pt x="2772865" y="1683754"/>
                  <a:pt x="2387783" y="1697262"/>
                  <a:pt x="2245911" y="1771561"/>
                </a:cubicBezTo>
                <a:cubicBezTo>
                  <a:pt x="2104039" y="1845860"/>
                  <a:pt x="2117551" y="2030481"/>
                  <a:pt x="2110795" y="2149809"/>
                </a:cubicBezTo>
                <a:cubicBezTo>
                  <a:pt x="2104039" y="2269137"/>
                  <a:pt x="2194116" y="2365951"/>
                  <a:pt x="2205376" y="2487531"/>
                </a:cubicBezTo>
                <a:cubicBezTo>
                  <a:pt x="2216636" y="2609111"/>
                  <a:pt x="2272934" y="2802738"/>
                  <a:pt x="2178353" y="2879288"/>
                </a:cubicBezTo>
                <a:cubicBezTo>
                  <a:pt x="2083772" y="2955838"/>
                  <a:pt x="1775255" y="2960341"/>
                  <a:pt x="1637887" y="2946832"/>
                </a:cubicBezTo>
                <a:cubicBezTo>
                  <a:pt x="1500519" y="2933323"/>
                  <a:pt x="1493763" y="2820750"/>
                  <a:pt x="1354143" y="2798235"/>
                </a:cubicBezTo>
                <a:cubicBezTo>
                  <a:pt x="1214523" y="2775720"/>
                  <a:pt x="939786" y="2784726"/>
                  <a:pt x="800166" y="2811744"/>
                </a:cubicBezTo>
                <a:cubicBezTo>
                  <a:pt x="660546" y="2838762"/>
                  <a:pt x="629019" y="2942329"/>
                  <a:pt x="516422" y="2960341"/>
                </a:cubicBezTo>
                <a:cubicBezTo>
                  <a:pt x="403825" y="2978353"/>
                  <a:pt x="205654" y="3009874"/>
                  <a:pt x="124584" y="2919815"/>
                </a:cubicBezTo>
                <a:cubicBezTo>
                  <a:pt x="43514" y="2829756"/>
                  <a:pt x="-48815" y="2516801"/>
                  <a:pt x="30003" y="2419987"/>
                </a:cubicBezTo>
                <a:cubicBezTo>
                  <a:pt x="108821" y="2323173"/>
                  <a:pt x="446611" y="2341185"/>
                  <a:pt x="597491" y="2338933"/>
                </a:cubicBezTo>
                <a:cubicBezTo>
                  <a:pt x="748371" y="2336682"/>
                  <a:pt x="840701" y="2408729"/>
                  <a:pt x="935282" y="2406478"/>
                </a:cubicBezTo>
                <a:cubicBezTo>
                  <a:pt x="1029863" y="2404227"/>
                  <a:pt x="1083910" y="2316419"/>
                  <a:pt x="1164980" y="2325425"/>
                </a:cubicBezTo>
                <a:cubicBezTo>
                  <a:pt x="1246050" y="2334431"/>
                  <a:pt x="1358647" y="2462764"/>
                  <a:pt x="1421701" y="2460513"/>
                </a:cubicBezTo>
                <a:cubicBezTo>
                  <a:pt x="1484755" y="2458262"/>
                  <a:pt x="1511779" y="2392969"/>
                  <a:pt x="1543306" y="2311916"/>
                </a:cubicBezTo>
                <a:cubicBezTo>
                  <a:pt x="1574833" y="2230863"/>
                  <a:pt x="1610864" y="2080013"/>
                  <a:pt x="1610864" y="1974194"/>
                </a:cubicBezTo>
                <a:cubicBezTo>
                  <a:pt x="1610864" y="1868375"/>
                  <a:pt x="1574833" y="1776064"/>
                  <a:pt x="1543306" y="1676999"/>
                </a:cubicBezTo>
                <a:cubicBezTo>
                  <a:pt x="1511779" y="1577934"/>
                  <a:pt x="1405938" y="1460857"/>
                  <a:pt x="1421701" y="1379804"/>
                </a:cubicBezTo>
                <a:cubicBezTo>
                  <a:pt x="1437464" y="1298751"/>
                  <a:pt x="1610864" y="1262727"/>
                  <a:pt x="1637887" y="1190680"/>
                </a:cubicBezTo>
                <a:cubicBezTo>
                  <a:pt x="1664910" y="1118633"/>
                  <a:pt x="1574833" y="1015064"/>
                  <a:pt x="1583841" y="947520"/>
                </a:cubicBezTo>
                <a:cubicBezTo>
                  <a:pt x="1592849" y="879976"/>
                  <a:pt x="1727965" y="846204"/>
                  <a:pt x="1691934" y="785414"/>
                </a:cubicBezTo>
                <a:cubicBezTo>
                  <a:pt x="1655903" y="724624"/>
                  <a:pt x="1507275" y="609799"/>
                  <a:pt x="1367655" y="582781"/>
                </a:cubicBezTo>
                <a:cubicBezTo>
                  <a:pt x="1228035" y="555763"/>
                  <a:pt x="996085" y="591787"/>
                  <a:pt x="854213" y="623308"/>
                </a:cubicBezTo>
                <a:cubicBezTo>
                  <a:pt x="712341" y="654829"/>
                  <a:pt x="644783" y="765151"/>
                  <a:pt x="516422" y="771905"/>
                </a:cubicBezTo>
                <a:cubicBezTo>
                  <a:pt x="388061" y="778659"/>
                  <a:pt x="169623" y="724624"/>
                  <a:pt x="84049" y="663834"/>
                </a:cubicBezTo>
                <a:cubicBezTo>
                  <a:pt x="-1525" y="603044"/>
                  <a:pt x="2979" y="485968"/>
                  <a:pt x="2979" y="407166"/>
                </a:cubicBezTo>
                <a:cubicBezTo>
                  <a:pt x="2979" y="328364"/>
                  <a:pt x="59278" y="274329"/>
                  <a:pt x="111073" y="218042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59175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>
            <a:off x="220353" y="2093391"/>
            <a:ext cx="3807561" cy="2978568"/>
          </a:xfrm>
          <a:custGeom>
            <a:avLst/>
            <a:gdLst>
              <a:gd name="connsiteX0" fmla="*/ 130950 w 3807561"/>
              <a:gd name="connsiteY0" fmla="*/ 216625 h 2978568"/>
              <a:gd name="connsiteX1" fmla="*/ 320112 w 3807561"/>
              <a:gd name="connsiteY1" fmla="*/ 108554 h 2978568"/>
              <a:gd name="connsiteX2" fmla="*/ 671415 w 3807561"/>
              <a:gd name="connsiteY2" fmla="*/ 149080 h 2978568"/>
              <a:gd name="connsiteX3" fmla="*/ 995694 w 3807561"/>
              <a:gd name="connsiteY3" fmla="*/ 243642 h 2978568"/>
              <a:gd name="connsiteX4" fmla="*/ 1306462 w 3807561"/>
              <a:gd name="connsiteY4" fmla="*/ 68027 h 2978568"/>
              <a:gd name="connsiteX5" fmla="*/ 1482113 w 3807561"/>
              <a:gd name="connsiteY5" fmla="*/ 203116 h 2978568"/>
              <a:gd name="connsiteX6" fmla="*/ 1819904 w 3807561"/>
              <a:gd name="connsiteY6" fmla="*/ 483 h 2978568"/>
              <a:gd name="connsiteX7" fmla="*/ 2171207 w 3807561"/>
              <a:gd name="connsiteY7" fmla="*/ 149080 h 2978568"/>
              <a:gd name="connsiteX8" fmla="*/ 2400904 w 3807561"/>
              <a:gd name="connsiteY8" fmla="*/ 230134 h 2978568"/>
              <a:gd name="connsiteX9" fmla="*/ 2563044 w 3807561"/>
              <a:gd name="connsiteY9" fmla="*/ 122063 h 2978568"/>
              <a:gd name="connsiteX10" fmla="*/ 2833277 w 3807561"/>
              <a:gd name="connsiteY10" fmla="*/ 243642 h 2978568"/>
              <a:gd name="connsiteX11" fmla="*/ 3103510 w 3807561"/>
              <a:gd name="connsiteY11" fmla="*/ 216625 h 2978568"/>
              <a:gd name="connsiteX12" fmla="*/ 3427789 w 3807561"/>
              <a:gd name="connsiteY12" fmla="*/ 41010 h 2978568"/>
              <a:gd name="connsiteX13" fmla="*/ 3779091 w 3807561"/>
              <a:gd name="connsiteY13" fmla="*/ 446275 h 2978568"/>
              <a:gd name="connsiteX14" fmla="*/ 3549394 w 3807561"/>
              <a:gd name="connsiteY14" fmla="*/ 797506 h 2978568"/>
              <a:gd name="connsiteX15" fmla="*/ 3211603 w 3807561"/>
              <a:gd name="connsiteY15" fmla="*/ 770488 h 2978568"/>
              <a:gd name="connsiteX16" fmla="*/ 2617091 w 3807561"/>
              <a:gd name="connsiteY16" fmla="*/ 581364 h 2978568"/>
              <a:gd name="connsiteX17" fmla="*/ 2130672 w 3807561"/>
              <a:gd name="connsiteY17" fmla="*/ 648908 h 2978568"/>
              <a:gd name="connsiteX18" fmla="*/ 2103648 w 3807561"/>
              <a:gd name="connsiteY18" fmla="*/ 1013648 h 2978568"/>
              <a:gd name="connsiteX19" fmla="*/ 2198230 w 3807561"/>
              <a:gd name="connsiteY19" fmla="*/ 1256807 h 2978568"/>
              <a:gd name="connsiteX20" fmla="*/ 2441439 w 3807561"/>
              <a:gd name="connsiteY20" fmla="*/ 1283825 h 2978568"/>
              <a:gd name="connsiteX21" fmla="*/ 2792742 w 3807561"/>
              <a:gd name="connsiteY21" fmla="*/ 1229790 h 2978568"/>
              <a:gd name="connsiteX22" fmla="*/ 2981905 w 3807561"/>
              <a:gd name="connsiteY22" fmla="*/ 1297334 h 2978568"/>
              <a:gd name="connsiteX23" fmla="*/ 3400766 w 3807561"/>
              <a:gd name="connsiteY23" fmla="*/ 1094701 h 2978568"/>
              <a:gd name="connsiteX24" fmla="*/ 3806115 w 3807561"/>
              <a:gd name="connsiteY24" fmla="*/ 1445931 h 2978568"/>
              <a:gd name="connsiteX25" fmla="*/ 3508859 w 3807561"/>
              <a:gd name="connsiteY25" fmla="*/ 1864706 h 2978568"/>
              <a:gd name="connsiteX26" fmla="*/ 2833277 w 3807561"/>
              <a:gd name="connsiteY26" fmla="*/ 1743126 h 2978568"/>
              <a:gd name="connsiteX27" fmla="*/ 2265788 w 3807561"/>
              <a:gd name="connsiteY27" fmla="*/ 1689091 h 2978568"/>
              <a:gd name="connsiteX28" fmla="*/ 2036090 w 3807561"/>
              <a:gd name="connsiteY28" fmla="*/ 2161901 h 2978568"/>
              <a:gd name="connsiteX29" fmla="*/ 2198230 w 3807561"/>
              <a:gd name="connsiteY29" fmla="*/ 2513132 h 2978568"/>
              <a:gd name="connsiteX30" fmla="*/ 2130672 w 3807561"/>
              <a:gd name="connsiteY30" fmla="*/ 2931906 h 2978568"/>
              <a:gd name="connsiteX31" fmla="*/ 1576695 w 3807561"/>
              <a:gd name="connsiteY31" fmla="*/ 2945415 h 2978568"/>
              <a:gd name="connsiteX32" fmla="*/ 1103787 w 3807561"/>
              <a:gd name="connsiteY32" fmla="*/ 2877871 h 2978568"/>
              <a:gd name="connsiteX33" fmla="*/ 617368 w 3807561"/>
              <a:gd name="connsiteY33" fmla="*/ 2972433 h 2978568"/>
              <a:gd name="connsiteX34" fmla="*/ 76903 w 3807561"/>
              <a:gd name="connsiteY34" fmla="*/ 2904889 h 2978568"/>
              <a:gd name="connsiteX35" fmla="*/ 9345 w 3807561"/>
              <a:gd name="connsiteY35" fmla="*/ 2391552 h 2978568"/>
              <a:gd name="connsiteX36" fmla="*/ 130950 w 3807561"/>
              <a:gd name="connsiteY36" fmla="*/ 2080848 h 2978568"/>
              <a:gd name="connsiteX37" fmla="*/ 144461 w 3807561"/>
              <a:gd name="connsiteY37" fmla="*/ 1783653 h 2978568"/>
              <a:gd name="connsiteX38" fmla="*/ 76903 w 3807561"/>
              <a:gd name="connsiteY38" fmla="*/ 1337860 h 2978568"/>
              <a:gd name="connsiteX39" fmla="*/ 563322 w 3807561"/>
              <a:gd name="connsiteY39" fmla="*/ 1121719 h 2978568"/>
              <a:gd name="connsiteX40" fmla="*/ 874090 w 3807561"/>
              <a:gd name="connsiteY40" fmla="*/ 1499967 h 2978568"/>
              <a:gd name="connsiteX41" fmla="*/ 698438 w 3807561"/>
              <a:gd name="connsiteY41" fmla="*/ 1918742 h 2978568"/>
              <a:gd name="connsiteX42" fmla="*/ 617368 w 3807561"/>
              <a:gd name="connsiteY42" fmla="*/ 2256463 h 2978568"/>
              <a:gd name="connsiteX43" fmla="*/ 941648 w 3807561"/>
              <a:gd name="connsiteY43" fmla="*/ 2459096 h 2978568"/>
              <a:gd name="connsiteX44" fmla="*/ 1225392 w 3807561"/>
              <a:gd name="connsiteY44" fmla="*/ 2337516 h 2978568"/>
              <a:gd name="connsiteX45" fmla="*/ 1522648 w 3807561"/>
              <a:gd name="connsiteY45" fmla="*/ 2391552 h 2978568"/>
              <a:gd name="connsiteX46" fmla="*/ 1657764 w 3807561"/>
              <a:gd name="connsiteY46" fmla="*/ 2256463 h 2978568"/>
              <a:gd name="connsiteX47" fmla="*/ 1576695 w 3807561"/>
              <a:gd name="connsiteY47" fmla="*/ 2026813 h 2978568"/>
              <a:gd name="connsiteX48" fmla="*/ 1684788 w 3807561"/>
              <a:gd name="connsiteY48" fmla="*/ 1837688 h 2978568"/>
              <a:gd name="connsiteX49" fmla="*/ 1536160 w 3807561"/>
              <a:gd name="connsiteY49" fmla="*/ 1378387 h 2978568"/>
              <a:gd name="connsiteX50" fmla="*/ 1684788 w 3807561"/>
              <a:gd name="connsiteY50" fmla="*/ 1121719 h 2978568"/>
              <a:gd name="connsiteX51" fmla="*/ 1617230 w 3807561"/>
              <a:gd name="connsiteY51" fmla="*/ 932595 h 2978568"/>
              <a:gd name="connsiteX52" fmla="*/ 1711811 w 3807561"/>
              <a:gd name="connsiteY52" fmla="*/ 756979 h 2978568"/>
              <a:gd name="connsiteX53" fmla="*/ 1238904 w 3807561"/>
              <a:gd name="connsiteY53" fmla="*/ 500311 h 2978568"/>
              <a:gd name="connsiteX54" fmla="*/ 657903 w 3807561"/>
              <a:gd name="connsiteY54" fmla="*/ 689435 h 2978568"/>
              <a:gd name="connsiteX55" fmla="*/ 76903 w 3807561"/>
              <a:gd name="connsiteY55" fmla="*/ 648908 h 2978568"/>
              <a:gd name="connsiteX56" fmla="*/ 9345 w 3807561"/>
              <a:gd name="connsiteY56" fmla="*/ 446275 h 2978568"/>
              <a:gd name="connsiteX57" fmla="*/ 103926 w 3807561"/>
              <a:gd name="connsiteY57" fmla="*/ 270660 h 29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807561" h="2978568">
                <a:moveTo>
                  <a:pt x="130950" y="216625"/>
                </a:moveTo>
                <a:cubicBezTo>
                  <a:pt x="180492" y="168218"/>
                  <a:pt x="230035" y="119811"/>
                  <a:pt x="320112" y="108554"/>
                </a:cubicBezTo>
                <a:cubicBezTo>
                  <a:pt x="410190" y="97296"/>
                  <a:pt x="558818" y="126565"/>
                  <a:pt x="671415" y="149080"/>
                </a:cubicBezTo>
                <a:cubicBezTo>
                  <a:pt x="784012" y="171595"/>
                  <a:pt x="889853" y="257151"/>
                  <a:pt x="995694" y="243642"/>
                </a:cubicBezTo>
                <a:cubicBezTo>
                  <a:pt x="1101535" y="230133"/>
                  <a:pt x="1225392" y="74781"/>
                  <a:pt x="1306462" y="68027"/>
                </a:cubicBezTo>
                <a:cubicBezTo>
                  <a:pt x="1387532" y="61273"/>
                  <a:pt x="1396539" y="214373"/>
                  <a:pt x="1482113" y="203116"/>
                </a:cubicBezTo>
                <a:cubicBezTo>
                  <a:pt x="1567687" y="191859"/>
                  <a:pt x="1705055" y="9489"/>
                  <a:pt x="1819904" y="483"/>
                </a:cubicBezTo>
                <a:cubicBezTo>
                  <a:pt x="1934753" y="-8523"/>
                  <a:pt x="2074374" y="110805"/>
                  <a:pt x="2171207" y="149080"/>
                </a:cubicBezTo>
                <a:cubicBezTo>
                  <a:pt x="2268040" y="187355"/>
                  <a:pt x="2335598" y="234637"/>
                  <a:pt x="2400904" y="230134"/>
                </a:cubicBezTo>
                <a:cubicBezTo>
                  <a:pt x="2466210" y="225631"/>
                  <a:pt x="2490982" y="119812"/>
                  <a:pt x="2563044" y="122063"/>
                </a:cubicBezTo>
                <a:cubicBezTo>
                  <a:pt x="2635106" y="124314"/>
                  <a:pt x="2743199" y="227882"/>
                  <a:pt x="2833277" y="243642"/>
                </a:cubicBezTo>
                <a:cubicBezTo>
                  <a:pt x="2923355" y="259402"/>
                  <a:pt x="3004425" y="250397"/>
                  <a:pt x="3103510" y="216625"/>
                </a:cubicBezTo>
                <a:cubicBezTo>
                  <a:pt x="3202595" y="182853"/>
                  <a:pt x="3315192" y="2735"/>
                  <a:pt x="3427789" y="41010"/>
                </a:cubicBezTo>
                <a:cubicBezTo>
                  <a:pt x="3540386" y="79285"/>
                  <a:pt x="3758824" y="320192"/>
                  <a:pt x="3779091" y="446275"/>
                </a:cubicBezTo>
                <a:cubicBezTo>
                  <a:pt x="3799359" y="572358"/>
                  <a:pt x="3643975" y="743471"/>
                  <a:pt x="3549394" y="797506"/>
                </a:cubicBezTo>
                <a:cubicBezTo>
                  <a:pt x="3454813" y="851541"/>
                  <a:pt x="3366987" y="806512"/>
                  <a:pt x="3211603" y="770488"/>
                </a:cubicBezTo>
                <a:cubicBezTo>
                  <a:pt x="3056219" y="734464"/>
                  <a:pt x="2797246" y="601627"/>
                  <a:pt x="2617091" y="581364"/>
                </a:cubicBezTo>
                <a:cubicBezTo>
                  <a:pt x="2436936" y="561101"/>
                  <a:pt x="2216246" y="576861"/>
                  <a:pt x="2130672" y="648908"/>
                </a:cubicBezTo>
                <a:cubicBezTo>
                  <a:pt x="2045098" y="720955"/>
                  <a:pt x="2092388" y="912332"/>
                  <a:pt x="2103648" y="1013648"/>
                </a:cubicBezTo>
                <a:cubicBezTo>
                  <a:pt x="2114908" y="1114964"/>
                  <a:pt x="2141932" y="1211778"/>
                  <a:pt x="2198230" y="1256807"/>
                </a:cubicBezTo>
                <a:cubicBezTo>
                  <a:pt x="2254528" y="1301836"/>
                  <a:pt x="2342354" y="1288328"/>
                  <a:pt x="2441439" y="1283825"/>
                </a:cubicBezTo>
                <a:cubicBezTo>
                  <a:pt x="2540524" y="1279322"/>
                  <a:pt x="2702664" y="1227539"/>
                  <a:pt x="2792742" y="1229790"/>
                </a:cubicBezTo>
                <a:cubicBezTo>
                  <a:pt x="2882820" y="1232042"/>
                  <a:pt x="2880568" y="1319849"/>
                  <a:pt x="2981905" y="1297334"/>
                </a:cubicBezTo>
                <a:cubicBezTo>
                  <a:pt x="3083242" y="1274819"/>
                  <a:pt x="3263398" y="1069935"/>
                  <a:pt x="3400766" y="1094701"/>
                </a:cubicBezTo>
                <a:cubicBezTo>
                  <a:pt x="3538134" y="1119467"/>
                  <a:pt x="3788100" y="1317597"/>
                  <a:pt x="3806115" y="1445931"/>
                </a:cubicBezTo>
                <a:cubicBezTo>
                  <a:pt x="3824130" y="1574265"/>
                  <a:pt x="3670999" y="1815174"/>
                  <a:pt x="3508859" y="1864706"/>
                </a:cubicBezTo>
                <a:cubicBezTo>
                  <a:pt x="3346719" y="1914238"/>
                  <a:pt x="3040455" y="1772395"/>
                  <a:pt x="2833277" y="1743126"/>
                </a:cubicBezTo>
                <a:cubicBezTo>
                  <a:pt x="2626099" y="1713857"/>
                  <a:pt x="2398653" y="1619295"/>
                  <a:pt x="2265788" y="1689091"/>
                </a:cubicBezTo>
                <a:cubicBezTo>
                  <a:pt x="2132924" y="1758887"/>
                  <a:pt x="2047350" y="2024561"/>
                  <a:pt x="2036090" y="2161901"/>
                </a:cubicBezTo>
                <a:cubicBezTo>
                  <a:pt x="2024830" y="2299241"/>
                  <a:pt x="2182466" y="2384798"/>
                  <a:pt x="2198230" y="2513132"/>
                </a:cubicBezTo>
                <a:cubicBezTo>
                  <a:pt x="2213994" y="2641466"/>
                  <a:pt x="2234261" y="2859859"/>
                  <a:pt x="2130672" y="2931906"/>
                </a:cubicBezTo>
                <a:cubicBezTo>
                  <a:pt x="2027083" y="3003953"/>
                  <a:pt x="1747842" y="2954421"/>
                  <a:pt x="1576695" y="2945415"/>
                </a:cubicBezTo>
                <a:cubicBezTo>
                  <a:pt x="1405548" y="2936409"/>
                  <a:pt x="1263675" y="2873368"/>
                  <a:pt x="1103787" y="2877871"/>
                </a:cubicBezTo>
                <a:cubicBezTo>
                  <a:pt x="943899" y="2882374"/>
                  <a:pt x="788515" y="2967930"/>
                  <a:pt x="617368" y="2972433"/>
                </a:cubicBezTo>
                <a:cubicBezTo>
                  <a:pt x="446221" y="2976936"/>
                  <a:pt x="178240" y="3001702"/>
                  <a:pt x="76903" y="2904889"/>
                </a:cubicBezTo>
                <a:cubicBezTo>
                  <a:pt x="-24434" y="2808076"/>
                  <a:pt x="337" y="2528892"/>
                  <a:pt x="9345" y="2391552"/>
                </a:cubicBezTo>
                <a:cubicBezTo>
                  <a:pt x="18353" y="2254212"/>
                  <a:pt x="108431" y="2182165"/>
                  <a:pt x="130950" y="2080848"/>
                </a:cubicBezTo>
                <a:cubicBezTo>
                  <a:pt x="153469" y="1979532"/>
                  <a:pt x="153469" y="1907484"/>
                  <a:pt x="144461" y="1783653"/>
                </a:cubicBezTo>
                <a:cubicBezTo>
                  <a:pt x="135453" y="1659822"/>
                  <a:pt x="7093" y="1448182"/>
                  <a:pt x="76903" y="1337860"/>
                </a:cubicBezTo>
                <a:cubicBezTo>
                  <a:pt x="146713" y="1227538"/>
                  <a:pt x="430458" y="1094701"/>
                  <a:pt x="563322" y="1121719"/>
                </a:cubicBezTo>
                <a:cubicBezTo>
                  <a:pt x="696187" y="1148737"/>
                  <a:pt x="851571" y="1367130"/>
                  <a:pt x="874090" y="1499967"/>
                </a:cubicBezTo>
                <a:cubicBezTo>
                  <a:pt x="896609" y="1632804"/>
                  <a:pt x="741225" y="1792659"/>
                  <a:pt x="698438" y="1918742"/>
                </a:cubicBezTo>
                <a:cubicBezTo>
                  <a:pt x="655651" y="2044825"/>
                  <a:pt x="576833" y="2166404"/>
                  <a:pt x="617368" y="2256463"/>
                </a:cubicBezTo>
                <a:cubicBezTo>
                  <a:pt x="657903" y="2346522"/>
                  <a:pt x="840311" y="2445587"/>
                  <a:pt x="941648" y="2459096"/>
                </a:cubicBezTo>
                <a:cubicBezTo>
                  <a:pt x="1042985" y="2472605"/>
                  <a:pt x="1128559" y="2348773"/>
                  <a:pt x="1225392" y="2337516"/>
                </a:cubicBezTo>
                <a:cubicBezTo>
                  <a:pt x="1322225" y="2326259"/>
                  <a:pt x="1450586" y="2405061"/>
                  <a:pt x="1522648" y="2391552"/>
                </a:cubicBezTo>
                <a:cubicBezTo>
                  <a:pt x="1594710" y="2378043"/>
                  <a:pt x="1648756" y="2317253"/>
                  <a:pt x="1657764" y="2256463"/>
                </a:cubicBezTo>
                <a:cubicBezTo>
                  <a:pt x="1666772" y="2195673"/>
                  <a:pt x="1572191" y="2096609"/>
                  <a:pt x="1576695" y="2026813"/>
                </a:cubicBezTo>
                <a:cubicBezTo>
                  <a:pt x="1581199" y="1957017"/>
                  <a:pt x="1691544" y="1945759"/>
                  <a:pt x="1684788" y="1837688"/>
                </a:cubicBezTo>
                <a:cubicBezTo>
                  <a:pt x="1678032" y="1729617"/>
                  <a:pt x="1536160" y="1497715"/>
                  <a:pt x="1536160" y="1378387"/>
                </a:cubicBezTo>
                <a:cubicBezTo>
                  <a:pt x="1536160" y="1259059"/>
                  <a:pt x="1671276" y="1196018"/>
                  <a:pt x="1684788" y="1121719"/>
                </a:cubicBezTo>
                <a:cubicBezTo>
                  <a:pt x="1698300" y="1047420"/>
                  <a:pt x="1612726" y="993385"/>
                  <a:pt x="1617230" y="932595"/>
                </a:cubicBezTo>
                <a:cubicBezTo>
                  <a:pt x="1621734" y="871805"/>
                  <a:pt x="1774865" y="829026"/>
                  <a:pt x="1711811" y="756979"/>
                </a:cubicBezTo>
                <a:cubicBezTo>
                  <a:pt x="1648757" y="684932"/>
                  <a:pt x="1414555" y="511568"/>
                  <a:pt x="1238904" y="500311"/>
                </a:cubicBezTo>
                <a:cubicBezTo>
                  <a:pt x="1063253" y="489054"/>
                  <a:pt x="851570" y="664669"/>
                  <a:pt x="657903" y="689435"/>
                </a:cubicBezTo>
                <a:cubicBezTo>
                  <a:pt x="464236" y="714201"/>
                  <a:pt x="184996" y="689435"/>
                  <a:pt x="76903" y="648908"/>
                </a:cubicBezTo>
                <a:cubicBezTo>
                  <a:pt x="-31190" y="608381"/>
                  <a:pt x="4841" y="509316"/>
                  <a:pt x="9345" y="446275"/>
                </a:cubicBezTo>
                <a:cubicBezTo>
                  <a:pt x="13849" y="383234"/>
                  <a:pt x="88163" y="297678"/>
                  <a:pt x="103926" y="270660"/>
                </a:cubicBezTo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7294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205885" y="2147806"/>
            <a:ext cx="3762568" cy="2945059"/>
          </a:xfrm>
          <a:custGeom>
            <a:avLst/>
            <a:gdLst>
              <a:gd name="connsiteX0" fmla="*/ 131906 w 3762568"/>
              <a:gd name="connsiteY0" fmla="*/ 162210 h 2945059"/>
              <a:gd name="connsiteX1" fmla="*/ 402139 w 3762568"/>
              <a:gd name="connsiteY1" fmla="*/ 13612 h 2945059"/>
              <a:gd name="connsiteX2" fmla="*/ 712906 w 3762568"/>
              <a:gd name="connsiteY2" fmla="*/ 135192 h 2945059"/>
              <a:gd name="connsiteX3" fmla="*/ 1023674 w 3762568"/>
              <a:gd name="connsiteY3" fmla="*/ 162210 h 2945059"/>
              <a:gd name="connsiteX4" fmla="*/ 1212837 w 3762568"/>
              <a:gd name="connsiteY4" fmla="*/ 103 h 2945059"/>
              <a:gd name="connsiteX5" fmla="*/ 1591163 w 3762568"/>
              <a:gd name="connsiteY5" fmla="*/ 189227 h 2945059"/>
              <a:gd name="connsiteX6" fmla="*/ 1915442 w 3762568"/>
              <a:gd name="connsiteY6" fmla="*/ 13612 h 2945059"/>
              <a:gd name="connsiteX7" fmla="*/ 2226210 w 3762568"/>
              <a:gd name="connsiteY7" fmla="*/ 162210 h 2945059"/>
              <a:gd name="connsiteX8" fmla="*/ 2388349 w 3762568"/>
              <a:gd name="connsiteY8" fmla="*/ 162210 h 2945059"/>
              <a:gd name="connsiteX9" fmla="*/ 2658582 w 3762568"/>
              <a:gd name="connsiteY9" fmla="*/ 27121 h 2945059"/>
              <a:gd name="connsiteX10" fmla="*/ 2969350 w 3762568"/>
              <a:gd name="connsiteY10" fmla="*/ 189227 h 2945059"/>
              <a:gd name="connsiteX11" fmla="*/ 3239582 w 3762568"/>
              <a:gd name="connsiteY11" fmla="*/ 54139 h 2945059"/>
              <a:gd name="connsiteX12" fmla="*/ 3698978 w 3762568"/>
              <a:gd name="connsiteY12" fmla="*/ 94665 h 2945059"/>
              <a:gd name="connsiteX13" fmla="*/ 3712490 w 3762568"/>
              <a:gd name="connsiteY13" fmla="*/ 567476 h 2945059"/>
              <a:gd name="connsiteX14" fmla="*/ 3266606 w 3762568"/>
              <a:gd name="connsiteY14" fmla="*/ 702564 h 2945059"/>
              <a:gd name="connsiteX15" fmla="*/ 2996373 w 3762568"/>
              <a:gd name="connsiteY15" fmla="*/ 459405 h 2945059"/>
              <a:gd name="connsiteX16" fmla="*/ 2293768 w 3762568"/>
              <a:gd name="connsiteY16" fmla="*/ 499931 h 2945059"/>
              <a:gd name="connsiteX17" fmla="*/ 2037047 w 3762568"/>
              <a:gd name="connsiteY17" fmla="*/ 783618 h 2945059"/>
              <a:gd name="connsiteX18" fmla="*/ 2091093 w 3762568"/>
              <a:gd name="connsiteY18" fmla="*/ 1161866 h 2945059"/>
              <a:gd name="connsiteX19" fmla="*/ 2455907 w 3762568"/>
              <a:gd name="connsiteY19" fmla="*/ 1256428 h 2945059"/>
              <a:gd name="connsiteX20" fmla="*/ 2726140 w 3762568"/>
              <a:gd name="connsiteY20" fmla="*/ 1121339 h 2945059"/>
              <a:gd name="connsiteX21" fmla="*/ 2955838 w 3762568"/>
              <a:gd name="connsiteY21" fmla="*/ 1310463 h 2945059"/>
              <a:gd name="connsiteX22" fmla="*/ 3307140 w 3762568"/>
              <a:gd name="connsiteY22" fmla="*/ 1107830 h 2945059"/>
              <a:gd name="connsiteX23" fmla="*/ 3712490 w 3762568"/>
              <a:gd name="connsiteY23" fmla="*/ 1229410 h 2945059"/>
              <a:gd name="connsiteX24" fmla="*/ 3685466 w 3762568"/>
              <a:gd name="connsiteY24" fmla="*/ 1742747 h 2945059"/>
              <a:gd name="connsiteX25" fmla="*/ 3266606 w 3762568"/>
              <a:gd name="connsiteY25" fmla="*/ 1769765 h 2945059"/>
              <a:gd name="connsiteX26" fmla="*/ 3009884 w 3762568"/>
              <a:gd name="connsiteY26" fmla="*/ 1634676 h 2945059"/>
              <a:gd name="connsiteX27" fmla="*/ 2334303 w 3762568"/>
              <a:gd name="connsiteY27" fmla="*/ 1621167 h 2945059"/>
              <a:gd name="connsiteX28" fmla="*/ 2037047 w 3762568"/>
              <a:gd name="connsiteY28" fmla="*/ 1918362 h 2945059"/>
              <a:gd name="connsiteX29" fmla="*/ 2212698 w 3762568"/>
              <a:gd name="connsiteY29" fmla="*/ 2337137 h 2945059"/>
              <a:gd name="connsiteX30" fmla="*/ 2469419 w 3762568"/>
              <a:gd name="connsiteY30" fmla="*/ 2404681 h 2945059"/>
              <a:gd name="connsiteX31" fmla="*/ 2699117 w 3762568"/>
              <a:gd name="connsiteY31" fmla="*/ 2337137 h 2945059"/>
              <a:gd name="connsiteX32" fmla="*/ 2996373 w 3762568"/>
              <a:gd name="connsiteY32" fmla="*/ 2377663 h 2945059"/>
              <a:gd name="connsiteX33" fmla="*/ 3334164 w 3762568"/>
              <a:gd name="connsiteY33" fmla="*/ 2242575 h 2945059"/>
              <a:gd name="connsiteX34" fmla="*/ 3712490 w 3762568"/>
              <a:gd name="connsiteY34" fmla="*/ 2350646 h 2945059"/>
              <a:gd name="connsiteX35" fmla="*/ 3698978 w 3762568"/>
              <a:gd name="connsiteY35" fmla="*/ 2742403 h 2945059"/>
              <a:gd name="connsiteX36" fmla="*/ 3374699 w 3762568"/>
              <a:gd name="connsiteY36" fmla="*/ 2945036 h 2945059"/>
              <a:gd name="connsiteX37" fmla="*/ 2928815 w 3762568"/>
              <a:gd name="connsiteY37" fmla="*/ 2755912 h 2945059"/>
              <a:gd name="connsiteX38" fmla="*/ 2361326 w 3762568"/>
              <a:gd name="connsiteY38" fmla="*/ 2769421 h 2945059"/>
              <a:gd name="connsiteX39" fmla="*/ 1996512 w 3762568"/>
              <a:gd name="connsiteY39" fmla="*/ 2931527 h 2945059"/>
              <a:gd name="connsiteX40" fmla="*/ 1645209 w 3762568"/>
              <a:gd name="connsiteY40" fmla="*/ 2891000 h 2945059"/>
              <a:gd name="connsiteX41" fmla="*/ 1429023 w 3762568"/>
              <a:gd name="connsiteY41" fmla="*/ 2782929 h 2945059"/>
              <a:gd name="connsiteX42" fmla="*/ 929092 w 3762568"/>
              <a:gd name="connsiteY42" fmla="*/ 2796438 h 2945059"/>
              <a:gd name="connsiteX43" fmla="*/ 523743 w 3762568"/>
              <a:gd name="connsiteY43" fmla="*/ 2904509 h 2945059"/>
              <a:gd name="connsiteX44" fmla="*/ 50836 w 3762568"/>
              <a:gd name="connsiteY44" fmla="*/ 2755912 h 2945059"/>
              <a:gd name="connsiteX45" fmla="*/ 23813 w 3762568"/>
              <a:gd name="connsiteY45" fmla="*/ 2391172 h 2945059"/>
              <a:gd name="connsiteX46" fmla="*/ 145418 w 3762568"/>
              <a:gd name="connsiteY46" fmla="*/ 2229066 h 2945059"/>
              <a:gd name="connsiteX47" fmla="*/ 185952 w 3762568"/>
              <a:gd name="connsiteY47" fmla="*/ 1796782 h 2945059"/>
              <a:gd name="connsiteX48" fmla="*/ 50836 w 3762568"/>
              <a:gd name="connsiteY48" fmla="*/ 1459061 h 2945059"/>
              <a:gd name="connsiteX49" fmla="*/ 375115 w 3762568"/>
              <a:gd name="connsiteY49" fmla="*/ 1134848 h 2945059"/>
              <a:gd name="connsiteX50" fmla="*/ 793976 w 3762568"/>
              <a:gd name="connsiteY50" fmla="*/ 1337481 h 2945059"/>
              <a:gd name="connsiteX51" fmla="*/ 753441 w 3762568"/>
              <a:gd name="connsiteY51" fmla="*/ 1648185 h 2945059"/>
              <a:gd name="connsiteX52" fmla="*/ 564278 w 3762568"/>
              <a:gd name="connsiteY52" fmla="*/ 1958889 h 2945059"/>
              <a:gd name="connsiteX53" fmla="*/ 550767 w 3762568"/>
              <a:gd name="connsiteY53" fmla="*/ 2269593 h 2945059"/>
              <a:gd name="connsiteX54" fmla="*/ 902069 w 3762568"/>
              <a:gd name="connsiteY54" fmla="*/ 2404681 h 2945059"/>
              <a:gd name="connsiteX55" fmla="*/ 1185814 w 3762568"/>
              <a:gd name="connsiteY55" fmla="*/ 2256084 h 2945059"/>
              <a:gd name="connsiteX56" fmla="*/ 1496581 w 3762568"/>
              <a:gd name="connsiteY56" fmla="*/ 2418190 h 2945059"/>
              <a:gd name="connsiteX57" fmla="*/ 1685744 w 3762568"/>
              <a:gd name="connsiteY57" fmla="*/ 2269593 h 2945059"/>
              <a:gd name="connsiteX58" fmla="*/ 1672232 w 3762568"/>
              <a:gd name="connsiteY58" fmla="*/ 1931871 h 2945059"/>
              <a:gd name="connsiteX59" fmla="*/ 1537116 w 3762568"/>
              <a:gd name="connsiteY59" fmla="*/ 1675203 h 2945059"/>
              <a:gd name="connsiteX60" fmla="*/ 1537116 w 3762568"/>
              <a:gd name="connsiteY60" fmla="*/ 1350990 h 2945059"/>
              <a:gd name="connsiteX61" fmla="*/ 1739791 w 3762568"/>
              <a:gd name="connsiteY61" fmla="*/ 1107830 h 2945059"/>
              <a:gd name="connsiteX62" fmla="*/ 1645209 w 3762568"/>
              <a:gd name="connsiteY62" fmla="*/ 918706 h 2945059"/>
              <a:gd name="connsiteX63" fmla="*/ 1699256 w 3762568"/>
              <a:gd name="connsiteY63" fmla="*/ 675547 h 2945059"/>
              <a:gd name="connsiteX64" fmla="*/ 1402000 w 3762568"/>
              <a:gd name="connsiteY64" fmla="*/ 540458 h 2945059"/>
              <a:gd name="connsiteX65" fmla="*/ 766953 w 3762568"/>
              <a:gd name="connsiteY65" fmla="*/ 594493 h 2945059"/>
              <a:gd name="connsiteX66" fmla="*/ 348092 w 3762568"/>
              <a:gd name="connsiteY66" fmla="*/ 702564 h 2945059"/>
              <a:gd name="connsiteX67" fmla="*/ 64348 w 3762568"/>
              <a:gd name="connsiteY67" fmla="*/ 459405 h 2945059"/>
              <a:gd name="connsiteX68" fmla="*/ 131906 w 3762568"/>
              <a:gd name="connsiteY68" fmla="*/ 162210 h 29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2568" h="2945059">
                <a:moveTo>
                  <a:pt x="131906" y="162210"/>
                </a:moveTo>
                <a:cubicBezTo>
                  <a:pt x="188204" y="87911"/>
                  <a:pt x="305306" y="18115"/>
                  <a:pt x="402139" y="13612"/>
                </a:cubicBezTo>
                <a:cubicBezTo>
                  <a:pt x="498972" y="9109"/>
                  <a:pt x="609317" y="110426"/>
                  <a:pt x="712906" y="135192"/>
                </a:cubicBezTo>
                <a:cubicBezTo>
                  <a:pt x="816495" y="159958"/>
                  <a:pt x="940352" y="184725"/>
                  <a:pt x="1023674" y="162210"/>
                </a:cubicBezTo>
                <a:cubicBezTo>
                  <a:pt x="1106996" y="139695"/>
                  <a:pt x="1118256" y="-4400"/>
                  <a:pt x="1212837" y="103"/>
                </a:cubicBezTo>
                <a:cubicBezTo>
                  <a:pt x="1307418" y="4606"/>
                  <a:pt x="1474062" y="186976"/>
                  <a:pt x="1591163" y="189227"/>
                </a:cubicBezTo>
                <a:cubicBezTo>
                  <a:pt x="1708264" y="191479"/>
                  <a:pt x="1809601" y="18115"/>
                  <a:pt x="1915442" y="13612"/>
                </a:cubicBezTo>
                <a:cubicBezTo>
                  <a:pt x="2021283" y="9109"/>
                  <a:pt x="2147392" y="137444"/>
                  <a:pt x="2226210" y="162210"/>
                </a:cubicBezTo>
                <a:cubicBezTo>
                  <a:pt x="2305028" y="186976"/>
                  <a:pt x="2316287" y="184725"/>
                  <a:pt x="2388349" y="162210"/>
                </a:cubicBezTo>
                <a:cubicBezTo>
                  <a:pt x="2460411" y="139695"/>
                  <a:pt x="2561749" y="22618"/>
                  <a:pt x="2658582" y="27121"/>
                </a:cubicBezTo>
                <a:cubicBezTo>
                  <a:pt x="2755415" y="31624"/>
                  <a:pt x="2872517" y="184724"/>
                  <a:pt x="2969350" y="189227"/>
                </a:cubicBezTo>
                <a:cubicBezTo>
                  <a:pt x="3066183" y="193730"/>
                  <a:pt x="3117977" y="69899"/>
                  <a:pt x="3239582" y="54139"/>
                </a:cubicBezTo>
                <a:cubicBezTo>
                  <a:pt x="3361187" y="38379"/>
                  <a:pt x="3620160" y="9109"/>
                  <a:pt x="3698978" y="94665"/>
                </a:cubicBezTo>
                <a:cubicBezTo>
                  <a:pt x="3777796" y="180221"/>
                  <a:pt x="3784552" y="466160"/>
                  <a:pt x="3712490" y="567476"/>
                </a:cubicBezTo>
                <a:cubicBezTo>
                  <a:pt x="3640428" y="668792"/>
                  <a:pt x="3385959" y="720576"/>
                  <a:pt x="3266606" y="702564"/>
                </a:cubicBezTo>
                <a:cubicBezTo>
                  <a:pt x="3147253" y="684552"/>
                  <a:pt x="3158513" y="493177"/>
                  <a:pt x="2996373" y="459405"/>
                </a:cubicBezTo>
                <a:cubicBezTo>
                  <a:pt x="2834233" y="425633"/>
                  <a:pt x="2453656" y="445896"/>
                  <a:pt x="2293768" y="499931"/>
                </a:cubicBezTo>
                <a:cubicBezTo>
                  <a:pt x="2133880" y="553966"/>
                  <a:pt x="2070826" y="673296"/>
                  <a:pt x="2037047" y="783618"/>
                </a:cubicBezTo>
                <a:cubicBezTo>
                  <a:pt x="2003268" y="893941"/>
                  <a:pt x="2021283" y="1083064"/>
                  <a:pt x="2091093" y="1161866"/>
                </a:cubicBezTo>
                <a:cubicBezTo>
                  <a:pt x="2160903" y="1240668"/>
                  <a:pt x="2350066" y="1263182"/>
                  <a:pt x="2455907" y="1256428"/>
                </a:cubicBezTo>
                <a:cubicBezTo>
                  <a:pt x="2561748" y="1249674"/>
                  <a:pt x="2642818" y="1112333"/>
                  <a:pt x="2726140" y="1121339"/>
                </a:cubicBezTo>
                <a:cubicBezTo>
                  <a:pt x="2809462" y="1130345"/>
                  <a:pt x="2859005" y="1312714"/>
                  <a:pt x="2955838" y="1310463"/>
                </a:cubicBezTo>
                <a:cubicBezTo>
                  <a:pt x="3052671" y="1308212"/>
                  <a:pt x="3181031" y="1121339"/>
                  <a:pt x="3307140" y="1107830"/>
                </a:cubicBezTo>
                <a:cubicBezTo>
                  <a:pt x="3433249" y="1094321"/>
                  <a:pt x="3649436" y="1123591"/>
                  <a:pt x="3712490" y="1229410"/>
                </a:cubicBezTo>
                <a:cubicBezTo>
                  <a:pt x="3775544" y="1335229"/>
                  <a:pt x="3759780" y="1652688"/>
                  <a:pt x="3685466" y="1742747"/>
                </a:cubicBezTo>
                <a:cubicBezTo>
                  <a:pt x="3611152" y="1832806"/>
                  <a:pt x="3379203" y="1787777"/>
                  <a:pt x="3266606" y="1769765"/>
                </a:cubicBezTo>
                <a:cubicBezTo>
                  <a:pt x="3154009" y="1751753"/>
                  <a:pt x="3165268" y="1659442"/>
                  <a:pt x="3009884" y="1634676"/>
                </a:cubicBezTo>
                <a:cubicBezTo>
                  <a:pt x="2854500" y="1609910"/>
                  <a:pt x="2496442" y="1573886"/>
                  <a:pt x="2334303" y="1621167"/>
                </a:cubicBezTo>
                <a:cubicBezTo>
                  <a:pt x="2172164" y="1668448"/>
                  <a:pt x="2057314" y="1799034"/>
                  <a:pt x="2037047" y="1918362"/>
                </a:cubicBezTo>
                <a:cubicBezTo>
                  <a:pt x="2016780" y="2037690"/>
                  <a:pt x="2140636" y="2256084"/>
                  <a:pt x="2212698" y="2337137"/>
                </a:cubicBezTo>
                <a:cubicBezTo>
                  <a:pt x="2284760" y="2418190"/>
                  <a:pt x="2388349" y="2404681"/>
                  <a:pt x="2469419" y="2404681"/>
                </a:cubicBezTo>
                <a:cubicBezTo>
                  <a:pt x="2550489" y="2404681"/>
                  <a:pt x="2611291" y="2341640"/>
                  <a:pt x="2699117" y="2337137"/>
                </a:cubicBezTo>
                <a:cubicBezTo>
                  <a:pt x="2786943" y="2332634"/>
                  <a:pt x="2890532" y="2393423"/>
                  <a:pt x="2996373" y="2377663"/>
                </a:cubicBezTo>
                <a:cubicBezTo>
                  <a:pt x="3102214" y="2361903"/>
                  <a:pt x="3214811" y="2247078"/>
                  <a:pt x="3334164" y="2242575"/>
                </a:cubicBezTo>
                <a:cubicBezTo>
                  <a:pt x="3453517" y="2238072"/>
                  <a:pt x="3651688" y="2267341"/>
                  <a:pt x="3712490" y="2350646"/>
                </a:cubicBezTo>
                <a:cubicBezTo>
                  <a:pt x="3773292" y="2433951"/>
                  <a:pt x="3755276" y="2643338"/>
                  <a:pt x="3698978" y="2742403"/>
                </a:cubicBezTo>
                <a:cubicBezTo>
                  <a:pt x="3642680" y="2841468"/>
                  <a:pt x="3503059" y="2942785"/>
                  <a:pt x="3374699" y="2945036"/>
                </a:cubicBezTo>
                <a:cubicBezTo>
                  <a:pt x="3246339" y="2947287"/>
                  <a:pt x="3097710" y="2785181"/>
                  <a:pt x="2928815" y="2755912"/>
                </a:cubicBezTo>
                <a:cubicBezTo>
                  <a:pt x="2759920" y="2726643"/>
                  <a:pt x="2516710" y="2740152"/>
                  <a:pt x="2361326" y="2769421"/>
                </a:cubicBezTo>
                <a:cubicBezTo>
                  <a:pt x="2205942" y="2798690"/>
                  <a:pt x="2115865" y="2911264"/>
                  <a:pt x="1996512" y="2931527"/>
                </a:cubicBezTo>
                <a:cubicBezTo>
                  <a:pt x="1877159" y="2951790"/>
                  <a:pt x="1739790" y="2915766"/>
                  <a:pt x="1645209" y="2891000"/>
                </a:cubicBezTo>
                <a:cubicBezTo>
                  <a:pt x="1550628" y="2866234"/>
                  <a:pt x="1548376" y="2798689"/>
                  <a:pt x="1429023" y="2782929"/>
                </a:cubicBezTo>
                <a:cubicBezTo>
                  <a:pt x="1309670" y="2767169"/>
                  <a:pt x="1079972" y="2776175"/>
                  <a:pt x="929092" y="2796438"/>
                </a:cubicBezTo>
                <a:cubicBezTo>
                  <a:pt x="778212" y="2816701"/>
                  <a:pt x="670119" y="2911263"/>
                  <a:pt x="523743" y="2904509"/>
                </a:cubicBezTo>
                <a:cubicBezTo>
                  <a:pt x="377367" y="2897755"/>
                  <a:pt x="134158" y="2841468"/>
                  <a:pt x="50836" y="2755912"/>
                </a:cubicBezTo>
                <a:cubicBezTo>
                  <a:pt x="-32486" y="2670356"/>
                  <a:pt x="8049" y="2478980"/>
                  <a:pt x="23813" y="2391172"/>
                </a:cubicBezTo>
                <a:cubicBezTo>
                  <a:pt x="39577" y="2303364"/>
                  <a:pt x="118395" y="2328131"/>
                  <a:pt x="145418" y="2229066"/>
                </a:cubicBezTo>
                <a:cubicBezTo>
                  <a:pt x="172441" y="2130001"/>
                  <a:pt x="201716" y="1925116"/>
                  <a:pt x="185952" y="1796782"/>
                </a:cubicBezTo>
                <a:cubicBezTo>
                  <a:pt x="170188" y="1668448"/>
                  <a:pt x="19309" y="1569383"/>
                  <a:pt x="50836" y="1459061"/>
                </a:cubicBezTo>
                <a:cubicBezTo>
                  <a:pt x="82363" y="1348739"/>
                  <a:pt x="251258" y="1155111"/>
                  <a:pt x="375115" y="1134848"/>
                </a:cubicBezTo>
                <a:cubicBezTo>
                  <a:pt x="498972" y="1114585"/>
                  <a:pt x="730922" y="1251925"/>
                  <a:pt x="793976" y="1337481"/>
                </a:cubicBezTo>
                <a:cubicBezTo>
                  <a:pt x="857030" y="1423037"/>
                  <a:pt x="791724" y="1544617"/>
                  <a:pt x="753441" y="1648185"/>
                </a:cubicBezTo>
                <a:cubicBezTo>
                  <a:pt x="715158" y="1751753"/>
                  <a:pt x="598057" y="1855321"/>
                  <a:pt x="564278" y="1958889"/>
                </a:cubicBezTo>
                <a:cubicBezTo>
                  <a:pt x="530499" y="2062457"/>
                  <a:pt x="494469" y="2195294"/>
                  <a:pt x="550767" y="2269593"/>
                </a:cubicBezTo>
                <a:cubicBezTo>
                  <a:pt x="607065" y="2343892"/>
                  <a:pt x="796228" y="2406932"/>
                  <a:pt x="902069" y="2404681"/>
                </a:cubicBezTo>
                <a:cubicBezTo>
                  <a:pt x="1007910" y="2402430"/>
                  <a:pt x="1086729" y="2253833"/>
                  <a:pt x="1185814" y="2256084"/>
                </a:cubicBezTo>
                <a:cubicBezTo>
                  <a:pt x="1284899" y="2258335"/>
                  <a:pt x="1413259" y="2415939"/>
                  <a:pt x="1496581" y="2418190"/>
                </a:cubicBezTo>
                <a:cubicBezTo>
                  <a:pt x="1579903" y="2420442"/>
                  <a:pt x="1656469" y="2350646"/>
                  <a:pt x="1685744" y="2269593"/>
                </a:cubicBezTo>
                <a:cubicBezTo>
                  <a:pt x="1715019" y="2188540"/>
                  <a:pt x="1697003" y="2030936"/>
                  <a:pt x="1672232" y="1931871"/>
                </a:cubicBezTo>
                <a:cubicBezTo>
                  <a:pt x="1647461" y="1832806"/>
                  <a:pt x="1559635" y="1772016"/>
                  <a:pt x="1537116" y="1675203"/>
                </a:cubicBezTo>
                <a:cubicBezTo>
                  <a:pt x="1514597" y="1578390"/>
                  <a:pt x="1503337" y="1445552"/>
                  <a:pt x="1537116" y="1350990"/>
                </a:cubicBezTo>
                <a:cubicBezTo>
                  <a:pt x="1570895" y="1256428"/>
                  <a:pt x="1721776" y="1179877"/>
                  <a:pt x="1739791" y="1107830"/>
                </a:cubicBezTo>
                <a:cubicBezTo>
                  <a:pt x="1757807" y="1035783"/>
                  <a:pt x="1651965" y="990753"/>
                  <a:pt x="1645209" y="918706"/>
                </a:cubicBezTo>
                <a:cubicBezTo>
                  <a:pt x="1638453" y="846659"/>
                  <a:pt x="1739791" y="738588"/>
                  <a:pt x="1699256" y="675547"/>
                </a:cubicBezTo>
                <a:cubicBezTo>
                  <a:pt x="1658721" y="612506"/>
                  <a:pt x="1557384" y="553967"/>
                  <a:pt x="1402000" y="540458"/>
                </a:cubicBezTo>
                <a:cubicBezTo>
                  <a:pt x="1246616" y="526949"/>
                  <a:pt x="942604" y="567475"/>
                  <a:pt x="766953" y="594493"/>
                </a:cubicBezTo>
                <a:cubicBezTo>
                  <a:pt x="591302" y="621511"/>
                  <a:pt x="465193" y="725079"/>
                  <a:pt x="348092" y="702564"/>
                </a:cubicBezTo>
                <a:cubicBezTo>
                  <a:pt x="230991" y="680049"/>
                  <a:pt x="98127" y="542710"/>
                  <a:pt x="64348" y="459405"/>
                </a:cubicBezTo>
                <a:cubicBezTo>
                  <a:pt x="30569" y="376100"/>
                  <a:pt x="75608" y="236509"/>
                  <a:pt x="131906" y="16221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183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4">
            <a:extLst>
              <a:ext uri="{FF2B5EF4-FFF2-40B4-BE49-F238E27FC236}">
                <a16:creationId xmlns:a16="http://schemas.microsoft.com/office/drawing/2014/main" id="{A4C051A5-EF7F-3D47-8BBC-57350AD1DEE5}"/>
              </a:ext>
            </a:extLst>
          </p:cNvPr>
          <p:cNvGrpSpPr>
            <a:grpSpLocks/>
          </p:cNvGrpSpPr>
          <p:nvPr/>
        </p:nvGrpSpPr>
        <p:grpSpPr bwMode="auto">
          <a:xfrm>
            <a:off x="1407842" y="1019916"/>
            <a:ext cx="2723395" cy="2022512"/>
            <a:chOff x="384" y="2544"/>
            <a:chExt cx="2160" cy="1705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4A99778-26DF-0E4F-9B11-7332DDA8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64354B99-631E-8B49-8D52-7B2A447A4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3F4A34B-8CCF-B945-B00E-00D1D2043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5F24E94-C056-7142-84DA-5A9D9FDE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0EBF099-5005-0F4E-AAA9-6EE78985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7610777-26AE-2140-AA20-D5332C66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BF394BA9-37BC-5E46-A48E-DF3128849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1156CA8A-B7E7-B848-93D4-9946BD50B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E6B38582-5194-8E41-8ACE-AF6B0984F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4B927AFE-B1BC-F847-AC93-5993EF16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91D91F15-AC76-6649-A578-E7155BE3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F031893C-5B58-5F4F-BB5A-C6667C1AD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A09F9009-C5F8-1E4F-8BA5-77900ED90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" name="Line 32">
              <a:extLst>
                <a:ext uri="{FF2B5EF4-FFF2-40B4-BE49-F238E27FC236}">
                  <a16:creationId xmlns:a16="http://schemas.microsoft.com/office/drawing/2014/main" id="{87666159-D8BC-664B-A4C4-C778D9E9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0E7ECB84-F8E7-0547-97C3-CF8BE966A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" name="Line 34">
              <a:extLst>
                <a:ext uri="{FF2B5EF4-FFF2-40B4-BE49-F238E27FC236}">
                  <a16:creationId xmlns:a16="http://schemas.microsoft.com/office/drawing/2014/main" id="{13A7E171-6087-5B48-AC77-C38DBD123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" name="Line 35">
              <a:extLst>
                <a:ext uri="{FF2B5EF4-FFF2-40B4-BE49-F238E27FC236}">
                  <a16:creationId xmlns:a16="http://schemas.microsoft.com/office/drawing/2014/main" id="{7EDF0B90-F95E-2F4A-89DE-1D7ECB5D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18713D5D-168E-2A47-9517-55FF36FF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4E8BDB6E-1C46-1E44-9432-CFEB7C24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5" name="Text Box 38">
              <a:extLst>
                <a:ext uri="{FF2B5EF4-FFF2-40B4-BE49-F238E27FC236}">
                  <a16:creationId xmlns:a16="http://schemas.microsoft.com/office/drawing/2014/main" id="{60FB3FE0-D228-CB4C-99AF-8A21159D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6" name="Text Box 39">
              <a:extLst>
                <a:ext uri="{FF2B5EF4-FFF2-40B4-BE49-F238E27FC236}">
                  <a16:creationId xmlns:a16="http://schemas.microsoft.com/office/drawing/2014/main" id="{02E6C905-B5A4-A841-B7D8-1E0265265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7" name="Text Box 40">
              <a:extLst>
                <a:ext uri="{FF2B5EF4-FFF2-40B4-BE49-F238E27FC236}">
                  <a16:creationId xmlns:a16="http://schemas.microsoft.com/office/drawing/2014/main" id="{5E33450F-D85C-0F46-A847-F604FE28B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D20352BE-9D71-804E-89CF-13F1B5A66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9" name="Text Box 42">
              <a:extLst>
                <a:ext uri="{FF2B5EF4-FFF2-40B4-BE49-F238E27FC236}">
                  <a16:creationId xmlns:a16="http://schemas.microsoft.com/office/drawing/2014/main" id="{538C047C-BDA8-4E4D-9E2D-DD46A9B0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888D2BE9-11C6-B34D-AFB7-8386FE075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DB1C445E-FA54-A84D-BC08-54A99524C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AB6DB289-A6D0-D644-A21A-FBBB7E972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A connected, undirected graph</a:t>
              </a:r>
            </a:p>
          </p:txBody>
        </p:sp>
      </p:grpSp>
      <p:grpSp>
        <p:nvGrpSpPr>
          <p:cNvPr id="33" name="Group 74">
            <a:extLst>
              <a:ext uri="{FF2B5EF4-FFF2-40B4-BE49-F238E27FC236}">
                <a16:creationId xmlns:a16="http://schemas.microsoft.com/office/drawing/2014/main" id="{7DED723D-8A59-5345-9038-E11FF92DFD2C}"/>
              </a:ext>
            </a:extLst>
          </p:cNvPr>
          <p:cNvGrpSpPr>
            <a:grpSpLocks/>
          </p:cNvGrpSpPr>
          <p:nvPr/>
        </p:nvGrpSpPr>
        <p:grpSpPr bwMode="auto">
          <a:xfrm>
            <a:off x="4988486" y="1019917"/>
            <a:ext cx="2788497" cy="2037159"/>
            <a:chOff x="694" y="2544"/>
            <a:chExt cx="1884" cy="1711"/>
          </a:xfrm>
        </p:grpSpPr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74149084-7FCE-5E47-A25A-5BBD6FB2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DFC4E64F-59D1-E44C-9303-87CEE6CB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E78AC248-A162-5542-BA73-35430202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897D5890-672D-184D-874E-B2272ACC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530B248F-E5E8-9A42-802B-41D13729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B7CC049F-9DFD-E84C-934C-CB2995A8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8EAF86C-5946-2D42-89DA-76CF4FD58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548E4DB1-4DC6-A248-AEF3-2BDE043F1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0CEA24D4-CECD-D243-BB7F-E2C8D1E7E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E030516E-0298-794A-89FF-623E75BB3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4BC602BA-68D2-E94B-8773-C810573F8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4C954C1D-5B27-BB4D-8967-4A61F7559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5C4F716D-99D7-5842-979A-7F09A5314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61534954-5B31-B14B-911D-A492152D1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F091E743-5687-554B-A1DC-2E929D1E9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89971668-E89D-054D-A786-DCB05DAC8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64D898CA-AA5F-DD4E-BBE4-6786336D7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51" name="Text Box 36">
              <a:extLst>
                <a:ext uri="{FF2B5EF4-FFF2-40B4-BE49-F238E27FC236}">
                  <a16:creationId xmlns:a16="http://schemas.microsoft.com/office/drawing/2014/main" id="{C1769E95-624C-4345-9434-B509F8993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99C9420-5B0E-DE4F-84DA-444744A2B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3" name="Text Box 38">
              <a:extLst>
                <a:ext uri="{FF2B5EF4-FFF2-40B4-BE49-F238E27FC236}">
                  <a16:creationId xmlns:a16="http://schemas.microsoft.com/office/drawing/2014/main" id="{760BAF32-2E6E-304C-8C74-03CF6A08E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44786642-2ACA-FE45-BEE7-8D722362F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5" name="Text Box 40">
              <a:extLst>
                <a:ext uri="{FF2B5EF4-FFF2-40B4-BE49-F238E27FC236}">
                  <a16:creationId xmlns:a16="http://schemas.microsoft.com/office/drawing/2014/main" id="{1C3CEC22-D7BD-D248-8FB3-0D7E753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6" name="Text Box 41">
              <a:extLst>
                <a:ext uri="{FF2B5EF4-FFF2-40B4-BE49-F238E27FC236}">
                  <a16:creationId xmlns:a16="http://schemas.microsoft.com/office/drawing/2014/main" id="{33DFA5F4-40AC-D649-B87E-B452F7E31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4EDD6314-3F92-4149-B015-D2693DBE8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8" name="Text Box 43">
              <a:extLst>
                <a:ext uri="{FF2B5EF4-FFF2-40B4-BE49-F238E27FC236}">
                  <a16:creationId xmlns:a16="http://schemas.microsoft.com/office/drawing/2014/main" id="{5BFCD806-7559-A044-BE9A-157F2C9A7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9" name="Text Box 45">
              <a:extLst>
                <a:ext uri="{FF2B5EF4-FFF2-40B4-BE49-F238E27FC236}">
                  <a16:creationId xmlns:a16="http://schemas.microsoft.com/office/drawing/2014/main" id="{FB47DE62-B701-3243-B90D-C544C37D6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60" name="Rectangle 72">
              <a:extLst>
                <a:ext uri="{FF2B5EF4-FFF2-40B4-BE49-F238E27FC236}">
                  <a16:creationId xmlns:a16="http://schemas.microsoft.com/office/drawing/2014/main" id="{C6E11DA6-32DC-7942-A8A1-44C1A735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790"/>
              <a:ext cx="176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latin typeface="+mj-lt"/>
                </a:rPr>
                <a:t>weight=8+9+6+7+3 = 33</a:t>
              </a:r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7667FE19-EC45-4BFA-9BFD-2828D2914852}"/>
              </a:ext>
            </a:extLst>
          </p:cNvPr>
          <p:cNvSpPr txBox="1">
            <a:spLocks/>
          </p:cNvSpPr>
          <p:nvPr/>
        </p:nvSpPr>
        <p:spPr bwMode="auto">
          <a:xfrm>
            <a:off x="221861" y="-1486"/>
            <a:ext cx="5835253" cy="5721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99814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GB" sz="3300" dirty="0">
                <a:solidFill>
                  <a:schemeClr val="tx1"/>
                </a:solidFill>
              </a:rPr>
              <a:t>Spanning trees</a:t>
            </a:r>
            <a:endParaRPr lang="en-GB" sz="3300" kern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381DD-CAF6-4CD4-BAE9-02C680B44A74}"/>
              </a:ext>
            </a:extLst>
          </p:cNvPr>
          <p:cNvSpPr txBox="1"/>
          <p:nvPr/>
        </p:nvSpPr>
        <p:spPr>
          <a:xfrm>
            <a:off x="1367016" y="1543050"/>
            <a:ext cx="313792" cy="3000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6FD533-D5D6-412A-BEC8-F46E4B091F94}"/>
              </a:ext>
            </a:extLst>
          </p:cNvPr>
          <p:cNvSpPr txBox="1"/>
          <p:nvPr/>
        </p:nvSpPr>
        <p:spPr>
          <a:xfrm>
            <a:off x="4613005" y="1508111"/>
            <a:ext cx="406437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56631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3016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8210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7" name="Elipse 136"/>
          <p:cNvSpPr/>
          <p:nvPr/>
        </p:nvSpPr>
        <p:spPr bwMode="auto">
          <a:xfrm>
            <a:off x="5261919" y="440520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4" name="Elipse 133"/>
          <p:cNvSpPr/>
          <p:nvPr/>
        </p:nvSpPr>
        <p:spPr bwMode="auto">
          <a:xfrm>
            <a:off x="5299117" y="325817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Elipse 130"/>
          <p:cNvSpPr/>
          <p:nvPr/>
        </p:nvSpPr>
        <p:spPr bwMode="auto">
          <a:xfrm>
            <a:off x="8269121" y="21584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0" name="Elipse 129"/>
          <p:cNvSpPr/>
          <p:nvPr/>
        </p:nvSpPr>
        <p:spPr bwMode="auto">
          <a:xfrm>
            <a:off x="6775775" y="21377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9" name="Elipse 128"/>
          <p:cNvSpPr/>
          <p:nvPr/>
        </p:nvSpPr>
        <p:spPr bwMode="auto">
          <a:xfrm>
            <a:off x="5288623" y="216340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7918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7" name="Elipse 136"/>
          <p:cNvSpPr/>
          <p:nvPr/>
        </p:nvSpPr>
        <p:spPr bwMode="auto">
          <a:xfrm>
            <a:off x="5261919" y="440520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4" name="Elipse 133"/>
          <p:cNvSpPr/>
          <p:nvPr/>
        </p:nvSpPr>
        <p:spPr bwMode="auto">
          <a:xfrm>
            <a:off x="5299117" y="325817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Elipse 130"/>
          <p:cNvSpPr/>
          <p:nvPr/>
        </p:nvSpPr>
        <p:spPr bwMode="auto">
          <a:xfrm>
            <a:off x="8269121" y="21584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0" name="Elipse 129"/>
          <p:cNvSpPr/>
          <p:nvPr/>
        </p:nvSpPr>
        <p:spPr bwMode="auto">
          <a:xfrm>
            <a:off x="6775775" y="21377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9" name="Elipse 128"/>
          <p:cNvSpPr/>
          <p:nvPr/>
        </p:nvSpPr>
        <p:spPr bwMode="auto">
          <a:xfrm>
            <a:off x="5288623" y="216340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28505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5228595" y="3281506"/>
            <a:ext cx="805822" cy="1796792"/>
          </a:xfrm>
          <a:custGeom>
            <a:avLst/>
            <a:gdLst>
              <a:gd name="connsiteX0" fmla="*/ 122013 w 805822"/>
              <a:gd name="connsiteY0" fmla="*/ 122728 h 1796792"/>
              <a:gd name="connsiteX1" fmla="*/ 405757 w 805822"/>
              <a:gd name="connsiteY1" fmla="*/ 1148 h 1796792"/>
              <a:gd name="connsiteX2" fmla="*/ 716525 w 805822"/>
              <a:gd name="connsiteY2" fmla="*/ 82201 h 1796792"/>
              <a:gd name="connsiteX3" fmla="*/ 797595 w 805822"/>
              <a:gd name="connsiteY3" fmla="*/ 392905 h 1796792"/>
              <a:gd name="connsiteX4" fmla="*/ 554385 w 805822"/>
              <a:gd name="connsiteY4" fmla="*/ 771153 h 1796792"/>
              <a:gd name="connsiteX5" fmla="*/ 554385 w 805822"/>
              <a:gd name="connsiteY5" fmla="*/ 1108875 h 1796792"/>
              <a:gd name="connsiteX6" fmla="*/ 743548 w 805822"/>
              <a:gd name="connsiteY6" fmla="*/ 1406070 h 1796792"/>
              <a:gd name="connsiteX7" fmla="*/ 730037 w 805822"/>
              <a:gd name="connsiteY7" fmla="*/ 1703265 h 1796792"/>
              <a:gd name="connsiteX8" fmla="*/ 311176 w 805822"/>
              <a:gd name="connsiteY8" fmla="*/ 1784318 h 1796792"/>
              <a:gd name="connsiteX9" fmla="*/ 408 w 805822"/>
              <a:gd name="connsiteY9" fmla="*/ 1473614 h 1796792"/>
              <a:gd name="connsiteX10" fmla="*/ 243618 w 805822"/>
              <a:gd name="connsiteY10" fmla="*/ 1108875 h 1796792"/>
              <a:gd name="connsiteX11" fmla="*/ 176060 w 805822"/>
              <a:gd name="connsiteY11" fmla="*/ 879224 h 1796792"/>
              <a:gd name="connsiteX12" fmla="*/ 257129 w 805822"/>
              <a:gd name="connsiteY12" fmla="*/ 636065 h 1796792"/>
              <a:gd name="connsiteX13" fmla="*/ 27432 w 805822"/>
              <a:gd name="connsiteY13" fmla="*/ 352378 h 1796792"/>
              <a:gd name="connsiteX14" fmla="*/ 122013 w 805822"/>
              <a:gd name="connsiteY14" fmla="*/ 122728 h 179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822" h="1796792">
                <a:moveTo>
                  <a:pt x="122013" y="122728"/>
                </a:moveTo>
                <a:cubicBezTo>
                  <a:pt x="185067" y="64190"/>
                  <a:pt x="306672" y="7902"/>
                  <a:pt x="405757" y="1148"/>
                </a:cubicBezTo>
                <a:cubicBezTo>
                  <a:pt x="504842" y="-5606"/>
                  <a:pt x="651219" y="16908"/>
                  <a:pt x="716525" y="82201"/>
                </a:cubicBezTo>
                <a:cubicBezTo>
                  <a:pt x="781831" y="147494"/>
                  <a:pt x="824618" y="278080"/>
                  <a:pt x="797595" y="392905"/>
                </a:cubicBezTo>
                <a:cubicBezTo>
                  <a:pt x="770572" y="507730"/>
                  <a:pt x="594920" y="651825"/>
                  <a:pt x="554385" y="771153"/>
                </a:cubicBezTo>
                <a:cubicBezTo>
                  <a:pt x="513850" y="890481"/>
                  <a:pt x="522858" y="1003056"/>
                  <a:pt x="554385" y="1108875"/>
                </a:cubicBezTo>
                <a:cubicBezTo>
                  <a:pt x="585912" y="1214694"/>
                  <a:pt x="714273" y="1307005"/>
                  <a:pt x="743548" y="1406070"/>
                </a:cubicBezTo>
                <a:cubicBezTo>
                  <a:pt x="772823" y="1505135"/>
                  <a:pt x="802099" y="1640224"/>
                  <a:pt x="730037" y="1703265"/>
                </a:cubicBezTo>
                <a:cubicBezTo>
                  <a:pt x="657975" y="1766306"/>
                  <a:pt x="432781" y="1822593"/>
                  <a:pt x="311176" y="1784318"/>
                </a:cubicBezTo>
                <a:cubicBezTo>
                  <a:pt x="189571" y="1746043"/>
                  <a:pt x="11668" y="1586188"/>
                  <a:pt x="408" y="1473614"/>
                </a:cubicBezTo>
                <a:cubicBezTo>
                  <a:pt x="-10852" y="1361040"/>
                  <a:pt x="214343" y="1207940"/>
                  <a:pt x="243618" y="1108875"/>
                </a:cubicBezTo>
                <a:cubicBezTo>
                  <a:pt x="272893" y="1009810"/>
                  <a:pt x="173808" y="958026"/>
                  <a:pt x="176060" y="879224"/>
                </a:cubicBezTo>
                <a:cubicBezTo>
                  <a:pt x="178312" y="800422"/>
                  <a:pt x="281900" y="723873"/>
                  <a:pt x="257129" y="636065"/>
                </a:cubicBezTo>
                <a:cubicBezTo>
                  <a:pt x="232358" y="548257"/>
                  <a:pt x="45447" y="437934"/>
                  <a:pt x="27432" y="352378"/>
                </a:cubicBezTo>
                <a:cubicBezTo>
                  <a:pt x="9417" y="266822"/>
                  <a:pt x="58959" y="181266"/>
                  <a:pt x="122013" y="12272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Elipse 130"/>
          <p:cNvSpPr/>
          <p:nvPr/>
        </p:nvSpPr>
        <p:spPr bwMode="auto">
          <a:xfrm>
            <a:off x="8269121" y="21584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0" name="Elipse 129"/>
          <p:cNvSpPr/>
          <p:nvPr/>
        </p:nvSpPr>
        <p:spPr bwMode="auto">
          <a:xfrm>
            <a:off x="6775775" y="21377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9" name="Elipse 128"/>
          <p:cNvSpPr/>
          <p:nvPr/>
        </p:nvSpPr>
        <p:spPr bwMode="auto">
          <a:xfrm>
            <a:off x="5288623" y="216340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5" name="Elipse 4"/>
          <p:cNvSpPr/>
          <p:nvPr/>
        </p:nvSpPr>
        <p:spPr>
          <a:xfrm>
            <a:off x="5284002" y="3298538"/>
            <a:ext cx="45719" cy="7086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877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/>
          <p:cNvSpPr/>
          <p:nvPr/>
        </p:nvSpPr>
        <p:spPr>
          <a:xfrm>
            <a:off x="5228595" y="3281506"/>
            <a:ext cx="805822" cy="1796792"/>
          </a:xfrm>
          <a:custGeom>
            <a:avLst/>
            <a:gdLst>
              <a:gd name="connsiteX0" fmla="*/ 122013 w 805822"/>
              <a:gd name="connsiteY0" fmla="*/ 122728 h 1796792"/>
              <a:gd name="connsiteX1" fmla="*/ 405757 w 805822"/>
              <a:gd name="connsiteY1" fmla="*/ 1148 h 1796792"/>
              <a:gd name="connsiteX2" fmla="*/ 716525 w 805822"/>
              <a:gd name="connsiteY2" fmla="*/ 82201 h 1796792"/>
              <a:gd name="connsiteX3" fmla="*/ 797595 w 805822"/>
              <a:gd name="connsiteY3" fmla="*/ 392905 h 1796792"/>
              <a:gd name="connsiteX4" fmla="*/ 554385 w 805822"/>
              <a:gd name="connsiteY4" fmla="*/ 771153 h 1796792"/>
              <a:gd name="connsiteX5" fmla="*/ 554385 w 805822"/>
              <a:gd name="connsiteY5" fmla="*/ 1108875 h 1796792"/>
              <a:gd name="connsiteX6" fmla="*/ 743548 w 805822"/>
              <a:gd name="connsiteY6" fmla="*/ 1406070 h 1796792"/>
              <a:gd name="connsiteX7" fmla="*/ 730037 w 805822"/>
              <a:gd name="connsiteY7" fmla="*/ 1703265 h 1796792"/>
              <a:gd name="connsiteX8" fmla="*/ 311176 w 805822"/>
              <a:gd name="connsiteY8" fmla="*/ 1784318 h 1796792"/>
              <a:gd name="connsiteX9" fmla="*/ 408 w 805822"/>
              <a:gd name="connsiteY9" fmla="*/ 1473614 h 1796792"/>
              <a:gd name="connsiteX10" fmla="*/ 243618 w 805822"/>
              <a:gd name="connsiteY10" fmla="*/ 1108875 h 1796792"/>
              <a:gd name="connsiteX11" fmla="*/ 176060 w 805822"/>
              <a:gd name="connsiteY11" fmla="*/ 879224 h 1796792"/>
              <a:gd name="connsiteX12" fmla="*/ 257129 w 805822"/>
              <a:gd name="connsiteY12" fmla="*/ 636065 h 1796792"/>
              <a:gd name="connsiteX13" fmla="*/ 27432 w 805822"/>
              <a:gd name="connsiteY13" fmla="*/ 352378 h 1796792"/>
              <a:gd name="connsiteX14" fmla="*/ 122013 w 805822"/>
              <a:gd name="connsiteY14" fmla="*/ 122728 h 179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822" h="1796792">
                <a:moveTo>
                  <a:pt x="122013" y="122728"/>
                </a:moveTo>
                <a:cubicBezTo>
                  <a:pt x="185067" y="64190"/>
                  <a:pt x="306672" y="7902"/>
                  <a:pt x="405757" y="1148"/>
                </a:cubicBezTo>
                <a:cubicBezTo>
                  <a:pt x="504842" y="-5606"/>
                  <a:pt x="651219" y="16908"/>
                  <a:pt x="716525" y="82201"/>
                </a:cubicBezTo>
                <a:cubicBezTo>
                  <a:pt x="781831" y="147494"/>
                  <a:pt x="824618" y="278080"/>
                  <a:pt x="797595" y="392905"/>
                </a:cubicBezTo>
                <a:cubicBezTo>
                  <a:pt x="770572" y="507730"/>
                  <a:pt x="594920" y="651825"/>
                  <a:pt x="554385" y="771153"/>
                </a:cubicBezTo>
                <a:cubicBezTo>
                  <a:pt x="513850" y="890481"/>
                  <a:pt x="522858" y="1003056"/>
                  <a:pt x="554385" y="1108875"/>
                </a:cubicBezTo>
                <a:cubicBezTo>
                  <a:pt x="585912" y="1214694"/>
                  <a:pt x="714273" y="1307005"/>
                  <a:pt x="743548" y="1406070"/>
                </a:cubicBezTo>
                <a:cubicBezTo>
                  <a:pt x="772823" y="1505135"/>
                  <a:pt x="802099" y="1640224"/>
                  <a:pt x="730037" y="1703265"/>
                </a:cubicBezTo>
                <a:cubicBezTo>
                  <a:pt x="657975" y="1766306"/>
                  <a:pt x="432781" y="1822593"/>
                  <a:pt x="311176" y="1784318"/>
                </a:cubicBezTo>
                <a:cubicBezTo>
                  <a:pt x="189571" y="1746043"/>
                  <a:pt x="11668" y="1586188"/>
                  <a:pt x="408" y="1473614"/>
                </a:cubicBezTo>
                <a:cubicBezTo>
                  <a:pt x="-10852" y="1361040"/>
                  <a:pt x="214343" y="1207940"/>
                  <a:pt x="243618" y="1108875"/>
                </a:cubicBezTo>
                <a:cubicBezTo>
                  <a:pt x="272893" y="1009810"/>
                  <a:pt x="173808" y="958026"/>
                  <a:pt x="176060" y="879224"/>
                </a:cubicBezTo>
                <a:cubicBezTo>
                  <a:pt x="178312" y="800422"/>
                  <a:pt x="281900" y="723873"/>
                  <a:pt x="257129" y="636065"/>
                </a:cubicBezTo>
                <a:cubicBezTo>
                  <a:pt x="232358" y="548257"/>
                  <a:pt x="45447" y="437934"/>
                  <a:pt x="27432" y="352378"/>
                </a:cubicBezTo>
                <a:cubicBezTo>
                  <a:pt x="9417" y="266822"/>
                  <a:pt x="58959" y="181266"/>
                  <a:pt x="122013" y="12272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Elipse 130"/>
          <p:cNvSpPr/>
          <p:nvPr/>
        </p:nvSpPr>
        <p:spPr bwMode="auto">
          <a:xfrm>
            <a:off x="8269121" y="21584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0" name="Elipse 129"/>
          <p:cNvSpPr/>
          <p:nvPr/>
        </p:nvSpPr>
        <p:spPr bwMode="auto">
          <a:xfrm>
            <a:off x="6775775" y="21377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9" name="Elipse 128"/>
          <p:cNvSpPr/>
          <p:nvPr/>
        </p:nvSpPr>
        <p:spPr bwMode="auto">
          <a:xfrm>
            <a:off x="5288623" y="2163403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5" name="Elipse 4"/>
          <p:cNvSpPr/>
          <p:nvPr/>
        </p:nvSpPr>
        <p:spPr>
          <a:xfrm>
            <a:off x="5284002" y="3298538"/>
            <a:ext cx="45719" cy="70864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1869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>
            <a:off x="5257256" y="2080105"/>
            <a:ext cx="2283940" cy="800097"/>
          </a:xfrm>
          <a:custGeom>
            <a:avLst/>
            <a:gdLst>
              <a:gd name="connsiteX0" fmla="*/ 79840 w 2283940"/>
              <a:gd name="connsiteY0" fmla="*/ 270437 h 800097"/>
              <a:gd name="connsiteX1" fmla="*/ 417631 w 2283940"/>
              <a:gd name="connsiteY1" fmla="*/ 40787 h 800097"/>
              <a:gd name="connsiteX2" fmla="*/ 971608 w 2283940"/>
              <a:gd name="connsiteY2" fmla="*/ 216402 h 800097"/>
              <a:gd name="connsiteX3" fmla="*/ 1295888 w 2283940"/>
              <a:gd name="connsiteY3" fmla="*/ 67804 h 800097"/>
              <a:gd name="connsiteX4" fmla="*/ 1633679 w 2283940"/>
              <a:gd name="connsiteY4" fmla="*/ 229911 h 800097"/>
              <a:gd name="connsiteX5" fmla="*/ 1930935 w 2283940"/>
              <a:gd name="connsiteY5" fmla="*/ 260 h 800097"/>
              <a:gd name="connsiteX6" fmla="*/ 2241702 w 2283940"/>
              <a:gd name="connsiteY6" fmla="*/ 283946 h 800097"/>
              <a:gd name="connsiteX7" fmla="*/ 2228191 w 2283940"/>
              <a:gd name="connsiteY7" fmla="*/ 675703 h 800097"/>
              <a:gd name="connsiteX8" fmla="*/ 1755283 w 2283940"/>
              <a:gd name="connsiteY8" fmla="*/ 797283 h 800097"/>
              <a:gd name="connsiteX9" fmla="*/ 1228330 w 2283940"/>
              <a:gd name="connsiteY9" fmla="*/ 581141 h 800097"/>
              <a:gd name="connsiteX10" fmla="*/ 701376 w 2283940"/>
              <a:gd name="connsiteY10" fmla="*/ 662194 h 800097"/>
              <a:gd name="connsiteX11" fmla="*/ 282515 w 2283940"/>
              <a:gd name="connsiteY11" fmla="*/ 729739 h 800097"/>
              <a:gd name="connsiteX12" fmla="*/ 12282 w 2283940"/>
              <a:gd name="connsiteY12" fmla="*/ 527106 h 800097"/>
              <a:gd name="connsiteX13" fmla="*/ 79840 w 2283940"/>
              <a:gd name="connsiteY13" fmla="*/ 270437 h 80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83940" h="800097">
                <a:moveTo>
                  <a:pt x="79840" y="270437"/>
                </a:moveTo>
                <a:cubicBezTo>
                  <a:pt x="147398" y="189384"/>
                  <a:pt x="269003" y="49793"/>
                  <a:pt x="417631" y="40787"/>
                </a:cubicBezTo>
                <a:cubicBezTo>
                  <a:pt x="566259" y="31781"/>
                  <a:pt x="825232" y="211899"/>
                  <a:pt x="971608" y="216402"/>
                </a:cubicBezTo>
                <a:cubicBezTo>
                  <a:pt x="1117984" y="220905"/>
                  <a:pt x="1185543" y="65552"/>
                  <a:pt x="1295888" y="67804"/>
                </a:cubicBezTo>
                <a:cubicBezTo>
                  <a:pt x="1406233" y="70055"/>
                  <a:pt x="1527838" y="241168"/>
                  <a:pt x="1633679" y="229911"/>
                </a:cubicBezTo>
                <a:cubicBezTo>
                  <a:pt x="1739520" y="218654"/>
                  <a:pt x="1829598" y="-8746"/>
                  <a:pt x="1930935" y="260"/>
                </a:cubicBezTo>
                <a:cubicBezTo>
                  <a:pt x="2032272" y="9266"/>
                  <a:pt x="2192159" y="171372"/>
                  <a:pt x="2241702" y="283946"/>
                </a:cubicBezTo>
                <a:cubicBezTo>
                  <a:pt x="2291245" y="396520"/>
                  <a:pt x="2309261" y="590147"/>
                  <a:pt x="2228191" y="675703"/>
                </a:cubicBezTo>
                <a:cubicBezTo>
                  <a:pt x="2147121" y="761259"/>
                  <a:pt x="1921926" y="813043"/>
                  <a:pt x="1755283" y="797283"/>
                </a:cubicBezTo>
                <a:cubicBezTo>
                  <a:pt x="1588640" y="781523"/>
                  <a:pt x="1403981" y="603656"/>
                  <a:pt x="1228330" y="581141"/>
                </a:cubicBezTo>
                <a:cubicBezTo>
                  <a:pt x="1052679" y="558626"/>
                  <a:pt x="701376" y="662194"/>
                  <a:pt x="701376" y="662194"/>
                </a:cubicBezTo>
                <a:cubicBezTo>
                  <a:pt x="543740" y="686960"/>
                  <a:pt x="397364" y="752254"/>
                  <a:pt x="282515" y="729739"/>
                </a:cubicBezTo>
                <a:cubicBezTo>
                  <a:pt x="167666" y="707224"/>
                  <a:pt x="43809" y="601405"/>
                  <a:pt x="12282" y="527106"/>
                </a:cubicBezTo>
                <a:cubicBezTo>
                  <a:pt x="-19245" y="452807"/>
                  <a:pt x="12282" y="351490"/>
                  <a:pt x="79840" y="270437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5228595" y="3281506"/>
            <a:ext cx="805822" cy="1796792"/>
          </a:xfrm>
          <a:custGeom>
            <a:avLst/>
            <a:gdLst>
              <a:gd name="connsiteX0" fmla="*/ 122013 w 805822"/>
              <a:gd name="connsiteY0" fmla="*/ 122728 h 1796792"/>
              <a:gd name="connsiteX1" fmla="*/ 405757 w 805822"/>
              <a:gd name="connsiteY1" fmla="*/ 1148 h 1796792"/>
              <a:gd name="connsiteX2" fmla="*/ 716525 w 805822"/>
              <a:gd name="connsiteY2" fmla="*/ 82201 h 1796792"/>
              <a:gd name="connsiteX3" fmla="*/ 797595 w 805822"/>
              <a:gd name="connsiteY3" fmla="*/ 392905 h 1796792"/>
              <a:gd name="connsiteX4" fmla="*/ 554385 w 805822"/>
              <a:gd name="connsiteY4" fmla="*/ 771153 h 1796792"/>
              <a:gd name="connsiteX5" fmla="*/ 554385 w 805822"/>
              <a:gd name="connsiteY5" fmla="*/ 1108875 h 1796792"/>
              <a:gd name="connsiteX6" fmla="*/ 743548 w 805822"/>
              <a:gd name="connsiteY6" fmla="*/ 1406070 h 1796792"/>
              <a:gd name="connsiteX7" fmla="*/ 730037 w 805822"/>
              <a:gd name="connsiteY7" fmla="*/ 1703265 h 1796792"/>
              <a:gd name="connsiteX8" fmla="*/ 311176 w 805822"/>
              <a:gd name="connsiteY8" fmla="*/ 1784318 h 1796792"/>
              <a:gd name="connsiteX9" fmla="*/ 408 w 805822"/>
              <a:gd name="connsiteY9" fmla="*/ 1473614 h 1796792"/>
              <a:gd name="connsiteX10" fmla="*/ 243618 w 805822"/>
              <a:gd name="connsiteY10" fmla="*/ 1108875 h 1796792"/>
              <a:gd name="connsiteX11" fmla="*/ 176060 w 805822"/>
              <a:gd name="connsiteY11" fmla="*/ 879224 h 1796792"/>
              <a:gd name="connsiteX12" fmla="*/ 257129 w 805822"/>
              <a:gd name="connsiteY12" fmla="*/ 636065 h 1796792"/>
              <a:gd name="connsiteX13" fmla="*/ 27432 w 805822"/>
              <a:gd name="connsiteY13" fmla="*/ 352378 h 1796792"/>
              <a:gd name="connsiteX14" fmla="*/ 122013 w 805822"/>
              <a:gd name="connsiteY14" fmla="*/ 122728 h 179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822" h="1796792">
                <a:moveTo>
                  <a:pt x="122013" y="122728"/>
                </a:moveTo>
                <a:cubicBezTo>
                  <a:pt x="185067" y="64190"/>
                  <a:pt x="306672" y="7902"/>
                  <a:pt x="405757" y="1148"/>
                </a:cubicBezTo>
                <a:cubicBezTo>
                  <a:pt x="504842" y="-5606"/>
                  <a:pt x="651219" y="16908"/>
                  <a:pt x="716525" y="82201"/>
                </a:cubicBezTo>
                <a:cubicBezTo>
                  <a:pt x="781831" y="147494"/>
                  <a:pt x="824618" y="278080"/>
                  <a:pt x="797595" y="392905"/>
                </a:cubicBezTo>
                <a:cubicBezTo>
                  <a:pt x="770572" y="507730"/>
                  <a:pt x="594920" y="651825"/>
                  <a:pt x="554385" y="771153"/>
                </a:cubicBezTo>
                <a:cubicBezTo>
                  <a:pt x="513850" y="890481"/>
                  <a:pt x="522858" y="1003056"/>
                  <a:pt x="554385" y="1108875"/>
                </a:cubicBezTo>
                <a:cubicBezTo>
                  <a:pt x="585912" y="1214694"/>
                  <a:pt x="714273" y="1307005"/>
                  <a:pt x="743548" y="1406070"/>
                </a:cubicBezTo>
                <a:cubicBezTo>
                  <a:pt x="772823" y="1505135"/>
                  <a:pt x="802099" y="1640224"/>
                  <a:pt x="730037" y="1703265"/>
                </a:cubicBezTo>
                <a:cubicBezTo>
                  <a:pt x="657975" y="1766306"/>
                  <a:pt x="432781" y="1822593"/>
                  <a:pt x="311176" y="1784318"/>
                </a:cubicBezTo>
                <a:cubicBezTo>
                  <a:pt x="189571" y="1746043"/>
                  <a:pt x="11668" y="1586188"/>
                  <a:pt x="408" y="1473614"/>
                </a:cubicBezTo>
                <a:cubicBezTo>
                  <a:pt x="-10852" y="1361040"/>
                  <a:pt x="214343" y="1207940"/>
                  <a:pt x="243618" y="1108875"/>
                </a:cubicBezTo>
                <a:cubicBezTo>
                  <a:pt x="272893" y="1009810"/>
                  <a:pt x="173808" y="958026"/>
                  <a:pt x="176060" y="879224"/>
                </a:cubicBezTo>
                <a:cubicBezTo>
                  <a:pt x="178312" y="800422"/>
                  <a:pt x="281900" y="723873"/>
                  <a:pt x="257129" y="636065"/>
                </a:cubicBezTo>
                <a:cubicBezTo>
                  <a:pt x="232358" y="548257"/>
                  <a:pt x="45447" y="437934"/>
                  <a:pt x="27432" y="352378"/>
                </a:cubicBezTo>
                <a:cubicBezTo>
                  <a:pt x="9417" y="266822"/>
                  <a:pt x="58959" y="181266"/>
                  <a:pt x="122013" y="12272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Elipse 130"/>
          <p:cNvSpPr/>
          <p:nvPr/>
        </p:nvSpPr>
        <p:spPr bwMode="auto">
          <a:xfrm>
            <a:off x="8269121" y="21584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6089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>
            <a:off x="5257256" y="2080105"/>
            <a:ext cx="2283940" cy="800097"/>
          </a:xfrm>
          <a:custGeom>
            <a:avLst/>
            <a:gdLst>
              <a:gd name="connsiteX0" fmla="*/ 79840 w 2283940"/>
              <a:gd name="connsiteY0" fmla="*/ 270437 h 800097"/>
              <a:gd name="connsiteX1" fmla="*/ 417631 w 2283940"/>
              <a:gd name="connsiteY1" fmla="*/ 40787 h 800097"/>
              <a:gd name="connsiteX2" fmla="*/ 971608 w 2283940"/>
              <a:gd name="connsiteY2" fmla="*/ 216402 h 800097"/>
              <a:gd name="connsiteX3" fmla="*/ 1295888 w 2283940"/>
              <a:gd name="connsiteY3" fmla="*/ 67804 h 800097"/>
              <a:gd name="connsiteX4" fmla="*/ 1633679 w 2283940"/>
              <a:gd name="connsiteY4" fmla="*/ 229911 h 800097"/>
              <a:gd name="connsiteX5" fmla="*/ 1930935 w 2283940"/>
              <a:gd name="connsiteY5" fmla="*/ 260 h 800097"/>
              <a:gd name="connsiteX6" fmla="*/ 2241702 w 2283940"/>
              <a:gd name="connsiteY6" fmla="*/ 283946 h 800097"/>
              <a:gd name="connsiteX7" fmla="*/ 2228191 w 2283940"/>
              <a:gd name="connsiteY7" fmla="*/ 675703 h 800097"/>
              <a:gd name="connsiteX8" fmla="*/ 1755283 w 2283940"/>
              <a:gd name="connsiteY8" fmla="*/ 797283 h 800097"/>
              <a:gd name="connsiteX9" fmla="*/ 1228330 w 2283940"/>
              <a:gd name="connsiteY9" fmla="*/ 581141 h 800097"/>
              <a:gd name="connsiteX10" fmla="*/ 701376 w 2283940"/>
              <a:gd name="connsiteY10" fmla="*/ 662194 h 800097"/>
              <a:gd name="connsiteX11" fmla="*/ 282515 w 2283940"/>
              <a:gd name="connsiteY11" fmla="*/ 729739 h 800097"/>
              <a:gd name="connsiteX12" fmla="*/ 12282 w 2283940"/>
              <a:gd name="connsiteY12" fmla="*/ 527106 h 800097"/>
              <a:gd name="connsiteX13" fmla="*/ 79840 w 2283940"/>
              <a:gd name="connsiteY13" fmla="*/ 270437 h 80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83940" h="800097">
                <a:moveTo>
                  <a:pt x="79840" y="270437"/>
                </a:moveTo>
                <a:cubicBezTo>
                  <a:pt x="147398" y="189384"/>
                  <a:pt x="269003" y="49793"/>
                  <a:pt x="417631" y="40787"/>
                </a:cubicBezTo>
                <a:cubicBezTo>
                  <a:pt x="566259" y="31781"/>
                  <a:pt x="825232" y="211899"/>
                  <a:pt x="971608" y="216402"/>
                </a:cubicBezTo>
                <a:cubicBezTo>
                  <a:pt x="1117984" y="220905"/>
                  <a:pt x="1185543" y="65552"/>
                  <a:pt x="1295888" y="67804"/>
                </a:cubicBezTo>
                <a:cubicBezTo>
                  <a:pt x="1406233" y="70055"/>
                  <a:pt x="1527838" y="241168"/>
                  <a:pt x="1633679" y="229911"/>
                </a:cubicBezTo>
                <a:cubicBezTo>
                  <a:pt x="1739520" y="218654"/>
                  <a:pt x="1829598" y="-8746"/>
                  <a:pt x="1930935" y="260"/>
                </a:cubicBezTo>
                <a:cubicBezTo>
                  <a:pt x="2032272" y="9266"/>
                  <a:pt x="2192159" y="171372"/>
                  <a:pt x="2241702" y="283946"/>
                </a:cubicBezTo>
                <a:cubicBezTo>
                  <a:pt x="2291245" y="396520"/>
                  <a:pt x="2309261" y="590147"/>
                  <a:pt x="2228191" y="675703"/>
                </a:cubicBezTo>
                <a:cubicBezTo>
                  <a:pt x="2147121" y="761259"/>
                  <a:pt x="1921926" y="813043"/>
                  <a:pt x="1755283" y="797283"/>
                </a:cubicBezTo>
                <a:cubicBezTo>
                  <a:pt x="1588640" y="781523"/>
                  <a:pt x="1403981" y="603656"/>
                  <a:pt x="1228330" y="581141"/>
                </a:cubicBezTo>
                <a:cubicBezTo>
                  <a:pt x="1052679" y="558626"/>
                  <a:pt x="701376" y="662194"/>
                  <a:pt x="701376" y="662194"/>
                </a:cubicBezTo>
                <a:cubicBezTo>
                  <a:pt x="543740" y="686960"/>
                  <a:pt x="397364" y="752254"/>
                  <a:pt x="282515" y="729739"/>
                </a:cubicBezTo>
                <a:cubicBezTo>
                  <a:pt x="167666" y="707224"/>
                  <a:pt x="43809" y="601405"/>
                  <a:pt x="12282" y="527106"/>
                </a:cubicBezTo>
                <a:cubicBezTo>
                  <a:pt x="-19245" y="452807"/>
                  <a:pt x="12282" y="351490"/>
                  <a:pt x="79840" y="270437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5228595" y="3281506"/>
            <a:ext cx="805822" cy="1796792"/>
          </a:xfrm>
          <a:custGeom>
            <a:avLst/>
            <a:gdLst>
              <a:gd name="connsiteX0" fmla="*/ 122013 w 805822"/>
              <a:gd name="connsiteY0" fmla="*/ 122728 h 1796792"/>
              <a:gd name="connsiteX1" fmla="*/ 405757 w 805822"/>
              <a:gd name="connsiteY1" fmla="*/ 1148 h 1796792"/>
              <a:gd name="connsiteX2" fmla="*/ 716525 w 805822"/>
              <a:gd name="connsiteY2" fmla="*/ 82201 h 1796792"/>
              <a:gd name="connsiteX3" fmla="*/ 797595 w 805822"/>
              <a:gd name="connsiteY3" fmla="*/ 392905 h 1796792"/>
              <a:gd name="connsiteX4" fmla="*/ 554385 w 805822"/>
              <a:gd name="connsiteY4" fmla="*/ 771153 h 1796792"/>
              <a:gd name="connsiteX5" fmla="*/ 554385 w 805822"/>
              <a:gd name="connsiteY5" fmla="*/ 1108875 h 1796792"/>
              <a:gd name="connsiteX6" fmla="*/ 743548 w 805822"/>
              <a:gd name="connsiteY6" fmla="*/ 1406070 h 1796792"/>
              <a:gd name="connsiteX7" fmla="*/ 730037 w 805822"/>
              <a:gd name="connsiteY7" fmla="*/ 1703265 h 1796792"/>
              <a:gd name="connsiteX8" fmla="*/ 311176 w 805822"/>
              <a:gd name="connsiteY8" fmla="*/ 1784318 h 1796792"/>
              <a:gd name="connsiteX9" fmla="*/ 408 w 805822"/>
              <a:gd name="connsiteY9" fmla="*/ 1473614 h 1796792"/>
              <a:gd name="connsiteX10" fmla="*/ 243618 w 805822"/>
              <a:gd name="connsiteY10" fmla="*/ 1108875 h 1796792"/>
              <a:gd name="connsiteX11" fmla="*/ 176060 w 805822"/>
              <a:gd name="connsiteY11" fmla="*/ 879224 h 1796792"/>
              <a:gd name="connsiteX12" fmla="*/ 257129 w 805822"/>
              <a:gd name="connsiteY12" fmla="*/ 636065 h 1796792"/>
              <a:gd name="connsiteX13" fmla="*/ 27432 w 805822"/>
              <a:gd name="connsiteY13" fmla="*/ 352378 h 1796792"/>
              <a:gd name="connsiteX14" fmla="*/ 122013 w 805822"/>
              <a:gd name="connsiteY14" fmla="*/ 122728 h 179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822" h="1796792">
                <a:moveTo>
                  <a:pt x="122013" y="122728"/>
                </a:moveTo>
                <a:cubicBezTo>
                  <a:pt x="185067" y="64190"/>
                  <a:pt x="306672" y="7902"/>
                  <a:pt x="405757" y="1148"/>
                </a:cubicBezTo>
                <a:cubicBezTo>
                  <a:pt x="504842" y="-5606"/>
                  <a:pt x="651219" y="16908"/>
                  <a:pt x="716525" y="82201"/>
                </a:cubicBezTo>
                <a:cubicBezTo>
                  <a:pt x="781831" y="147494"/>
                  <a:pt x="824618" y="278080"/>
                  <a:pt x="797595" y="392905"/>
                </a:cubicBezTo>
                <a:cubicBezTo>
                  <a:pt x="770572" y="507730"/>
                  <a:pt x="594920" y="651825"/>
                  <a:pt x="554385" y="771153"/>
                </a:cubicBezTo>
                <a:cubicBezTo>
                  <a:pt x="513850" y="890481"/>
                  <a:pt x="522858" y="1003056"/>
                  <a:pt x="554385" y="1108875"/>
                </a:cubicBezTo>
                <a:cubicBezTo>
                  <a:pt x="585912" y="1214694"/>
                  <a:pt x="714273" y="1307005"/>
                  <a:pt x="743548" y="1406070"/>
                </a:cubicBezTo>
                <a:cubicBezTo>
                  <a:pt x="772823" y="1505135"/>
                  <a:pt x="802099" y="1640224"/>
                  <a:pt x="730037" y="1703265"/>
                </a:cubicBezTo>
                <a:cubicBezTo>
                  <a:pt x="657975" y="1766306"/>
                  <a:pt x="432781" y="1822593"/>
                  <a:pt x="311176" y="1784318"/>
                </a:cubicBezTo>
                <a:cubicBezTo>
                  <a:pt x="189571" y="1746043"/>
                  <a:pt x="11668" y="1586188"/>
                  <a:pt x="408" y="1473614"/>
                </a:cubicBezTo>
                <a:cubicBezTo>
                  <a:pt x="-10852" y="1361040"/>
                  <a:pt x="214343" y="1207940"/>
                  <a:pt x="243618" y="1108875"/>
                </a:cubicBezTo>
                <a:cubicBezTo>
                  <a:pt x="272893" y="1009810"/>
                  <a:pt x="173808" y="958026"/>
                  <a:pt x="176060" y="879224"/>
                </a:cubicBezTo>
                <a:cubicBezTo>
                  <a:pt x="178312" y="800422"/>
                  <a:pt x="281900" y="723873"/>
                  <a:pt x="257129" y="636065"/>
                </a:cubicBezTo>
                <a:cubicBezTo>
                  <a:pt x="232358" y="548257"/>
                  <a:pt x="45447" y="437934"/>
                  <a:pt x="27432" y="352378"/>
                </a:cubicBezTo>
                <a:cubicBezTo>
                  <a:pt x="9417" y="266822"/>
                  <a:pt x="58959" y="181266"/>
                  <a:pt x="122013" y="12272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1" name="Elipse 130"/>
          <p:cNvSpPr/>
          <p:nvPr/>
        </p:nvSpPr>
        <p:spPr bwMode="auto">
          <a:xfrm>
            <a:off x="8269121" y="21584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6722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>
          <a:xfrm>
            <a:off x="5288055" y="2120874"/>
            <a:ext cx="3753125" cy="732814"/>
          </a:xfrm>
          <a:custGeom>
            <a:avLst/>
            <a:gdLst>
              <a:gd name="connsiteX0" fmla="*/ 157135 w 3753125"/>
              <a:gd name="connsiteY0" fmla="*/ 94580 h 732814"/>
              <a:gd name="connsiteX1" fmla="*/ 440879 w 3753125"/>
              <a:gd name="connsiteY1" fmla="*/ 27035 h 732814"/>
              <a:gd name="connsiteX2" fmla="*/ 778670 w 3753125"/>
              <a:gd name="connsiteY2" fmla="*/ 229668 h 732814"/>
              <a:gd name="connsiteX3" fmla="*/ 1008368 w 3753125"/>
              <a:gd name="connsiteY3" fmla="*/ 216159 h 732814"/>
              <a:gd name="connsiteX4" fmla="*/ 1278600 w 3753125"/>
              <a:gd name="connsiteY4" fmla="*/ 18 h 732814"/>
              <a:gd name="connsiteX5" fmla="*/ 1589368 w 3753125"/>
              <a:gd name="connsiteY5" fmla="*/ 202651 h 732814"/>
              <a:gd name="connsiteX6" fmla="*/ 1873112 w 3753125"/>
              <a:gd name="connsiteY6" fmla="*/ 27035 h 732814"/>
              <a:gd name="connsiteX7" fmla="*/ 2318996 w 3753125"/>
              <a:gd name="connsiteY7" fmla="*/ 216159 h 732814"/>
              <a:gd name="connsiteX8" fmla="*/ 2494648 w 3753125"/>
              <a:gd name="connsiteY8" fmla="*/ 108089 h 732814"/>
              <a:gd name="connsiteX9" fmla="*/ 2832439 w 3753125"/>
              <a:gd name="connsiteY9" fmla="*/ 216159 h 732814"/>
              <a:gd name="connsiteX10" fmla="*/ 3062136 w 3753125"/>
              <a:gd name="connsiteY10" fmla="*/ 175633 h 732814"/>
              <a:gd name="connsiteX11" fmla="*/ 3399927 w 3753125"/>
              <a:gd name="connsiteY11" fmla="*/ 13527 h 732814"/>
              <a:gd name="connsiteX12" fmla="*/ 3751230 w 3753125"/>
              <a:gd name="connsiteY12" fmla="*/ 337739 h 732814"/>
              <a:gd name="connsiteX13" fmla="*/ 3508020 w 3753125"/>
              <a:gd name="connsiteY13" fmla="*/ 729496 h 732814"/>
              <a:gd name="connsiteX14" fmla="*/ 2859462 w 3753125"/>
              <a:gd name="connsiteY14" fmla="*/ 526863 h 732814"/>
              <a:gd name="connsiteX15" fmla="*/ 2251438 w 3753125"/>
              <a:gd name="connsiteY15" fmla="*/ 540372 h 732814"/>
              <a:gd name="connsiteX16" fmla="*/ 1967694 w 3753125"/>
              <a:gd name="connsiteY16" fmla="*/ 729496 h 732814"/>
              <a:gd name="connsiteX17" fmla="*/ 1440740 w 3753125"/>
              <a:gd name="connsiteY17" fmla="*/ 513354 h 732814"/>
              <a:gd name="connsiteX18" fmla="*/ 913786 w 3753125"/>
              <a:gd name="connsiteY18" fmla="*/ 486337 h 732814"/>
              <a:gd name="connsiteX19" fmla="*/ 548972 w 3753125"/>
              <a:gd name="connsiteY19" fmla="*/ 715987 h 732814"/>
              <a:gd name="connsiteX20" fmla="*/ 76065 w 3753125"/>
              <a:gd name="connsiteY20" fmla="*/ 580899 h 732814"/>
              <a:gd name="connsiteX21" fmla="*/ 8507 w 3753125"/>
              <a:gd name="connsiteY21" fmla="*/ 243177 h 732814"/>
              <a:gd name="connsiteX22" fmla="*/ 157135 w 3753125"/>
              <a:gd name="connsiteY22" fmla="*/ 94580 h 7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53125" h="732814">
                <a:moveTo>
                  <a:pt x="157135" y="94580"/>
                </a:moveTo>
                <a:cubicBezTo>
                  <a:pt x="229197" y="58556"/>
                  <a:pt x="337290" y="4520"/>
                  <a:pt x="440879" y="27035"/>
                </a:cubicBezTo>
                <a:cubicBezTo>
                  <a:pt x="544468" y="49550"/>
                  <a:pt x="684089" y="198147"/>
                  <a:pt x="778670" y="229668"/>
                </a:cubicBezTo>
                <a:cubicBezTo>
                  <a:pt x="873252" y="261189"/>
                  <a:pt x="925046" y="254434"/>
                  <a:pt x="1008368" y="216159"/>
                </a:cubicBezTo>
                <a:cubicBezTo>
                  <a:pt x="1091690" y="177884"/>
                  <a:pt x="1181767" y="2269"/>
                  <a:pt x="1278600" y="18"/>
                </a:cubicBezTo>
                <a:cubicBezTo>
                  <a:pt x="1375433" y="-2233"/>
                  <a:pt x="1490283" y="198148"/>
                  <a:pt x="1589368" y="202651"/>
                </a:cubicBezTo>
                <a:cubicBezTo>
                  <a:pt x="1688453" y="207154"/>
                  <a:pt x="1751507" y="24784"/>
                  <a:pt x="1873112" y="27035"/>
                </a:cubicBezTo>
                <a:cubicBezTo>
                  <a:pt x="1994717" y="29286"/>
                  <a:pt x="2215407" y="202650"/>
                  <a:pt x="2318996" y="216159"/>
                </a:cubicBezTo>
                <a:cubicBezTo>
                  <a:pt x="2422585" y="229668"/>
                  <a:pt x="2409074" y="108089"/>
                  <a:pt x="2494648" y="108089"/>
                </a:cubicBezTo>
                <a:cubicBezTo>
                  <a:pt x="2580222" y="108089"/>
                  <a:pt x="2737858" y="204902"/>
                  <a:pt x="2832439" y="216159"/>
                </a:cubicBezTo>
                <a:cubicBezTo>
                  <a:pt x="2927020" y="227416"/>
                  <a:pt x="2967555" y="209405"/>
                  <a:pt x="3062136" y="175633"/>
                </a:cubicBezTo>
                <a:cubicBezTo>
                  <a:pt x="3156717" y="141861"/>
                  <a:pt x="3285078" y="-13491"/>
                  <a:pt x="3399927" y="13527"/>
                </a:cubicBezTo>
                <a:cubicBezTo>
                  <a:pt x="3514776" y="40545"/>
                  <a:pt x="3733215" y="218411"/>
                  <a:pt x="3751230" y="337739"/>
                </a:cubicBezTo>
                <a:cubicBezTo>
                  <a:pt x="3769245" y="457067"/>
                  <a:pt x="3656648" y="697975"/>
                  <a:pt x="3508020" y="729496"/>
                </a:cubicBezTo>
                <a:cubicBezTo>
                  <a:pt x="3359392" y="761017"/>
                  <a:pt x="3068892" y="558384"/>
                  <a:pt x="2859462" y="526863"/>
                </a:cubicBezTo>
                <a:cubicBezTo>
                  <a:pt x="2650032" y="495342"/>
                  <a:pt x="2400066" y="506600"/>
                  <a:pt x="2251438" y="540372"/>
                </a:cubicBezTo>
                <a:cubicBezTo>
                  <a:pt x="2102810" y="574144"/>
                  <a:pt x="2102810" y="733999"/>
                  <a:pt x="1967694" y="729496"/>
                </a:cubicBezTo>
                <a:cubicBezTo>
                  <a:pt x="1832578" y="724993"/>
                  <a:pt x="1616391" y="553880"/>
                  <a:pt x="1440740" y="513354"/>
                </a:cubicBezTo>
                <a:cubicBezTo>
                  <a:pt x="1265089" y="472828"/>
                  <a:pt x="1062414" y="452565"/>
                  <a:pt x="913786" y="486337"/>
                </a:cubicBezTo>
                <a:cubicBezTo>
                  <a:pt x="765158" y="520109"/>
                  <a:pt x="688592" y="700227"/>
                  <a:pt x="548972" y="715987"/>
                </a:cubicBezTo>
                <a:cubicBezTo>
                  <a:pt x="409352" y="731747"/>
                  <a:pt x="166143" y="659701"/>
                  <a:pt x="76065" y="580899"/>
                </a:cubicBezTo>
                <a:cubicBezTo>
                  <a:pt x="-14013" y="502097"/>
                  <a:pt x="-5005" y="324230"/>
                  <a:pt x="8507" y="243177"/>
                </a:cubicBezTo>
                <a:cubicBezTo>
                  <a:pt x="22019" y="162124"/>
                  <a:pt x="85073" y="130604"/>
                  <a:pt x="157135" y="9458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5228595" y="3281506"/>
            <a:ext cx="805822" cy="1796792"/>
          </a:xfrm>
          <a:custGeom>
            <a:avLst/>
            <a:gdLst>
              <a:gd name="connsiteX0" fmla="*/ 122013 w 805822"/>
              <a:gd name="connsiteY0" fmla="*/ 122728 h 1796792"/>
              <a:gd name="connsiteX1" fmla="*/ 405757 w 805822"/>
              <a:gd name="connsiteY1" fmla="*/ 1148 h 1796792"/>
              <a:gd name="connsiteX2" fmla="*/ 716525 w 805822"/>
              <a:gd name="connsiteY2" fmla="*/ 82201 h 1796792"/>
              <a:gd name="connsiteX3" fmla="*/ 797595 w 805822"/>
              <a:gd name="connsiteY3" fmla="*/ 392905 h 1796792"/>
              <a:gd name="connsiteX4" fmla="*/ 554385 w 805822"/>
              <a:gd name="connsiteY4" fmla="*/ 771153 h 1796792"/>
              <a:gd name="connsiteX5" fmla="*/ 554385 w 805822"/>
              <a:gd name="connsiteY5" fmla="*/ 1108875 h 1796792"/>
              <a:gd name="connsiteX6" fmla="*/ 743548 w 805822"/>
              <a:gd name="connsiteY6" fmla="*/ 1406070 h 1796792"/>
              <a:gd name="connsiteX7" fmla="*/ 730037 w 805822"/>
              <a:gd name="connsiteY7" fmla="*/ 1703265 h 1796792"/>
              <a:gd name="connsiteX8" fmla="*/ 311176 w 805822"/>
              <a:gd name="connsiteY8" fmla="*/ 1784318 h 1796792"/>
              <a:gd name="connsiteX9" fmla="*/ 408 w 805822"/>
              <a:gd name="connsiteY9" fmla="*/ 1473614 h 1796792"/>
              <a:gd name="connsiteX10" fmla="*/ 243618 w 805822"/>
              <a:gd name="connsiteY10" fmla="*/ 1108875 h 1796792"/>
              <a:gd name="connsiteX11" fmla="*/ 176060 w 805822"/>
              <a:gd name="connsiteY11" fmla="*/ 879224 h 1796792"/>
              <a:gd name="connsiteX12" fmla="*/ 257129 w 805822"/>
              <a:gd name="connsiteY12" fmla="*/ 636065 h 1796792"/>
              <a:gd name="connsiteX13" fmla="*/ 27432 w 805822"/>
              <a:gd name="connsiteY13" fmla="*/ 352378 h 1796792"/>
              <a:gd name="connsiteX14" fmla="*/ 122013 w 805822"/>
              <a:gd name="connsiteY14" fmla="*/ 122728 h 179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822" h="1796792">
                <a:moveTo>
                  <a:pt x="122013" y="122728"/>
                </a:moveTo>
                <a:cubicBezTo>
                  <a:pt x="185067" y="64190"/>
                  <a:pt x="306672" y="7902"/>
                  <a:pt x="405757" y="1148"/>
                </a:cubicBezTo>
                <a:cubicBezTo>
                  <a:pt x="504842" y="-5606"/>
                  <a:pt x="651219" y="16908"/>
                  <a:pt x="716525" y="82201"/>
                </a:cubicBezTo>
                <a:cubicBezTo>
                  <a:pt x="781831" y="147494"/>
                  <a:pt x="824618" y="278080"/>
                  <a:pt x="797595" y="392905"/>
                </a:cubicBezTo>
                <a:cubicBezTo>
                  <a:pt x="770572" y="507730"/>
                  <a:pt x="594920" y="651825"/>
                  <a:pt x="554385" y="771153"/>
                </a:cubicBezTo>
                <a:cubicBezTo>
                  <a:pt x="513850" y="890481"/>
                  <a:pt x="522858" y="1003056"/>
                  <a:pt x="554385" y="1108875"/>
                </a:cubicBezTo>
                <a:cubicBezTo>
                  <a:pt x="585912" y="1214694"/>
                  <a:pt x="714273" y="1307005"/>
                  <a:pt x="743548" y="1406070"/>
                </a:cubicBezTo>
                <a:cubicBezTo>
                  <a:pt x="772823" y="1505135"/>
                  <a:pt x="802099" y="1640224"/>
                  <a:pt x="730037" y="1703265"/>
                </a:cubicBezTo>
                <a:cubicBezTo>
                  <a:pt x="657975" y="1766306"/>
                  <a:pt x="432781" y="1822593"/>
                  <a:pt x="311176" y="1784318"/>
                </a:cubicBezTo>
                <a:cubicBezTo>
                  <a:pt x="189571" y="1746043"/>
                  <a:pt x="11668" y="1586188"/>
                  <a:pt x="408" y="1473614"/>
                </a:cubicBezTo>
                <a:cubicBezTo>
                  <a:pt x="-10852" y="1361040"/>
                  <a:pt x="214343" y="1207940"/>
                  <a:pt x="243618" y="1108875"/>
                </a:cubicBezTo>
                <a:cubicBezTo>
                  <a:pt x="272893" y="1009810"/>
                  <a:pt x="173808" y="958026"/>
                  <a:pt x="176060" y="879224"/>
                </a:cubicBezTo>
                <a:cubicBezTo>
                  <a:pt x="178312" y="800422"/>
                  <a:pt x="281900" y="723873"/>
                  <a:pt x="257129" y="636065"/>
                </a:cubicBezTo>
                <a:cubicBezTo>
                  <a:pt x="232358" y="548257"/>
                  <a:pt x="45447" y="437934"/>
                  <a:pt x="27432" y="352378"/>
                </a:cubicBezTo>
                <a:cubicBezTo>
                  <a:pt x="9417" y="266822"/>
                  <a:pt x="58959" y="181266"/>
                  <a:pt x="122013" y="12272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62844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/>
          <p:cNvSpPr/>
          <p:nvPr/>
        </p:nvSpPr>
        <p:spPr>
          <a:xfrm>
            <a:off x="5288055" y="2120874"/>
            <a:ext cx="3753125" cy="732814"/>
          </a:xfrm>
          <a:custGeom>
            <a:avLst/>
            <a:gdLst>
              <a:gd name="connsiteX0" fmla="*/ 157135 w 3753125"/>
              <a:gd name="connsiteY0" fmla="*/ 94580 h 732814"/>
              <a:gd name="connsiteX1" fmla="*/ 440879 w 3753125"/>
              <a:gd name="connsiteY1" fmla="*/ 27035 h 732814"/>
              <a:gd name="connsiteX2" fmla="*/ 778670 w 3753125"/>
              <a:gd name="connsiteY2" fmla="*/ 229668 h 732814"/>
              <a:gd name="connsiteX3" fmla="*/ 1008368 w 3753125"/>
              <a:gd name="connsiteY3" fmla="*/ 216159 h 732814"/>
              <a:gd name="connsiteX4" fmla="*/ 1278600 w 3753125"/>
              <a:gd name="connsiteY4" fmla="*/ 18 h 732814"/>
              <a:gd name="connsiteX5" fmla="*/ 1589368 w 3753125"/>
              <a:gd name="connsiteY5" fmla="*/ 202651 h 732814"/>
              <a:gd name="connsiteX6" fmla="*/ 1873112 w 3753125"/>
              <a:gd name="connsiteY6" fmla="*/ 27035 h 732814"/>
              <a:gd name="connsiteX7" fmla="*/ 2318996 w 3753125"/>
              <a:gd name="connsiteY7" fmla="*/ 216159 h 732814"/>
              <a:gd name="connsiteX8" fmla="*/ 2494648 w 3753125"/>
              <a:gd name="connsiteY8" fmla="*/ 108089 h 732814"/>
              <a:gd name="connsiteX9" fmla="*/ 2832439 w 3753125"/>
              <a:gd name="connsiteY9" fmla="*/ 216159 h 732814"/>
              <a:gd name="connsiteX10" fmla="*/ 3062136 w 3753125"/>
              <a:gd name="connsiteY10" fmla="*/ 175633 h 732814"/>
              <a:gd name="connsiteX11" fmla="*/ 3399927 w 3753125"/>
              <a:gd name="connsiteY11" fmla="*/ 13527 h 732814"/>
              <a:gd name="connsiteX12" fmla="*/ 3751230 w 3753125"/>
              <a:gd name="connsiteY12" fmla="*/ 337739 h 732814"/>
              <a:gd name="connsiteX13" fmla="*/ 3508020 w 3753125"/>
              <a:gd name="connsiteY13" fmla="*/ 729496 h 732814"/>
              <a:gd name="connsiteX14" fmla="*/ 2859462 w 3753125"/>
              <a:gd name="connsiteY14" fmla="*/ 526863 h 732814"/>
              <a:gd name="connsiteX15" fmla="*/ 2251438 w 3753125"/>
              <a:gd name="connsiteY15" fmla="*/ 540372 h 732814"/>
              <a:gd name="connsiteX16" fmla="*/ 1967694 w 3753125"/>
              <a:gd name="connsiteY16" fmla="*/ 729496 h 732814"/>
              <a:gd name="connsiteX17" fmla="*/ 1440740 w 3753125"/>
              <a:gd name="connsiteY17" fmla="*/ 513354 h 732814"/>
              <a:gd name="connsiteX18" fmla="*/ 913786 w 3753125"/>
              <a:gd name="connsiteY18" fmla="*/ 486337 h 732814"/>
              <a:gd name="connsiteX19" fmla="*/ 548972 w 3753125"/>
              <a:gd name="connsiteY19" fmla="*/ 715987 h 732814"/>
              <a:gd name="connsiteX20" fmla="*/ 76065 w 3753125"/>
              <a:gd name="connsiteY20" fmla="*/ 580899 h 732814"/>
              <a:gd name="connsiteX21" fmla="*/ 8507 w 3753125"/>
              <a:gd name="connsiteY21" fmla="*/ 243177 h 732814"/>
              <a:gd name="connsiteX22" fmla="*/ 157135 w 3753125"/>
              <a:gd name="connsiteY22" fmla="*/ 94580 h 7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53125" h="732814">
                <a:moveTo>
                  <a:pt x="157135" y="94580"/>
                </a:moveTo>
                <a:cubicBezTo>
                  <a:pt x="229197" y="58556"/>
                  <a:pt x="337290" y="4520"/>
                  <a:pt x="440879" y="27035"/>
                </a:cubicBezTo>
                <a:cubicBezTo>
                  <a:pt x="544468" y="49550"/>
                  <a:pt x="684089" y="198147"/>
                  <a:pt x="778670" y="229668"/>
                </a:cubicBezTo>
                <a:cubicBezTo>
                  <a:pt x="873252" y="261189"/>
                  <a:pt x="925046" y="254434"/>
                  <a:pt x="1008368" y="216159"/>
                </a:cubicBezTo>
                <a:cubicBezTo>
                  <a:pt x="1091690" y="177884"/>
                  <a:pt x="1181767" y="2269"/>
                  <a:pt x="1278600" y="18"/>
                </a:cubicBezTo>
                <a:cubicBezTo>
                  <a:pt x="1375433" y="-2233"/>
                  <a:pt x="1490283" y="198148"/>
                  <a:pt x="1589368" y="202651"/>
                </a:cubicBezTo>
                <a:cubicBezTo>
                  <a:pt x="1688453" y="207154"/>
                  <a:pt x="1751507" y="24784"/>
                  <a:pt x="1873112" y="27035"/>
                </a:cubicBezTo>
                <a:cubicBezTo>
                  <a:pt x="1994717" y="29286"/>
                  <a:pt x="2215407" y="202650"/>
                  <a:pt x="2318996" y="216159"/>
                </a:cubicBezTo>
                <a:cubicBezTo>
                  <a:pt x="2422585" y="229668"/>
                  <a:pt x="2409074" y="108089"/>
                  <a:pt x="2494648" y="108089"/>
                </a:cubicBezTo>
                <a:cubicBezTo>
                  <a:pt x="2580222" y="108089"/>
                  <a:pt x="2737858" y="204902"/>
                  <a:pt x="2832439" y="216159"/>
                </a:cubicBezTo>
                <a:cubicBezTo>
                  <a:pt x="2927020" y="227416"/>
                  <a:pt x="2967555" y="209405"/>
                  <a:pt x="3062136" y="175633"/>
                </a:cubicBezTo>
                <a:cubicBezTo>
                  <a:pt x="3156717" y="141861"/>
                  <a:pt x="3285078" y="-13491"/>
                  <a:pt x="3399927" y="13527"/>
                </a:cubicBezTo>
                <a:cubicBezTo>
                  <a:pt x="3514776" y="40545"/>
                  <a:pt x="3733215" y="218411"/>
                  <a:pt x="3751230" y="337739"/>
                </a:cubicBezTo>
                <a:cubicBezTo>
                  <a:pt x="3769245" y="457067"/>
                  <a:pt x="3656648" y="697975"/>
                  <a:pt x="3508020" y="729496"/>
                </a:cubicBezTo>
                <a:cubicBezTo>
                  <a:pt x="3359392" y="761017"/>
                  <a:pt x="3068892" y="558384"/>
                  <a:pt x="2859462" y="526863"/>
                </a:cubicBezTo>
                <a:cubicBezTo>
                  <a:pt x="2650032" y="495342"/>
                  <a:pt x="2400066" y="506600"/>
                  <a:pt x="2251438" y="540372"/>
                </a:cubicBezTo>
                <a:cubicBezTo>
                  <a:pt x="2102810" y="574144"/>
                  <a:pt x="2102810" y="733999"/>
                  <a:pt x="1967694" y="729496"/>
                </a:cubicBezTo>
                <a:cubicBezTo>
                  <a:pt x="1832578" y="724993"/>
                  <a:pt x="1616391" y="553880"/>
                  <a:pt x="1440740" y="513354"/>
                </a:cubicBezTo>
                <a:cubicBezTo>
                  <a:pt x="1265089" y="472828"/>
                  <a:pt x="1062414" y="452565"/>
                  <a:pt x="913786" y="486337"/>
                </a:cubicBezTo>
                <a:cubicBezTo>
                  <a:pt x="765158" y="520109"/>
                  <a:pt x="688592" y="700227"/>
                  <a:pt x="548972" y="715987"/>
                </a:cubicBezTo>
                <a:cubicBezTo>
                  <a:pt x="409352" y="731747"/>
                  <a:pt x="166143" y="659701"/>
                  <a:pt x="76065" y="580899"/>
                </a:cubicBezTo>
                <a:cubicBezTo>
                  <a:pt x="-14013" y="502097"/>
                  <a:pt x="-5005" y="324230"/>
                  <a:pt x="8507" y="243177"/>
                </a:cubicBezTo>
                <a:cubicBezTo>
                  <a:pt x="22019" y="162124"/>
                  <a:pt x="85073" y="130604"/>
                  <a:pt x="157135" y="9458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Forma libre 5"/>
          <p:cNvSpPr/>
          <p:nvPr/>
        </p:nvSpPr>
        <p:spPr>
          <a:xfrm>
            <a:off x="5228595" y="3281506"/>
            <a:ext cx="805822" cy="1796792"/>
          </a:xfrm>
          <a:custGeom>
            <a:avLst/>
            <a:gdLst>
              <a:gd name="connsiteX0" fmla="*/ 122013 w 805822"/>
              <a:gd name="connsiteY0" fmla="*/ 122728 h 1796792"/>
              <a:gd name="connsiteX1" fmla="*/ 405757 w 805822"/>
              <a:gd name="connsiteY1" fmla="*/ 1148 h 1796792"/>
              <a:gd name="connsiteX2" fmla="*/ 716525 w 805822"/>
              <a:gd name="connsiteY2" fmla="*/ 82201 h 1796792"/>
              <a:gd name="connsiteX3" fmla="*/ 797595 w 805822"/>
              <a:gd name="connsiteY3" fmla="*/ 392905 h 1796792"/>
              <a:gd name="connsiteX4" fmla="*/ 554385 w 805822"/>
              <a:gd name="connsiteY4" fmla="*/ 771153 h 1796792"/>
              <a:gd name="connsiteX5" fmla="*/ 554385 w 805822"/>
              <a:gd name="connsiteY5" fmla="*/ 1108875 h 1796792"/>
              <a:gd name="connsiteX6" fmla="*/ 743548 w 805822"/>
              <a:gd name="connsiteY6" fmla="*/ 1406070 h 1796792"/>
              <a:gd name="connsiteX7" fmla="*/ 730037 w 805822"/>
              <a:gd name="connsiteY7" fmla="*/ 1703265 h 1796792"/>
              <a:gd name="connsiteX8" fmla="*/ 311176 w 805822"/>
              <a:gd name="connsiteY8" fmla="*/ 1784318 h 1796792"/>
              <a:gd name="connsiteX9" fmla="*/ 408 w 805822"/>
              <a:gd name="connsiteY9" fmla="*/ 1473614 h 1796792"/>
              <a:gd name="connsiteX10" fmla="*/ 243618 w 805822"/>
              <a:gd name="connsiteY10" fmla="*/ 1108875 h 1796792"/>
              <a:gd name="connsiteX11" fmla="*/ 176060 w 805822"/>
              <a:gd name="connsiteY11" fmla="*/ 879224 h 1796792"/>
              <a:gd name="connsiteX12" fmla="*/ 257129 w 805822"/>
              <a:gd name="connsiteY12" fmla="*/ 636065 h 1796792"/>
              <a:gd name="connsiteX13" fmla="*/ 27432 w 805822"/>
              <a:gd name="connsiteY13" fmla="*/ 352378 h 1796792"/>
              <a:gd name="connsiteX14" fmla="*/ 122013 w 805822"/>
              <a:gd name="connsiteY14" fmla="*/ 122728 h 179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5822" h="1796792">
                <a:moveTo>
                  <a:pt x="122013" y="122728"/>
                </a:moveTo>
                <a:cubicBezTo>
                  <a:pt x="185067" y="64190"/>
                  <a:pt x="306672" y="7902"/>
                  <a:pt x="405757" y="1148"/>
                </a:cubicBezTo>
                <a:cubicBezTo>
                  <a:pt x="504842" y="-5606"/>
                  <a:pt x="651219" y="16908"/>
                  <a:pt x="716525" y="82201"/>
                </a:cubicBezTo>
                <a:cubicBezTo>
                  <a:pt x="781831" y="147494"/>
                  <a:pt x="824618" y="278080"/>
                  <a:pt x="797595" y="392905"/>
                </a:cubicBezTo>
                <a:cubicBezTo>
                  <a:pt x="770572" y="507730"/>
                  <a:pt x="594920" y="651825"/>
                  <a:pt x="554385" y="771153"/>
                </a:cubicBezTo>
                <a:cubicBezTo>
                  <a:pt x="513850" y="890481"/>
                  <a:pt x="522858" y="1003056"/>
                  <a:pt x="554385" y="1108875"/>
                </a:cubicBezTo>
                <a:cubicBezTo>
                  <a:pt x="585912" y="1214694"/>
                  <a:pt x="714273" y="1307005"/>
                  <a:pt x="743548" y="1406070"/>
                </a:cubicBezTo>
                <a:cubicBezTo>
                  <a:pt x="772823" y="1505135"/>
                  <a:pt x="802099" y="1640224"/>
                  <a:pt x="730037" y="1703265"/>
                </a:cubicBezTo>
                <a:cubicBezTo>
                  <a:pt x="657975" y="1766306"/>
                  <a:pt x="432781" y="1822593"/>
                  <a:pt x="311176" y="1784318"/>
                </a:cubicBezTo>
                <a:cubicBezTo>
                  <a:pt x="189571" y="1746043"/>
                  <a:pt x="11668" y="1586188"/>
                  <a:pt x="408" y="1473614"/>
                </a:cubicBezTo>
                <a:cubicBezTo>
                  <a:pt x="-10852" y="1361040"/>
                  <a:pt x="214343" y="1207940"/>
                  <a:pt x="243618" y="1108875"/>
                </a:cubicBezTo>
                <a:cubicBezTo>
                  <a:pt x="272893" y="1009810"/>
                  <a:pt x="173808" y="958026"/>
                  <a:pt x="176060" y="879224"/>
                </a:cubicBezTo>
                <a:cubicBezTo>
                  <a:pt x="178312" y="800422"/>
                  <a:pt x="281900" y="723873"/>
                  <a:pt x="257129" y="636065"/>
                </a:cubicBezTo>
                <a:cubicBezTo>
                  <a:pt x="232358" y="548257"/>
                  <a:pt x="45447" y="437934"/>
                  <a:pt x="27432" y="352378"/>
                </a:cubicBezTo>
                <a:cubicBezTo>
                  <a:pt x="9417" y="266822"/>
                  <a:pt x="58959" y="181266"/>
                  <a:pt x="122013" y="12272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6" name="Elipse 135"/>
          <p:cNvSpPr/>
          <p:nvPr/>
        </p:nvSpPr>
        <p:spPr bwMode="auto">
          <a:xfrm>
            <a:off x="6749071" y="437953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2920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4">
            <a:extLst>
              <a:ext uri="{FF2B5EF4-FFF2-40B4-BE49-F238E27FC236}">
                <a16:creationId xmlns:a16="http://schemas.microsoft.com/office/drawing/2014/main" id="{A4C051A5-EF7F-3D47-8BBC-57350AD1DEE5}"/>
              </a:ext>
            </a:extLst>
          </p:cNvPr>
          <p:cNvGrpSpPr>
            <a:grpSpLocks/>
          </p:cNvGrpSpPr>
          <p:nvPr/>
        </p:nvGrpSpPr>
        <p:grpSpPr bwMode="auto">
          <a:xfrm>
            <a:off x="1407842" y="1019916"/>
            <a:ext cx="2723395" cy="2022512"/>
            <a:chOff x="384" y="2544"/>
            <a:chExt cx="2160" cy="1705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4A99778-26DF-0E4F-9B11-7332DDA8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64354B99-631E-8B49-8D52-7B2A447A4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3F4A34B-8CCF-B945-B00E-00D1D2043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5F24E94-C056-7142-84DA-5A9D9FDE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0EBF099-5005-0F4E-AAA9-6EE78985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7610777-26AE-2140-AA20-D5332C66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BF394BA9-37BC-5E46-A48E-DF3128849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1156CA8A-B7E7-B848-93D4-9946BD50B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E6B38582-5194-8E41-8ACE-AF6B0984F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4B927AFE-B1BC-F847-AC93-5993EF16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91D91F15-AC76-6649-A578-E7155BE3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F031893C-5B58-5F4F-BB5A-C6667C1AD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A09F9009-C5F8-1E4F-8BA5-77900ED90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" name="Line 32">
              <a:extLst>
                <a:ext uri="{FF2B5EF4-FFF2-40B4-BE49-F238E27FC236}">
                  <a16:creationId xmlns:a16="http://schemas.microsoft.com/office/drawing/2014/main" id="{87666159-D8BC-664B-A4C4-C778D9E9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0E7ECB84-F8E7-0547-97C3-CF8BE966A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" name="Line 34">
              <a:extLst>
                <a:ext uri="{FF2B5EF4-FFF2-40B4-BE49-F238E27FC236}">
                  <a16:creationId xmlns:a16="http://schemas.microsoft.com/office/drawing/2014/main" id="{13A7E171-6087-5B48-AC77-C38DBD123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" name="Line 35">
              <a:extLst>
                <a:ext uri="{FF2B5EF4-FFF2-40B4-BE49-F238E27FC236}">
                  <a16:creationId xmlns:a16="http://schemas.microsoft.com/office/drawing/2014/main" id="{7EDF0B90-F95E-2F4A-89DE-1D7ECB5D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18713D5D-168E-2A47-9517-55FF36FF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4E8BDB6E-1C46-1E44-9432-CFEB7C24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5" name="Text Box 38">
              <a:extLst>
                <a:ext uri="{FF2B5EF4-FFF2-40B4-BE49-F238E27FC236}">
                  <a16:creationId xmlns:a16="http://schemas.microsoft.com/office/drawing/2014/main" id="{60FB3FE0-D228-CB4C-99AF-8A21159D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6" name="Text Box 39">
              <a:extLst>
                <a:ext uri="{FF2B5EF4-FFF2-40B4-BE49-F238E27FC236}">
                  <a16:creationId xmlns:a16="http://schemas.microsoft.com/office/drawing/2014/main" id="{02E6C905-B5A4-A841-B7D8-1E0265265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7" name="Text Box 40">
              <a:extLst>
                <a:ext uri="{FF2B5EF4-FFF2-40B4-BE49-F238E27FC236}">
                  <a16:creationId xmlns:a16="http://schemas.microsoft.com/office/drawing/2014/main" id="{5E33450F-D85C-0F46-A847-F604FE28B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D20352BE-9D71-804E-89CF-13F1B5A66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9" name="Text Box 42">
              <a:extLst>
                <a:ext uri="{FF2B5EF4-FFF2-40B4-BE49-F238E27FC236}">
                  <a16:creationId xmlns:a16="http://schemas.microsoft.com/office/drawing/2014/main" id="{538C047C-BDA8-4E4D-9E2D-DD46A9B0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888D2BE9-11C6-B34D-AFB7-8386FE075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DB1C445E-FA54-A84D-BC08-54A99524C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AB6DB289-A6D0-D644-A21A-FBBB7E972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A connected, undirected graph</a:t>
              </a:r>
            </a:p>
          </p:txBody>
        </p:sp>
      </p:grpSp>
      <p:grpSp>
        <p:nvGrpSpPr>
          <p:cNvPr id="33" name="Group 74">
            <a:extLst>
              <a:ext uri="{FF2B5EF4-FFF2-40B4-BE49-F238E27FC236}">
                <a16:creationId xmlns:a16="http://schemas.microsoft.com/office/drawing/2014/main" id="{7DED723D-8A59-5345-9038-E11FF92DFD2C}"/>
              </a:ext>
            </a:extLst>
          </p:cNvPr>
          <p:cNvGrpSpPr>
            <a:grpSpLocks/>
          </p:cNvGrpSpPr>
          <p:nvPr/>
        </p:nvGrpSpPr>
        <p:grpSpPr bwMode="auto">
          <a:xfrm>
            <a:off x="5298696" y="1083172"/>
            <a:ext cx="2722961" cy="1837134"/>
            <a:chOff x="680" y="2544"/>
            <a:chExt cx="2287" cy="1543"/>
          </a:xfrm>
        </p:grpSpPr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74149084-7FCE-5E47-A25A-5BBD6FB2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DFC4E64F-59D1-E44C-9303-87CEE6CB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E78AC248-A162-5542-BA73-35430202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897D5890-672D-184D-874E-B2272ACC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530B248F-E5E8-9A42-802B-41D13729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B7CC049F-9DFD-E84C-934C-CB2995A8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8EAF86C-5946-2D42-89DA-76CF4FD58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548E4DB1-4DC6-A248-AEF3-2BDE043F1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0CEA24D4-CECD-D243-BB7F-E2C8D1E7E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E030516E-0298-794A-89FF-623E75BB3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4BC602BA-68D2-E94B-8773-C810573F8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4C954C1D-5B27-BB4D-8967-4A61F7559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5C4F716D-99D7-5842-979A-7F09A5314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61534954-5B31-B14B-911D-A492152D1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F091E743-5687-554B-A1DC-2E929D1E9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89971668-E89D-054D-A786-DCB05DAC8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64D898CA-AA5F-DD4E-BBE4-6786336D7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51" name="Text Box 36">
              <a:extLst>
                <a:ext uri="{FF2B5EF4-FFF2-40B4-BE49-F238E27FC236}">
                  <a16:creationId xmlns:a16="http://schemas.microsoft.com/office/drawing/2014/main" id="{C1769E95-624C-4345-9434-B509F8993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99C9420-5B0E-DE4F-84DA-444744A2B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3" name="Text Box 38">
              <a:extLst>
                <a:ext uri="{FF2B5EF4-FFF2-40B4-BE49-F238E27FC236}">
                  <a16:creationId xmlns:a16="http://schemas.microsoft.com/office/drawing/2014/main" id="{760BAF32-2E6E-304C-8C74-03CF6A08E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44786642-2ACA-FE45-BEE7-8D722362F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5" name="Text Box 40">
              <a:extLst>
                <a:ext uri="{FF2B5EF4-FFF2-40B4-BE49-F238E27FC236}">
                  <a16:creationId xmlns:a16="http://schemas.microsoft.com/office/drawing/2014/main" id="{1C3CEC22-D7BD-D248-8FB3-0D7E753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6" name="Text Box 41">
              <a:extLst>
                <a:ext uri="{FF2B5EF4-FFF2-40B4-BE49-F238E27FC236}">
                  <a16:creationId xmlns:a16="http://schemas.microsoft.com/office/drawing/2014/main" id="{33DFA5F4-40AC-D649-B87E-B452F7E31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4EDD6314-3F92-4149-B015-D2693DBE8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8" name="Text Box 43">
              <a:extLst>
                <a:ext uri="{FF2B5EF4-FFF2-40B4-BE49-F238E27FC236}">
                  <a16:creationId xmlns:a16="http://schemas.microsoft.com/office/drawing/2014/main" id="{5BFCD806-7559-A044-BE9A-157F2C9A7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9" name="Text Box 45">
              <a:extLst>
                <a:ext uri="{FF2B5EF4-FFF2-40B4-BE49-F238E27FC236}">
                  <a16:creationId xmlns:a16="http://schemas.microsoft.com/office/drawing/2014/main" id="{FB47DE62-B701-3243-B90D-C544C37D6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60" name="Rectangle 72">
              <a:extLst>
                <a:ext uri="{FF2B5EF4-FFF2-40B4-BE49-F238E27FC236}">
                  <a16:creationId xmlns:a16="http://schemas.microsoft.com/office/drawing/2014/main" id="{C6E11DA6-32DC-7942-A8A1-44C1A735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816"/>
              <a:ext cx="228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latin typeface="+mj-lt"/>
                </a:rPr>
                <a:t>weight=8+9+6+7+3 = 33</a:t>
              </a:r>
            </a:p>
          </p:txBody>
        </p:sp>
      </p:grpSp>
      <p:grpSp>
        <p:nvGrpSpPr>
          <p:cNvPr id="90" name="Group 74">
            <a:extLst>
              <a:ext uri="{FF2B5EF4-FFF2-40B4-BE49-F238E27FC236}">
                <a16:creationId xmlns:a16="http://schemas.microsoft.com/office/drawing/2014/main" id="{FA6C4E74-24B3-4A4E-A03B-7532184360AE}"/>
              </a:ext>
            </a:extLst>
          </p:cNvPr>
          <p:cNvGrpSpPr>
            <a:grpSpLocks/>
          </p:cNvGrpSpPr>
          <p:nvPr/>
        </p:nvGrpSpPr>
        <p:grpSpPr bwMode="auto">
          <a:xfrm>
            <a:off x="1533242" y="2990234"/>
            <a:ext cx="2723395" cy="1791198"/>
            <a:chOff x="384" y="2544"/>
            <a:chExt cx="2160" cy="1510"/>
          </a:xfrm>
        </p:grpSpPr>
        <p:sp>
          <p:nvSpPr>
            <p:cNvPr id="91" name="Oval 4">
              <a:extLst>
                <a:ext uri="{FF2B5EF4-FFF2-40B4-BE49-F238E27FC236}">
                  <a16:creationId xmlns:a16="http://schemas.microsoft.com/office/drawing/2014/main" id="{ABC84F10-3AF4-1041-A29B-CE26EDC8B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8651D88F-8AE1-884D-A5EA-E53CB43D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AC855D06-735B-7149-B1C3-A0505F7F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B67AE231-F725-984B-8EB6-49DE5ADCE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5" name="Oval 8">
              <a:extLst>
                <a:ext uri="{FF2B5EF4-FFF2-40B4-BE49-F238E27FC236}">
                  <a16:creationId xmlns:a16="http://schemas.microsoft.com/office/drawing/2014/main" id="{7821694C-BF66-B549-A78C-7A9662BA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6" name="Oval 9">
              <a:extLst>
                <a:ext uri="{FF2B5EF4-FFF2-40B4-BE49-F238E27FC236}">
                  <a16:creationId xmlns:a16="http://schemas.microsoft.com/office/drawing/2014/main" id="{681AEE23-0C1F-814E-A9FF-1CB8DC09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7" name="Text Box 23">
              <a:extLst>
                <a:ext uri="{FF2B5EF4-FFF2-40B4-BE49-F238E27FC236}">
                  <a16:creationId xmlns:a16="http://schemas.microsoft.com/office/drawing/2014/main" id="{5F635A5E-D282-6640-B5CF-7493FBC0D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98" name="Line 26">
              <a:extLst>
                <a:ext uri="{FF2B5EF4-FFF2-40B4-BE49-F238E27FC236}">
                  <a16:creationId xmlns:a16="http://schemas.microsoft.com/office/drawing/2014/main" id="{61BFB768-A45D-3247-BAAF-CA03C2A72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9" name="Line 27">
              <a:extLst>
                <a:ext uri="{FF2B5EF4-FFF2-40B4-BE49-F238E27FC236}">
                  <a16:creationId xmlns:a16="http://schemas.microsoft.com/office/drawing/2014/main" id="{DD79BD01-22F1-C64F-B6AF-A532BA88E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0" name="Line 28">
              <a:extLst>
                <a:ext uri="{FF2B5EF4-FFF2-40B4-BE49-F238E27FC236}">
                  <a16:creationId xmlns:a16="http://schemas.microsoft.com/office/drawing/2014/main" id="{82925761-305E-8E4C-8D10-58C000F6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1" name="Line 29">
              <a:extLst>
                <a:ext uri="{FF2B5EF4-FFF2-40B4-BE49-F238E27FC236}">
                  <a16:creationId xmlns:a16="http://schemas.microsoft.com/office/drawing/2014/main" id="{842DF49A-742B-5540-96EC-10A7E0C16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62A8BB8C-7419-F746-9409-057A3DD94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70AA11CF-E207-9749-841C-7A7DF763F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4" name="Line 32">
              <a:extLst>
                <a:ext uri="{FF2B5EF4-FFF2-40B4-BE49-F238E27FC236}">
                  <a16:creationId xmlns:a16="http://schemas.microsoft.com/office/drawing/2014/main" id="{30911540-2B38-9F42-9292-FF8CA2AFC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5" name="Line 33">
              <a:extLst>
                <a:ext uri="{FF2B5EF4-FFF2-40B4-BE49-F238E27FC236}">
                  <a16:creationId xmlns:a16="http://schemas.microsoft.com/office/drawing/2014/main" id="{BDB0B101-5AF9-744F-A5CA-3CB4990A8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4DE8A369-34AB-9F4F-AE30-2313481B0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6CE8F556-7C1C-3240-B231-60F8399EF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8" name="Text Box 36">
              <a:extLst>
                <a:ext uri="{FF2B5EF4-FFF2-40B4-BE49-F238E27FC236}">
                  <a16:creationId xmlns:a16="http://schemas.microsoft.com/office/drawing/2014/main" id="{D94131B4-617F-4A4E-9BD9-3100CB2AC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09" name="Text Box 37">
              <a:extLst>
                <a:ext uri="{FF2B5EF4-FFF2-40B4-BE49-F238E27FC236}">
                  <a16:creationId xmlns:a16="http://schemas.microsoft.com/office/drawing/2014/main" id="{092A988B-9EEE-A242-A858-4BE29185B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0" name="Text Box 38">
              <a:extLst>
                <a:ext uri="{FF2B5EF4-FFF2-40B4-BE49-F238E27FC236}">
                  <a16:creationId xmlns:a16="http://schemas.microsoft.com/office/drawing/2014/main" id="{F0CF0FFA-5444-AD46-914E-A7A6490A2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1" name="Text Box 39">
              <a:extLst>
                <a:ext uri="{FF2B5EF4-FFF2-40B4-BE49-F238E27FC236}">
                  <a16:creationId xmlns:a16="http://schemas.microsoft.com/office/drawing/2014/main" id="{2C4D3C6C-D63A-DB41-9B1C-F34603F83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48013716-3C78-C641-920F-9CEC75D22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" name="Text Box 41">
              <a:extLst>
                <a:ext uri="{FF2B5EF4-FFF2-40B4-BE49-F238E27FC236}">
                  <a16:creationId xmlns:a16="http://schemas.microsoft.com/office/drawing/2014/main" id="{115C6735-144D-B84D-AC41-405BB6674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4" name="Text Box 42">
              <a:extLst>
                <a:ext uri="{FF2B5EF4-FFF2-40B4-BE49-F238E27FC236}">
                  <a16:creationId xmlns:a16="http://schemas.microsoft.com/office/drawing/2014/main" id="{932C7E88-7EE6-F442-BEE7-52BF38FB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5" name="Text Box 43">
              <a:extLst>
                <a:ext uri="{FF2B5EF4-FFF2-40B4-BE49-F238E27FC236}">
                  <a16:creationId xmlns:a16="http://schemas.microsoft.com/office/drawing/2014/main" id="{A330B917-4F43-434A-BF69-95F1B07A2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6" name="Text Box 45">
              <a:extLst>
                <a:ext uri="{FF2B5EF4-FFF2-40B4-BE49-F238E27FC236}">
                  <a16:creationId xmlns:a16="http://schemas.microsoft.com/office/drawing/2014/main" id="{2A783A0F-6352-E94A-BFDF-759771280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7" name="Rectangle 72">
              <a:extLst>
                <a:ext uri="{FF2B5EF4-FFF2-40B4-BE49-F238E27FC236}">
                  <a16:creationId xmlns:a16="http://schemas.microsoft.com/office/drawing/2014/main" id="{4CDC0CC8-EE7F-8D4C-A2AE-70084F3D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500" b="1" dirty="0">
                  <a:latin typeface="+mj-lt"/>
                </a:rPr>
                <a:t>weight=6+9+5+2+7 =29  </a:t>
              </a:r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7667FE19-EC45-4BFA-9BFD-2828D2914852}"/>
              </a:ext>
            </a:extLst>
          </p:cNvPr>
          <p:cNvSpPr txBox="1">
            <a:spLocks/>
          </p:cNvSpPr>
          <p:nvPr/>
        </p:nvSpPr>
        <p:spPr bwMode="auto">
          <a:xfrm>
            <a:off x="0" y="-47167"/>
            <a:ext cx="5835253" cy="5721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99814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GB" sz="3300" dirty="0">
                <a:solidFill>
                  <a:schemeClr val="tx1"/>
                </a:solidFill>
              </a:rPr>
              <a:t>Spanning trees</a:t>
            </a:r>
            <a:endParaRPr lang="en-GB" sz="3300" kern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381DD-CAF6-4CD4-BAE9-02C680B44A74}"/>
              </a:ext>
            </a:extLst>
          </p:cNvPr>
          <p:cNvSpPr txBox="1"/>
          <p:nvPr/>
        </p:nvSpPr>
        <p:spPr>
          <a:xfrm>
            <a:off x="1367016" y="1543050"/>
            <a:ext cx="313792" cy="3000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6FD533-D5D6-412A-BEC8-F46E4B091F94}"/>
              </a:ext>
            </a:extLst>
          </p:cNvPr>
          <p:cNvSpPr txBox="1"/>
          <p:nvPr/>
        </p:nvSpPr>
        <p:spPr>
          <a:xfrm>
            <a:off x="4613005" y="1508111"/>
            <a:ext cx="406437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AB49D3-4A4F-4460-B8A0-1EB9AED41FE3}"/>
              </a:ext>
            </a:extLst>
          </p:cNvPr>
          <p:cNvSpPr txBox="1"/>
          <p:nvPr/>
        </p:nvSpPr>
        <p:spPr>
          <a:xfrm>
            <a:off x="1308035" y="3526161"/>
            <a:ext cx="406437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334599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>
            <a:off x="5274765" y="3323181"/>
            <a:ext cx="2239808" cy="1742754"/>
          </a:xfrm>
          <a:custGeom>
            <a:avLst/>
            <a:gdLst>
              <a:gd name="connsiteX0" fmla="*/ 75843 w 2239808"/>
              <a:gd name="connsiteY0" fmla="*/ 135088 h 1742754"/>
              <a:gd name="connsiteX1" fmla="*/ 305541 w 2239808"/>
              <a:gd name="connsiteY1" fmla="*/ 0 h 1742754"/>
              <a:gd name="connsiteX2" fmla="*/ 710890 w 2239808"/>
              <a:gd name="connsiteY2" fmla="*/ 54035 h 1742754"/>
              <a:gd name="connsiteX3" fmla="*/ 643332 w 2239808"/>
              <a:gd name="connsiteY3" fmla="*/ 621407 h 1742754"/>
              <a:gd name="connsiteX4" fmla="*/ 575774 w 2239808"/>
              <a:gd name="connsiteY4" fmla="*/ 1067200 h 1742754"/>
              <a:gd name="connsiteX5" fmla="*/ 913565 w 2239808"/>
              <a:gd name="connsiteY5" fmla="*/ 1242815 h 1742754"/>
              <a:gd name="connsiteX6" fmla="*/ 1170286 w 2239808"/>
              <a:gd name="connsiteY6" fmla="*/ 1161762 h 1742754"/>
              <a:gd name="connsiteX7" fmla="*/ 1508077 w 2239808"/>
              <a:gd name="connsiteY7" fmla="*/ 1215797 h 1742754"/>
              <a:gd name="connsiteX8" fmla="*/ 1926937 w 2239808"/>
              <a:gd name="connsiteY8" fmla="*/ 1053691 h 1742754"/>
              <a:gd name="connsiteX9" fmla="*/ 2197170 w 2239808"/>
              <a:gd name="connsiteY9" fmla="*/ 1310359 h 1742754"/>
              <a:gd name="connsiteX10" fmla="*/ 2197170 w 2239808"/>
              <a:gd name="connsiteY10" fmla="*/ 1661590 h 1742754"/>
              <a:gd name="connsiteX11" fmla="*/ 1791821 w 2239808"/>
              <a:gd name="connsiteY11" fmla="*/ 1729134 h 1742754"/>
              <a:gd name="connsiteX12" fmla="*/ 1372960 w 2239808"/>
              <a:gd name="connsiteY12" fmla="*/ 1634572 h 1742754"/>
              <a:gd name="connsiteX13" fmla="*/ 846006 w 2239808"/>
              <a:gd name="connsiteY13" fmla="*/ 1607554 h 1742754"/>
              <a:gd name="connsiteX14" fmla="*/ 575774 w 2239808"/>
              <a:gd name="connsiteY14" fmla="*/ 1742643 h 1742754"/>
              <a:gd name="connsiteX15" fmla="*/ 35308 w 2239808"/>
              <a:gd name="connsiteY15" fmla="*/ 1621063 h 1742754"/>
              <a:gd name="connsiteX16" fmla="*/ 62331 w 2239808"/>
              <a:gd name="connsiteY16" fmla="*/ 1188780 h 1742754"/>
              <a:gd name="connsiteX17" fmla="*/ 143401 w 2239808"/>
              <a:gd name="connsiteY17" fmla="*/ 959129 h 1742754"/>
              <a:gd name="connsiteX18" fmla="*/ 129890 w 2239808"/>
              <a:gd name="connsiteY18" fmla="*/ 715969 h 1742754"/>
              <a:gd name="connsiteX19" fmla="*/ 156913 w 2239808"/>
              <a:gd name="connsiteY19" fmla="*/ 580881 h 1742754"/>
              <a:gd name="connsiteX20" fmla="*/ 8285 w 2239808"/>
              <a:gd name="connsiteY20" fmla="*/ 378248 h 1742754"/>
              <a:gd name="connsiteX21" fmla="*/ 75843 w 2239808"/>
              <a:gd name="connsiteY21" fmla="*/ 135088 h 17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9808" h="1742754">
                <a:moveTo>
                  <a:pt x="75843" y="135088"/>
                </a:moveTo>
                <a:cubicBezTo>
                  <a:pt x="137771" y="74298"/>
                  <a:pt x="199700" y="13509"/>
                  <a:pt x="305541" y="0"/>
                </a:cubicBezTo>
                <a:lnTo>
                  <a:pt x="710890" y="54035"/>
                </a:lnTo>
                <a:cubicBezTo>
                  <a:pt x="767188" y="157603"/>
                  <a:pt x="665851" y="452546"/>
                  <a:pt x="643332" y="621407"/>
                </a:cubicBezTo>
                <a:cubicBezTo>
                  <a:pt x="620813" y="790268"/>
                  <a:pt x="530735" y="963632"/>
                  <a:pt x="575774" y="1067200"/>
                </a:cubicBezTo>
                <a:cubicBezTo>
                  <a:pt x="620813" y="1170768"/>
                  <a:pt x="814480" y="1227055"/>
                  <a:pt x="913565" y="1242815"/>
                </a:cubicBezTo>
                <a:cubicBezTo>
                  <a:pt x="1012650" y="1258575"/>
                  <a:pt x="1071201" y="1166265"/>
                  <a:pt x="1170286" y="1161762"/>
                </a:cubicBezTo>
                <a:cubicBezTo>
                  <a:pt x="1269371" y="1157259"/>
                  <a:pt x="1381968" y="1233809"/>
                  <a:pt x="1508077" y="1215797"/>
                </a:cubicBezTo>
                <a:cubicBezTo>
                  <a:pt x="1634186" y="1197785"/>
                  <a:pt x="1812088" y="1037931"/>
                  <a:pt x="1926937" y="1053691"/>
                </a:cubicBezTo>
                <a:cubicBezTo>
                  <a:pt x="2041786" y="1069451"/>
                  <a:pt x="2152131" y="1209043"/>
                  <a:pt x="2197170" y="1310359"/>
                </a:cubicBezTo>
                <a:cubicBezTo>
                  <a:pt x="2242209" y="1411675"/>
                  <a:pt x="2264728" y="1591794"/>
                  <a:pt x="2197170" y="1661590"/>
                </a:cubicBezTo>
                <a:cubicBezTo>
                  <a:pt x="2129612" y="1731386"/>
                  <a:pt x="1929189" y="1733637"/>
                  <a:pt x="1791821" y="1729134"/>
                </a:cubicBezTo>
                <a:cubicBezTo>
                  <a:pt x="1654453" y="1724631"/>
                  <a:pt x="1530596" y="1654835"/>
                  <a:pt x="1372960" y="1634572"/>
                </a:cubicBezTo>
                <a:cubicBezTo>
                  <a:pt x="1215324" y="1614309"/>
                  <a:pt x="978870" y="1589542"/>
                  <a:pt x="846006" y="1607554"/>
                </a:cubicBezTo>
                <a:cubicBezTo>
                  <a:pt x="713142" y="1625566"/>
                  <a:pt x="710890" y="1740392"/>
                  <a:pt x="575774" y="1742643"/>
                </a:cubicBezTo>
                <a:cubicBezTo>
                  <a:pt x="440658" y="1744895"/>
                  <a:pt x="120882" y="1713374"/>
                  <a:pt x="35308" y="1621063"/>
                </a:cubicBezTo>
                <a:cubicBezTo>
                  <a:pt x="-50266" y="1528753"/>
                  <a:pt x="44316" y="1299102"/>
                  <a:pt x="62331" y="1188780"/>
                </a:cubicBezTo>
                <a:cubicBezTo>
                  <a:pt x="80346" y="1078458"/>
                  <a:pt x="132141" y="1037931"/>
                  <a:pt x="143401" y="959129"/>
                </a:cubicBezTo>
                <a:cubicBezTo>
                  <a:pt x="154661" y="880327"/>
                  <a:pt x="127638" y="779010"/>
                  <a:pt x="129890" y="715969"/>
                </a:cubicBezTo>
                <a:cubicBezTo>
                  <a:pt x="132142" y="652928"/>
                  <a:pt x="177180" y="637168"/>
                  <a:pt x="156913" y="580881"/>
                </a:cubicBezTo>
                <a:cubicBezTo>
                  <a:pt x="136646" y="524594"/>
                  <a:pt x="19545" y="450295"/>
                  <a:pt x="8285" y="378248"/>
                </a:cubicBezTo>
                <a:cubicBezTo>
                  <a:pt x="-2975" y="306201"/>
                  <a:pt x="43190" y="227399"/>
                  <a:pt x="75843" y="13508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5288055" y="2120874"/>
            <a:ext cx="3753125" cy="732814"/>
          </a:xfrm>
          <a:custGeom>
            <a:avLst/>
            <a:gdLst>
              <a:gd name="connsiteX0" fmla="*/ 157135 w 3753125"/>
              <a:gd name="connsiteY0" fmla="*/ 94580 h 732814"/>
              <a:gd name="connsiteX1" fmla="*/ 440879 w 3753125"/>
              <a:gd name="connsiteY1" fmla="*/ 27035 h 732814"/>
              <a:gd name="connsiteX2" fmla="*/ 778670 w 3753125"/>
              <a:gd name="connsiteY2" fmla="*/ 229668 h 732814"/>
              <a:gd name="connsiteX3" fmla="*/ 1008368 w 3753125"/>
              <a:gd name="connsiteY3" fmla="*/ 216159 h 732814"/>
              <a:gd name="connsiteX4" fmla="*/ 1278600 w 3753125"/>
              <a:gd name="connsiteY4" fmla="*/ 18 h 732814"/>
              <a:gd name="connsiteX5" fmla="*/ 1589368 w 3753125"/>
              <a:gd name="connsiteY5" fmla="*/ 202651 h 732814"/>
              <a:gd name="connsiteX6" fmla="*/ 1873112 w 3753125"/>
              <a:gd name="connsiteY6" fmla="*/ 27035 h 732814"/>
              <a:gd name="connsiteX7" fmla="*/ 2318996 w 3753125"/>
              <a:gd name="connsiteY7" fmla="*/ 216159 h 732814"/>
              <a:gd name="connsiteX8" fmla="*/ 2494648 w 3753125"/>
              <a:gd name="connsiteY8" fmla="*/ 108089 h 732814"/>
              <a:gd name="connsiteX9" fmla="*/ 2832439 w 3753125"/>
              <a:gd name="connsiteY9" fmla="*/ 216159 h 732814"/>
              <a:gd name="connsiteX10" fmla="*/ 3062136 w 3753125"/>
              <a:gd name="connsiteY10" fmla="*/ 175633 h 732814"/>
              <a:gd name="connsiteX11" fmla="*/ 3399927 w 3753125"/>
              <a:gd name="connsiteY11" fmla="*/ 13527 h 732814"/>
              <a:gd name="connsiteX12" fmla="*/ 3751230 w 3753125"/>
              <a:gd name="connsiteY12" fmla="*/ 337739 h 732814"/>
              <a:gd name="connsiteX13" fmla="*/ 3508020 w 3753125"/>
              <a:gd name="connsiteY13" fmla="*/ 729496 h 732814"/>
              <a:gd name="connsiteX14" fmla="*/ 2859462 w 3753125"/>
              <a:gd name="connsiteY14" fmla="*/ 526863 h 732814"/>
              <a:gd name="connsiteX15" fmla="*/ 2251438 w 3753125"/>
              <a:gd name="connsiteY15" fmla="*/ 540372 h 732814"/>
              <a:gd name="connsiteX16" fmla="*/ 1967694 w 3753125"/>
              <a:gd name="connsiteY16" fmla="*/ 729496 h 732814"/>
              <a:gd name="connsiteX17" fmla="*/ 1440740 w 3753125"/>
              <a:gd name="connsiteY17" fmla="*/ 513354 h 732814"/>
              <a:gd name="connsiteX18" fmla="*/ 913786 w 3753125"/>
              <a:gd name="connsiteY18" fmla="*/ 486337 h 732814"/>
              <a:gd name="connsiteX19" fmla="*/ 548972 w 3753125"/>
              <a:gd name="connsiteY19" fmla="*/ 715987 h 732814"/>
              <a:gd name="connsiteX20" fmla="*/ 76065 w 3753125"/>
              <a:gd name="connsiteY20" fmla="*/ 580899 h 732814"/>
              <a:gd name="connsiteX21" fmla="*/ 8507 w 3753125"/>
              <a:gd name="connsiteY21" fmla="*/ 243177 h 732814"/>
              <a:gd name="connsiteX22" fmla="*/ 157135 w 3753125"/>
              <a:gd name="connsiteY22" fmla="*/ 94580 h 7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53125" h="732814">
                <a:moveTo>
                  <a:pt x="157135" y="94580"/>
                </a:moveTo>
                <a:cubicBezTo>
                  <a:pt x="229197" y="58556"/>
                  <a:pt x="337290" y="4520"/>
                  <a:pt x="440879" y="27035"/>
                </a:cubicBezTo>
                <a:cubicBezTo>
                  <a:pt x="544468" y="49550"/>
                  <a:pt x="684089" y="198147"/>
                  <a:pt x="778670" y="229668"/>
                </a:cubicBezTo>
                <a:cubicBezTo>
                  <a:pt x="873252" y="261189"/>
                  <a:pt x="925046" y="254434"/>
                  <a:pt x="1008368" y="216159"/>
                </a:cubicBezTo>
                <a:cubicBezTo>
                  <a:pt x="1091690" y="177884"/>
                  <a:pt x="1181767" y="2269"/>
                  <a:pt x="1278600" y="18"/>
                </a:cubicBezTo>
                <a:cubicBezTo>
                  <a:pt x="1375433" y="-2233"/>
                  <a:pt x="1490283" y="198148"/>
                  <a:pt x="1589368" y="202651"/>
                </a:cubicBezTo>
                <a:cubicBezTo>
                  <a:pt x="1688453" y="207154"/>
                  <a:pt x="1751507" y="24784"/>
                  <a:pt x="1873112" y="27035"/>
                </a:cubicBezTo>
                <a:cubicBezTo>
                  <a:pt x="1994717" y="29286"/>
                  <a:pt x="2215407" y="202650"/>
                  <a:pt x="2318996" y="216159"/>
                </a:cubicBezTo>
                <a:cubicBezTo>
                  <a:pt x="2422585" y="229668"/>
                  <a:pt x="2409074" y="108089"/>
                  <a:pt x="2494648" y="108089"/>
                </a:cubicBezTo>
                <a:cubicBezTo>
                  <a:pt x="2580222" y="108089"/>
                  <a:pt x="2737858" y="204902"/>
                  <a:pt x="2832439" y="216159"/>
                </a:cubicBezTo>
                <a:cubicBezTo>
                  <a:pt x="2927020" y="227416"/>
                  <a:pt x="2967555" y="209405"/>
                  <a:pt x="3062136" y="175633"/>
                </a:cubicBezTo>
                <a:cubicBezTo>
                  <a:pt x="3156717" y="141861"/>
                  <a:pt x="3285078" y="-13491"/>
                  <a:pt x="3399927" y="13527"/>
                </a:cubicBezTo>
                <a:cubicBezTo>
                  <a:pt x="3514776" y="40545"/>
                  <a:pt x="3733215" y="218411"/>
                  <a:pt x="3751230" y="337739"/>
                </a:cubicBezTo>
                <a:cubicBezTo>
                  <a:pt x="3769245" y="457067"/>
                  <a:pt x="3656648" y="697975"/>
                  <a:pt x="3508020" y="729496"/>
                </a:cubicBezTo>
                <a:cubicBezTo>
                  <a:pt x="3359392" y="761017"/>
                  <a:pt x="3068892" y="558384"/>
                  <a:pt x="2859462" y="526863"/>
                </a:cubicBezTo>
                <a:cubicBezTo>
                  <a:pt x="2650032" y="495342"/>
                  <a:pt x="2400066" y="506600"/>
                  <a:pt x="2251438" y="540372"/>
                </a:cubicBezTo>
                <a:cubicBezTo>
                  <a:pt x="2102810" y="574144"/>
                  <a:pt x="2102810" y="733999"/>
                  <a:pt x="1967694" y="729496"/>
                </a:cubicBezTo>
                <a:cubicBezTo>
                  <a:pt x="1832578" y="724993"/>
                  <a:pt x="1616391" y="553880"/>
                  <a:pt x="1440740" y="513354"/>
                </a:cubicBezTo>
                <a:cubicBezTo>
                  <a:pt x="1265089" y="472828"/>
                  <a:pt x="1062414" y="452565"/>
                  <a:pt x="913786" y="486337"/>
                </a:cubicBezTo>
                <a:cubicBezTo>
                  <a:pt x="765158" y="520109"/>
                  <a:pt x="688592" y="700227"/>
                  <a:pt x="548972" y="715987"/>
                </a:cubicBezTo>
                <a:cubicBezTo>
                  <a:pt x="409352" y="731747"/>
                  <a:pt x="166143" y="659701"/>
                  <a:pt x="76065" y="580899"/>
                </a:cubicBezTo>
                <a:cubicBezTo>
                  <a:pt x="-14013" y="502097"/>
                  <a:pt x="-5005" y="324230"/>
                  <a:pt x="8507" y="243177"/>
                </a:cubicBezTo>
                <a:cubicBezTo>
                  <a:pt x="22019" y="162124"/>
                  <a:pt x="85073" y="130604"/>
                  <a:pt x="157135" y="9458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4820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>
            <a:off x="5274765" y="3323181"/>
            <a:ext cx="2239808" cy="1742754"/>
          </a:xfrm>
          <a:custGeom>
            <a:avLst/>
            <a:gdLst>
              <a:gd name="connsiteX0" fmla="*/ 75843 w 2239808"/>
              <a:gd name="connsiteY0" fmla="*/ 135088 h 1742754"/>
              <a:gd name="connsiteX1" fmla="*/ 305541 w 2239808"/>
              <a:gd name="connsiteY1" fmla="*/ 0 h 1742754"/>
              <a:gd name="connsiteX2" fmla="*/ 710890 w 2239808"/>
              <a:gd name="connsiteY2" fmla="*/ 54035 h 1742754"/>
              <a:gd name="connsiteX3" fmla="*/ 643332 w 2239808"/>
              <a:gd name="connsiteY3" fmla="*/ 621407 h 1742754"/>
              <a:gd name="connsiteX4" fmla="*/ 575774 w 2239808"/>
              <a:gd name="connsiteY4" fmla="*/ 1067200 h 1742754"/>
              <a:gd name="connsiteX5" fmla="*/ 913565 w 2239808"/>
              <a:gd name="connsiteY5" fmla="*/ 1242815 h 1742754"/>
              <a:gd name="connsiteX6" fmla="*/ 1170286 w 2239808"/>
              <a:gd name="connsiteY6" fmla="*/ 1161762 h 1742754"/>
              <a:gd name="connsiteX7" fmla="*/ 1508077 w 2239808"/>
              <a:gd name="connsiteY7" fmla="*/ 1215797 h 1742754"/>
              <a:gd name="connsiteX8" fmla="*/ 1926937 w 2239808"/>
              <a:gd name="connsiteY8" fmla="*/ 1053691 h 1742754"/>
              <a:gd name="connsiteX9" fmla="*/ 2197170 w 2239808"/>
              <a:gd name="connsiteY9" fmla="*/ 1310359 h 1742754"/>
              <a:gd name="connsiteX10" fmla="*/ 2197170 w 2239808"/>
              <a:gd name="connsiteY10" fmla="*/ 1661590 h 1742754"/>
              <a:gd name="connsiteX11" fmla="*/ 1791821 w 2239808"/>
              <a:gd name="connsiteY11" fmla="*/ 1729134 h 1742754"/>
              <a:gd name="connsiteX12" fmla="*/ 1372960 w 2239808"/>
              <a:gd name="connsiteY12" fmla="*/ 1634572 h 1742754"/>
              <a:gd name="connsiteX13" fmla="*/ 846006 w 2239808"/>
              <a:gd name="connsiteY13" fmla="*/ 1607554 h 1742754"/>
              <a:gd name="connsiteX14" fmla="*/ 575774 w 2239808"/>
              <a:gd name="connsiteY14" fmla="*/ 1742643 h 1742754"/>
              <a:gd name="connsiteX15" fmla="*/ 35308 w 2239808"/>
              <a:gd name="connsiteY15" fmla="*/ 1621063 h 1742754"/>
              <a:gd name="connsiteX16" fmla="*/ 62331 w 2239808"/>
              <a:gd name="connsiteY16" fmla="*/ 1188780 h 1742754"/>
              <a:gd name="connsiteX17" fmla="*/ 143401 w 2239808"/>
              <a:gd name="connsiteY17" fmla="*/ 959129 h 1742754"/>
              <a:gd name="connsiteX18" fmla="*/ 129890 w 2239808"/>
              <a:gd name="connsiteY18" fmla="*/ 715969 h 1742754"/>
              <a:gd name="connsiteX19" fmla="*/ 156913 w 2239808"/>
              <a:gd name="connsiteY19" fmla="*/ 580881 h 1742754"/>
              <a:gd name="connsiteX20" fmla="*/ 8285 w 2239808"/>
              <a:gd name="connsiteY20" fmla="*/ 378248 h 1742754"/>
              <a:gd name="connsiteX21" fmla="*/ 75843 w 2239808"/>
              <a:gd name="connsiteY21" fmla="*/ 135088 h 17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9808" h="1742754">
                <a:moveTo>
                  <a:pt x="75843" y="135088"/>
                </a:moveTo>
                <a:cubicBezTo>
                  <a:pt x="137771" y="74298"/>
                  <a:pt x="199700" y="13509"/>
                  <a:pt x="305541" y="0"/>
                </a:cubicBezTo>
                <a:lnTo>
                  <a:pt x="710890" y="54035"/>
                </a:lnTo>
                <a:cubicBezTo>
                  <a:pt x="767188" y="157603"/>
                  <a:pt x="665851" y="452546"/>
                  <a:pt x="643332" y="621407"/>
                </a:cubicBezTo>
                <a:cubicBezTo>
                  <a:pt x="620813" y="790268"/>
                  <a:pt x="530735" y="963632"/>
                  <a:pt x="575774" y="1067200"/>
                </a:cubicBezTo>
                <a:cubicBezTo>
                  <a:pt x="620813" y="1170768"/>
                  <a:pt x="814480" y="1227055"/>
                  <a:pt x="913565" y="1242815"/>
                </a:cubicBezTo>
                <a:cubicBezTo>
                  <a:pt x="1012650" y="1258575"/>
                  <a:pt x="1071201" y="1166265"/>
                  <a:pt x="1170286" y="1161762"/>
                </a:cubicBezTo>
                <a:cubicBezTo>
                  <a:pt x="1269371" y="1157259"/>
                  <a:pt x="1381968" y="1233809"/>
                  <a:pt x="1508077" y="1215797"/>
                </a:cubicBezTo>
                <a:cubicBezTo>
                  <a:pt x="1634186" y="1197785"/>
                  <a:pt x="1812088" y="1037931"/>
                  <a:pt x="1926937" y="1053691"/>
                </a:cubicBezTo>
                <a:cubicBezTo>
                  <a:pt x="2041786" y="1069451"/>
                  <a:pt x="2152131" y="1209043"/>
                  <a:pt x="2197170" y="1310359"/>
                </a:cubicBezTo>
                <a:cubicBezTo>
                  <a:pt x="2242209" y="1411675"/>
                  <a:pt x="2264728" y="1591794"/>
                  <a:pt x="2197170" y="1661590"/>
                </a:cubicBezTo>
                <a:cubicBezTo>
                  <a:pt x="2129612" y="1731386"/>
                  <a:pt x="1929189" y="1733637"/>
                  <a:pt x="1791821" y="1729134"/>
                </a:cubicBezTo>
                <a:cubicBezTo>
                  <a:pt x="1654453" y="1724631"/>
                  <a:pt x="1530596" y="1654835"/>
                  <a:pt x="1372960" y="1634572"/>
                </a:cubicBezTo>
                <a:cubicBezTo>
                  <a:pt x="1215324" y="1614309"/>
                  <a:pt x="978870" y="1589542"/>
                  <a:pt x="846006" y="1607554"/>
                </a:cubicBezTo>
                <a:cubicBezTo>
                  <a:pt x="713142" y="1625566"/>
                  <a:pt x="710890" y="1740392"/>
                  <a:pt x="575774" y="1742643"/>
                </a:cubicBezTo>
                <a:cubicBezTo>
                  <a:pt x="440658" y="1744895"/>
                  <a:pt x="120882" y="1713374"/>
                  <a:pt x="35308" y="1621063"/>
                </a:cubicBezTo>
                <a:cubicBezTo>
                  <a:pt x="-50266" y="1528753"/>
                  <a:pt x="44316" y="1299102"/>
                  <a:pt x="62331" y="1188780"/>
                </a:cubicBezTo>
                <a:cubicBezTo>
                  <a:pt x="80346" y="1078458"/>
                  <a:pt x="132141" y="1037931"/>
                  <a:pt x="143401" y="959129"/>
                </a:cubicBezTo>
                <a:cubicBezTo>
                  <a:pt x="154661" y="880327"/>
                  <a:pt x="127638" y="779010"/>
                  <a:pt x="129890" y="715969"/>
                </a:cubicBezTo>
                <a:cubicBezTo>
                  <a:pt x="132142" y="652928"/>
                  <a:pt x="177180" y="637168"/>
                  <a:pt x="156913" y="580881"/>
                </a:cubicBezTo>
                <a:cubicBezTo>
                  <a:pt x="136646" y="524594"/>
                  <a:pt x="19545" y="450295"/>
                  <a:pt x="8285" y="378248"/>
                </a:cubicBezTo>
                <a:cubicBezTo>
                  <a:pt x="-2975" y="306201"/>
                  <a:pt x="43190" y="227399"/>
                  <a:pt x="75843" y="13508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5288055" y="2120874"/>
            <a:ext cx="3753125" cy="732814"/>
          </a:xfrm>
          <a:custGeom>
            <a:avLst/>
            <a:gdLst>
              <a:gd name="connsiteX0" fmla="*/ 157135 w 3753125"/>
              <a:gd name="connsiteY0" fmla="*/ 94580 h 732814"/>
              <a:gd name="connsiteX1" fmla="*/ 440879 w 3753125"/>
              <a:gd name="connsiteY1" fmla="*/ 27035 h 732814"/>
              <a:gd name="connsiteX2" fmla="*/ 778670 w 3753125"/>
              <a:gd name="connsiteY2" fmla="*/ 229668 h 732814"/>
              <a:gd name="connsiteX3" fmla="*/ 1008368 w 3753125"/>
              <a:gd name="connsiteY3" fmla="*/ 216159 h 732814"/>
              <a:gd name="connsiteX4" fmla="*/ 1278600 w 3753125"/>
              <a:gd name="connsiteY4" fmla="*/ 18 h 732814"/>
              <a:gd name="connsiteX5" fmla="*/ 1589368 w 3753125"/>
              <a:gd name="connsiteY5" fmla="*/ 202651 h 732814"/>
              <a:gd name="connsiteX6" fmla="*/ 1873112 w 3753125"/>
              <a:gd name="connsiteY6" fmla="*/ 27035 h 732814"/>
              <a:gd name="connsiteX7" fmla="*/ 2318996 w 3753125"/>
              <a:gd name="connsiteY7" fmla="*/ 216159 h 732814"/>
              <a:gd name="connsiteX8" fmla="*/ 2494648 w 3753125"/>
              <a:gd name="connsiteY8" fmla="*/ 108089 h 732814"/>
              <a:gd name="connsiteX9" fmla="*/ 2832439 w 3753125"/>
              <a:gd name="connsiteY9" fmla="*/ 216159 h 732814"/>
              <a:gd name="connsiteX10" fmla="*/ 3062136 w 3753125"/>
              <a:gd name="connsiteY10" fmla="*/ 175633 h 732814"/>
              <a:gd name="connsiteX11" fmla="*/ 3399927 w 3753125"/>
              <a:gd name="connsiteY11" fmla="*/ 13527 h 732814"/>
              <a:gd name="connsiteX12" fmla="*/ 3751230 w 3753125"/>
              <a:gd name="connsiteY12" fmla="*/ 337739 h 732814"/>
              <a:gd name="connsiteX13" fmla="*/ 3508020 w 3753125"/>
              <a:gd name="connsiteY13" fmla="*/ 729496 h 732814"/>
              <a:gd name="connsiteX14" fmla="*/ 2859462 w 3753125"/>
              <a:gd name="connsiteY14" fmla="*/ 526863 h 732814"/>
              <a:gd name="connsiteX15" fmla="*/ 2251438 w 3753125"/>
              <a:gd name="connsiteY15" fmla="*/ 540372 h 732814"/>
              <a:gd name="connsiteX16" fmla="*/ 1967694 w 3753125"/>
              <a:gd name="connsiteY16" fmla="*/ 729496 h 732814"/>
              <a:gd name="connsiteX17" fmla="*/ 1440740 w 3753125"/>
              <a:gd name="connsiteY17" fmla="*/ 513354 h 732814"/>
              <a:gd name="connsiteX18" fmla="*/ 913786 w 3753125"/>
              <a:gd name="connsiteY18" fmla="*/ 486337 h 732814"/>
              <a:gd name="connsiteX19" fmla="*/ 548972 w 3753125"/>
              <a:gd name="connsiteY19" fmla="*/ 715987 h 732814"/>
              <a:gd name="connsiteX20" fmla="*/ 76065 w 3753125"/>
              <a:gd name="connsiteY20" fmla="*/ 580899 h 732814"/>
              <a:gd name="connsiteX21" fmla="*/ 8507 w 3753125"/>
              <a:gd name="connsiteY21" fmla="*/ 243177 h 732814"/>
              <a:gd name="connsiteX22" fmla="*/ 157135 w 3753125"/>
              <a:gd name="connsiteY22" fmla="*/ 94580 h 7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53125" h="732814">
                <a:moveTo>
                  <a:pt x="157135" y="94580"/>
                </a:moveTo>
                <a:cubicBezTo>
                  <a:pt x="229197" y="58556"/>
                  <a:pt x="337290" y="4520"/>
                  <a:pt x="440879" y="27035"/>
                </a:cubicBezTo>
                <a:cubicBezTo>
                  <a:pt x="544468" y="49550"/>
                  <a:pt x="684089" y="198147"/>
                  <a:pt x="778670" y="229668"/>
                </a:cubicBezTo>
                <a:cubicBezTo>
                  <a:pt x="873252" y="261189"/>
                  <a:pt x="925046" y="254434"/>
                  <a:pt x="1008368" y="216159"/>
                </a:cubicBezTo>
                <a:cubicBezTo>
                  <a:pt x="1091690" y="177884"/>
                  <a:pt x="1181767" y="2269"/>
                  <a:pt x="1278600" y="18"/>
                </a:cubicBezTo>
                <a:cubicBezTo>
                  <a:pt x="1375433" y="-2233"/>
                  <a:pt x="1490283" y="198148"/>
                  <a:pt x="1589368" y="202651"/>
                </a:cubicBezTo>
                <a:cubicBezTo>
                  <a:pt x="1688453" y="207154"/>
                  <a:pt x="1751507" y="24784"/>
                  <a:pt x="1873112" y="27035"/>
                </a:cubicBezTo>
                <a:cubicBezTo>
                  <a:pt x="1994717" y="29286"/>
                  <a:pt x="2215407" y="202650"/>
                  <a:pt x="2318996" y="216159"/>
                </a:cubicBezTo>
                <a:cubicBezTo>
                  <a:pt x="2422585" y="229668"/>
                  <a:pt x="2409074" y="108089"/>
                  <a:pt x="2494648" y="108089"/>
                </a:cubicBezTo>
                <a:cubicBezTo>
                  <a:pt x="2580222" y="108089"/>
                  <a:pt x="2737858" y="204902"/>
                  <a:pt x="2832439" y="216159"/>
                </a:cubicBezTo>
                <a:cubicBezTo>
                  <a:pt x="2927020" y="227416"/>
                  <a:pt x="2967555" y="209405"/>
                  <a:pt x="3062136" y="175633"/>
                </a:cubicBezTo>
                <a:cubicBezTo>
                  <a:pt x="3156717" y="141861"/>
                  <a:pt x="3285078" y="-13491"/>
                  <a:pt x="3399927" y="13527"/>
                </a:cubicBezTo>
                <a:cubicBezTo>
                  <a:pt x="3514776" y="40545"/>
                  <a:pt x="3733215" y="218411"/>
                  <a:pt x="3751230" y="337739"/>
                </a:cubicBezTo>
                <a:cubicBezTo>
                  <a:pt x="3769245" y="457067"/>
                  <a:pt x="3656648" y="697975"/>
                  <a:pt x="3508020" y="729496"/>
                </a:cubicBezTo>
                <a:cubicBezTo>
                  <a:pt x="3359392" y="761017"/>
                  <a:pt x="3068892" y="558384"/>
                  <a:pt x="2859462" y="526863"/>
                </a:cubicBezTo>
                <a:cubicBezTo>
                  <a:pt x="2650032" y="495342"/>
                  <a:pt x="2400066" y="506600"/>
                  <a:pt x="2251438" y="540372"/>
                </a:cubicBezTo>
                <a:cubicBezTo>
                  <a:pt x="2102810" y="574144"/>
                  <a:pt x="2102810" y="733999"/>
                  <a:pt x="1967694" y="729496"/>
                </a:cubicBezTo>
                <a:cubicBezTo>
                  <a:pt x="1832578" y="724993"/>
                  <a:pt x="1616391" y="553880"/>
                  <a:pt x="1440740" y="513354"/>
                </a:cubicBezTo>
                <a:cubicBezTo>
                  <a:pt x="1265089" y="472828"/>
                  <a:pt x="1062414" y="452565"/>
                  <a:pt x="913786" y="486337"/>
                </a:cubicBezTo>
                <a:cubicBezTo>
                  <a:pt x="765158" y="520109"/>
                  <a:pt x="688592" y="700227"/>
                  <a:pt x="548972" y="715987"/>
                </a:cubicBezTo>
                <a:cubicBezTo>
                  <a:pt x="409352" y="731747"/>
                  <a:pt x="166143" y="659701"/>
                  <a:pt x="76065" y="580899"/>
                </a:cubicBezTo>
                <a:cubicBezTo>
                  <a:pt x="-14013" y="502097"/>
                  <a:pt x="-5005" y="324230"/>
                  <a:pt x="8507" y="243177"/>
                </a:cubicBezTo>
                <a:cubicBezTo>
                  <a:pt x="22019" y="162124"/>
                  <a:pt x="85073" y="130604"/>
                  <a:pt x="157135" y="9458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120" name="Conector recto de flecha 119"/>
          <p:cNvCxnSpPr>
            <a:endCxn id="111" idx="1"/>
          </p:cNvCxnSpPr>
          <p:nvPr/>
        </p:nvCxnSpPr>
        <p:spPr>
          <a:xfrm>
            <a:off x="5826940" y="3791964"/>
            <a:ext cx="1135365" cy="789300"/>
          </a:xfrm>
          <a:prstGeom prst="straightConnector1">
            <a:avLst/>
          </a:prstGeom>
          <a:ln w="57150" cmpd="sng">
            <a:solidFill>
              <a:schemeClr val="accent1">
                <a:lumMod val="50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73452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>
            <a:off x="5274765" y="3323181"/>
            <a:ext cx="2239808" cy="1742754"/>
          </a:xfrm>
          <a:custGeom>
            <a:avLst/>
            <a:gdLst>
              <a:gd name="connsiteX0" fmla="*/ 75843 w 2239808"/>
              <a:gd name="connsiteY0" fmla="*/ 135088 h 1742754"/>
              <a:gd name="connsiteX1" fmla="*/ 305541 w 2239808"/>
              <a:gd name="connsiteY1" fmla="*/ 0 h 1742754"/>
              <a:gd name="connsiteX2" fmla="*/ 710890 w 2239808"/>
              <a:gd name="connsiteY2" fmla="*/ 54035 h 1742754"/>
              <a:gd name="connsiteX3" fmla="*/ 643332 w 2239808"/>
              <a:gd name="connsiteY3" fmla="*/ 621407 h 1742754"/>
              <a:gd name="connsiteX4" fmla="*/ 575774 w 2239808"/>
              <a:gd name="connsiteY4" fmla="*/ 1067200 h 1742754"/>
              <a:gd name="connsiteX5" fmla="*/ 913565 w 2239808"/>
              <a:gd name="connsiteY5" fmla="*/ 1242815 h 1742754"/>
              <a:gd name="connsiteX6" fmla="*/ 1170286 w 2239808"/>
              <a:gd name="connsiteY6" fmla="*/ 1161762 h 1742754"/>
              <a:gd name="connsiteX7" fmla="*/ 1508077 w 2239808"/>
              <a:gd name="connsiteY7" fmla="*/ 1215797 h 1742754"/>
              <a:gd name="connsiteX8" fmla="*/ 1926937 w 2239808"/>
              <a:gd name="connsiteY8" fmla="*/ 1053691 h 1742754"/>
              <a:gd name="connsiteX9" fmla="*/ 2197170 w 2239808"/>
              <a:gd name="connsiteY9" fmla="*/ 1310359 h 1742754"/>
              <a:gd name="connsiteX10" fmla="*/ 2197170 w 2239808"/>
              <a:gd name="connsiteY10" fmla="*/ 1661590 h 1742754"/>
              <a:gd name="connsiteX11" fmla="*/ 1791821 w 2239808"/>
              <a:gd name="connsiteY11" fmla="*/ 1729134 h 1742754"/>
              <a:gd name="connsiteX12" fmla="*/ 1372960 w 2239808"/>
              <a:gd name="connsiteY12" fmla="*/ 1634572 h 1742754"/>
              <a:gd name="connsiteX13" fmla="*/ 846006 w 2239808"/>
              <a:gd name="connsiteY13" fmla="*/ 1607554 h 1742754"/>
              <a:gd name="connsiteX14" fmla="*/ 575774 w 2239808"/>
              <a:gd name="connsiteY14" fmla="*/ 1742643 h 1742754"/>
              <a:gd name="connsiteX15" fmla="*/ 35308 w 2239808"/>
              <a:gd name="connsiteY15" fmla="*/ 1621063 h 1742754"/>
              <a:gd name="connsiteX16" fmla="*/ 62331 w 2239808"/>
              <a:gd name="connsiteY16" fmla="*/ 1188780 h 1742754"/>
              <a:gd name="connsiteX17" fmla="*/ 143401 w 2239808"/>
              <a:gd name="connsiteY17" fmla="*/ 959129 h 1742754"/>
              <a:gd name="connsiteX18" fmla="*/ 129890 w 2239808"/>
              <a:gd name="connsiteY18" fmla="*/ 715969 h 1742754"/>
              <a:gd name="connsiteX19" fmla="*/ 156913 w 2239808"/>
              <a:gd name="connsiteY19" fmla="*/ 580881 h 1742754"/>
              <a:gd name="connsiteX20" fmla="*/ 8285 w 2239808"/>
              <a:gd name="connsiteY20" fmla="*/ 378248 h 1742754"/>
              <a:gd name="connsiteX21" fmla="*/ 75843 w 2239808"/>
              <a:gd name="connsiteY21" fmla="*/ 135088 h 17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9808" h="1742754">
                <a:moveTo>
                  <a:pt x="75843" y="135088"/>
                </a:moveTo>
                <a:cubicBezTo>
                  <a:pt x="137771" y="74298"/>
                  <a:pt x="199700" y="13509"/>
                  <a:pt x="305541" y="0"/>
                </a:cubicBezTo>
                <a:lnTo>
                  <a:pt x="710890" y="54035"/>
                </a:lnTo>
                <a:cubicBezTo>
                  <a:pt x="767188" y="157603"/>
                  <a:pt x="665851" y="452546"/>
                  <a:pt x="643332" y="621407"/>
                </a:cubicBezTo>
                <a:cubicBezTo>
                  <a:pt x="620813" y="790268"/>
                  <a:pt x="530735" y="963632"/>
                  <a:pt x="575774" y="1067200"/>
                </a:cubicBezTo>
                <a:cubicBezTo>
                  <a:pt x="620813" y="1170768"/>
                  <a:pt x="814480" y="1227055"/>
                  <a:pt x="913565" y="1242815"/>
                </a:cubicBezTo>
                <a:cubicBezTo>
                  <a:pt x="1012650" y="1258575"/>
                  <a:pt x="1071201" y="1166265"/>
                  <a:pt x="1170286" y="1161762"/>
                </a:cubicBezTo>
                <a:cubicBezTo>
                  <a:pt x="1269371" y="1157259"/>
                  <a:pt x="1381968" y="1233809"/>
                  <a:pt x="1508077" y="1215797"/>
                </a:cubicBezTo>
                <a:cubicBezTo>
                  <a:pt x="1634186" y="1197785"/>
                  <a:pt x="1812088" y="1037931"/>
                  <a:pt x="1926937" y="1053691"/>
                </a:cubicBezTo>
                <a:cubicBezTo>
                  <a:pt x="2041786" y="1069451"/>
                  <a:pt x="2152131" y="1209043"/>
                  <a:pt x="2197170" y="1310359"/>
                </a:cubicBezTo>
                <a:cubicBezTo>
                  <a:pt x="2242209" y="1411675"/>
                  <a:pt x="2264728" y="1591794"/>
                  <a:pt x="2197170" y="1661590"/>
                </a:cubicBezTo>
                <a:cubicBezTo>
                  <a:pt x="2129612" y="1731386"/>
                  <a:pt x="1929189" y="1733637"/>
                  <a:pt x="1791821" y="1729134"/>
                </a:cubicBezTo>
                <a:cubicBezTo>
                  <a:pt x="1654453" y="1724631"/>
                  <a:pt x="1530596" y="1654835"/>
                  <a:pt x="1372960" y="1634572"/>
                </a:cubicBezTo>
                <a:cubicBezTo>
                  <a:pt x="1215324" y="1614309"/>
                  <a:pt x="978870" y="1589542"/>
                  <a:pt x="846006" y="1607554"/>
                </a:cubicBezTo>
                <a:cubicBezTo>
                  <a:pt x="713142" y="1625566"/>
                  <a:pt x="710890" y="1740392"/>
                  <a:pt x="575774" y="1742643"/>
                </a:cubicBezTo>
                <a:cubicBezTo>
                  <a:pt x="440658" y="1744895"/>
                  <a:pt x="120882" y="1713374"/>
                  <a:pt x="35308" y="1621063"/>
                </a:cubicBezTo>
                <a:cubicBezTo>
                  <a:pt x="-50266" y="1528753"/>
                  <a:pt x="44316" y="1299102"/>
                  <a:pt x="62331" y="1188780"/>
                </a:cubicBezTo>
                <a:cubicBezTo>
                  <a:pt x="80346" y="1078458"/>
                  <a:pt x="132141" y="1037931"/>
                  <a:pt x="143401" y="959129"/>
                </a:cubicBezTo>
                <a:cubicBezTo>
                  <a:pt x="154661" y="880327"/>
                  <a:pt x="127638" y="779010"/>
                  <a:pt x="129890" y="715969"/>
                </a:cubicBezTo>
                <a:cubicBezTo>
                  <a:pt x="132142" y="652928"/>
                  <a:pt x="177180" y="637168"/>
                  <a:pt x="156913" y="580881"/>
                </a:cubicBezTo>
                <a:cubicBezTo>
                  <a:pt x="136646" y="524594"/>
                  <a:pt x="19545" y="450295"/>
                  <a:pt x="8285" y="378248"/>
                </a:cubicBezTo>
                <a:cubicBezTo>
                  <a:pt x="-2975" y="306201"/>
                  <a:pt x="43190" y="227399"/>
                  <a:pt x="75843" y="13508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5288055" y="2120874"/>
            <a:ext cx="3753125" cy="732814"/>
          </a:xfrm>
          <a:custGeom>
            <a:avLst/>
            <a:gdLst>
              <a:gd name="connsiteX0" fmla="*/ 157135 w 3753125"/>
              <a:gd name="connsiteY0" fmla="*/ 94580 h 732814"/>
              <a:gd name="connsiteX1" fmla="*/ 440879 w 3753125"/>
              <a:gd name="connsiteY1" fmla="*/ 27035 h 732814"/>
              <a:gd name="connsiteX2" fmla="*/ 778670 w 3753125"/>
              <a:gd name="connsiteY2" fmla="*/ 229668 h 732814"/>
              <a:gd name="connsiteX3" fmla="*/ 1008368 w 3753125"/>
              <a:gd name="connsiteY3" fmla="*/ 216159 h 732814"/>
              <a:gd name="connsiteX4" fmla="*/ 1278600 w 3753125"/>
              <a:gd name="connsiteY4" fmla="*/ 18 h 732814"/>
              <a:gd name="connsiteX5" fmla="*/ 1589368 w 3753125"/>
              <a:gd name="connsiteY5" fmla="*/ 202651 h 732814"/>
              <a:gd name="connsiteX6" fmla="*/ 1873112 w 3753125"/>
              <a:gd name="connsiteY6" fmla="*/ 27035 h 732814"/>
              <a:gd name="connsiteX7" fmla="*/ 2318996 w 3753125"/>
              <a:gd name="connsiteY7" fmla="*/ 216159 h 732814"/>
              <a:gd name="connsiteX8" fmla="*/ 2494648 w 3753125"/>
              <a:gd name="connsiteY8" fmla="*/ 108089 h 732814"/>
              <a:gd name="connsiteX9" fmla="*/ 2832439 w 3753125"/>
              <a:gd name="connsiteY9" fmla="*/ 216159 h 732814"/>
              <a:gd name="connsiteX10" fmla="*/ 3062136 w 3753125"/>
              <a:gd name="connsiteY10" fmla="*/ 175633 h 732814"/>
              <a:gd name="connsiteX11" fmla="*/ 3399927 w 3753125"/>
              <a:gd name="connsiteY11" fmla="*/ 13527 h 732814"/>
              <a:gd name="connsiteX12" fmla="*/ 3751230 w 3753125"/>
              <a:gd name="connsiteY12" fmla="*/ 337739 h 732814"/>
              <a:gd name="connsiteX13" fmla="*/ 3508020 w 3753125"/>
              <a:gd name="connsiteY13" fmla="*/ 729496 h 732814"/>
              <a:gd name="connsiteX14" fmla="*/ 2859462 w 3753125"/>
              <a:gd name="connsiteY14" fmla="*/ 526863 h 732814"/>
              <a:gd name="connsiteX15" fmla="*/ 2251438 w 3753125"/>
              <a:gd name="connsiteY15" fmla="*/ 540372 h 732814"/>
              <a:gd name="connsiteX16" fmla="*/ 1967694 w 3753125"/>
              <a:gd name="connsiteY16" fmla="*/ 729496 h 732814"/>
              <a:gd name="connsiteX17" fmla="*/ 1440740 w 3753125"/>
              <a:gd name="connsiteY17" fmla="*/ 513354 h 732814"/>
              <a:gd name="connsiteX18" fmla="*/ 913786 w 3753125"/>
              <a:gd name="connsiteY18" fmla="*/ 486337 h 732814"/>
              <a:gd name="connsiteX19" fmla="*/ 548972 w 3753125"/>
              <a:gd name="connsiteY19" fmla="*/ 715987 h 732814"/>
              <a:gd name="connsiteX20" fmla="*/ 76065 w 3753125"/>
              <a:gd name="connsiteY20" fmla="*/ 580899 h 732814"/>
              <a:gd name="connsiteX21" fmla="*/ 8507 w 3753125"/>
              <a:gd name="connsiteY21" fmla="*/ 243177 h 732814"/>
              <a:gd name="connsiteX22" fmla="*/ 157135 w 3753125"/>
              <a:gd name="connsiteY22" fmla="*/ 94580 h 7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53125" h="732814">
                <a:moveTo>
                  <a:pt x="157135" y="94580"/>
                </a:moveTo>
                <a:cubicBezTo>
                  <a:pt x="229197" y="58556"/>
                  <a:pt x="337290" y="4520"/>
                  <a:pt x="440879" y="27035"/>
                </a:cubicBezTo>
                <a:cubicBezTo>
                  <a:pt x="544468" y="49550"/>
                  <a:pt x="684089" y="198147"/>
                  <a:pt x="778670" y="229668"/>
                </a:cubicBezTo>
                <a:cubicBezTo>
                  <a:pt x="873252" y="261189"/>
                  <a:pt x="925046" y="254434"/>
                  <a:pt x="1008368" y="216159"/>
                </a:cubicBezTo>
                <a:cubicBezTo>
                  <a:pt x="1091690" y="177884"/>
                  <a:pt x="1181767" y="2269"/>
                  <a:pt x="1278600" y="18"/>
                </a:cubicBezTo>
                <a:cubicBezTo>
                  <a:pt x="1375433" y="-2233"/>
                  <a:pt x="1490283" y="198148"/>
                  <a:pt x="1589368" y="202651"/>
                </a:cubicBezTo>
                <a:cubicBezTo>
                  <a:pt x="1688453" y="207154"/>
                  <a:pt x="1751507" y="24784"/>
                  <a:pt x="1873112" y="27035"/>
                </a:cubicBezTo>
                <a:cubicBezTo>
                  <a:pt x="1994717" y="29286"/>
                  <a:pt x="2215407" y="202650"/>
                  <a:pt x="2318996" y="216159"/>
                </a:cubicBezTo>
                <a:cubicBezTo>
                  <a:pt x="2422585" y="229668"/>
                  <a:pt x="2409074" y="108089"/>
                  <a:pt x="2494648" y="108089"/>
                </a:cubicBezTo>
                <a:cubicBezTo>
                  <a:pt x="2580222" y="108089"/>
                  <a:pt x="2737858" y="204902"/>
                  <a:pt x="2832439" y="216159"/>
                </a:cubicBezTo>
                <a:cubicBezTo>
                  <a:pt x="2927020" y="227416"/>
                  <a:pt x="2967555" y="209405"/>
                  <a:pt x="3062136" y="175633"/>
                </a:cubicBezTo>
                <a:cubicBezTo>
                  <a:pt x="3156717" y="141861"/>
                  <a:pt x="3285078" y="-13491"/>
                  <a:pt x="3399927" y="13527"/>
                </a:cubicBezTo>
                <a:cubicBezTo>
                  <a:pt x="3514776" y="40545"/>
                  <a:pt x="3733215" y="218411"/>
                  <a:pt x="3751230" y="337739"/>
                </a:cubicBezTo>
                <a:cubicBezTo>
                  <a:pt x="3769245" y="457067"/>
                  <a:pt x="3656648" y="697975"/>
                  <a:pt x="3508020" y="729496"/>
                </a:cubicBezTo>
                <a:cubicBezTo>
                  <a:pt x="3359392" y="761017"/>
                  <a:pt x="3068892" y="558384"/>
                  <a:pt x="2859462" y="526863"/>
                </a:cubicBezTo>
                <a:cubicBezTo>
                  <a:pt x="2650032" y="495342"/>
                  <a:pt x="2400066" y="506600"/>
                  <a:pt x="2251438" y="540372"/>
                </a:cubicBezTo>
                <a:cubicBezTo>
                  <a:pt x="2102810" y="574144"/>
                  <a:pt x="2102810" y="733999"/>
                  <a:pt x="1967694" y="729496"/>
                </a:cubicBezTo>
                <a:cubicBezTo>
                  <a:pt x="1832578" y="724993"/>
                  <a:pt x="1616391" y="553880"/>
                  <a:pt x="1440740" y="513354"/>
                </a:cubicBezTo>
                <a:cubicBezTo>
                  <a:pt x="1265089" y="472828"/>
                  <a:pt x="1062414" y="452565"/>
                  <a:pt x="913786" y="486337"/>
                </a:cubicBezTo>
                <a:cubicBezTo>
                  <a:pt x="765158" y="520109"/>
                  <a:pt x="688592" y="700227"/>
                  <a:pt x="548972" y="715987"/>
                </a:cubicBezTo>
                <a:cubicBezTo>
                  <a:pt x="409352" y="731747"/>
                  <a:pt x="166143" y="659701"/>
                  <a:pt x="76065" y="580899"/>
                </a:cubicBezTo>
                <a:cubicBezTo>
                  <a:pt x="-14013" y="502097"/>
                  <a:pt x="-5005" y="324230"/>
                  <a:pt x="8507" y="243177"/>
                </a:cubicBezTo>
                <a:cubicBezTo>
                  <a:pt x="22019" y="162124"/>
                  <a:pt x="85073" y="130604"/>
                  <a:pt x="157135" y="9458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2" name="Elipse 131"/>
          <p:cNvSpPr/>
          <p:nvPr/>
        </p:nvSpPr>
        <p:spPr bwMode="auto">
          <a:xfrm>
            <a:off x="8279615" y="325323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3" name="Elipse 132"/>
          <p:cNvSpPr/>
          <p:nvPr/>
        </p:nvSpPr>
        <p:spPr bwMode="auto">
          <a:xfrm>
            <a:off x="6786269" y="3232506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20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/>
        </p:nvSpPr>
        <p:spPr>
          <a:xfrm>
            <a:off x="6779715" y="3187415"/>
            <a:ext cx="2210589" cy="772117"/>
          </a:xfrm>
          <a:custGeom>
            <a:avLst/>
            <a:gdLst>
              <a:gd name="connsiteX0" fmla="*/ 313894 w 2210589"/>
              <a:gd name="connsiteY0" fmla="*/ 677 h 772117"/>
              <a:gd name="connsiteX1" fmla="*/ 638173 w 2210589"/>
              <a:gd name="connsiteY1" fmla="*/ 122257 h 772117"/>
              <a:gd name="connsiteX2" fmla="*/ 948941 w 2210589"/>
              <a:gd name="connsiteY2" fmla="*/ 243836 h 772117"/>
              <a:gd name="connsiteX3" fmla="*/ 1259709 w 2210589"/>
              <a:gd name="connsiteY3" fmla="*/ 68221 h 772117"/>
              <a:gd name="connsiteX4" fmla="*/ 1502918 w 2210589"/>
              <a:gd name="connsiteY4" fmla="*/ 243836 h 772117"/>
              <a:gd name="connsiteX5" fmla="*/ 1935291 w 2210589"/>
              <a:gd name="connsiteY5" fmla="*/ 54712 h 772117"/>
              <a:gd name="connsiteX6" fmla="*/ 2178500 w 2210589"/>
              <a:gd name="connsiteY6" fmla="*/ 311381 h 772117"/>
              <a:gd name="connsiteX7" fmla="*/ 2164988 w 2210589"/>
              <a:gd name="connsiteY7" fmla="*/ 649102 h 772117"/>
              <a:gd name="connsiteX8" fmla="*/ 1786663 w 2210589"/>
              <a:gd name="connsiteY8" fmla="*/ 770682 h 772117"/>
              <a:gd name="connsiteX9" fmla="*/ 1367802 w 2210589"/>
              <a:gd name="connsiteY9" fmla="*/ 581558 h 772117"/>
              <a:gd name="connsiteX10" fmla="*/ 759778 w 2210589"/>
              <a:gd name="connsiteY10" fmla="*/ 581558 h 772117"/>
              <a:gd name="connsiteX11" fmla="*/ 489545 w 2210589"/>
              <a:gd name="connsiteY11" fmla="*/ 730156 h 772117"/>
              <a:gd name="connsiteX12" fmla="*/ 30150 w 2210589"/>
              <a:gd name="connsiteY12" fmla="*/ 635594 h 772117"/>
              <a:gd name="connsiteX13" fmla="*/ 70685 w 2210589"/>
              <a:gd name="connsiteY13" fmla="*/ 189801 h 772117"/>
              <a:gd name="connsiteX14" fmla="*/ 313894 w 2210589"/>
              <a:gd name="connsiteY14" fmla="*/ 677 h 77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0589" h="772117">
                <a:moveTo>
                  <a:pt x="313894" y="677"/>
                </a:moveTo>
                <a:cubicBezTo>
                  <a:pt x="408475" y="-10580"/>
                  <a:pt x="638173" y="122257"/>
                  <a:pt x="638173" y="122257"/>
                </a:cubicBezTo>
                <a:cubicBezTo>
                  <a:pt x="744014" y="162783"/>
                  <a:pt x="845352" y="252842"/>
                  <a:pt x="948941" y="243836"/>
                </a:cubicBezTo>
                <a:cubicBezTo>
                  <a:pt x="1052530" y="234830"/>
                  <a:pt x="1167380" y="68221"/>
                  <a:pt x="1259709" y="68221"/>
                </a:cubicBezTo>
                <a:cubicBezTo>
                  <a:pt x="1352038" y="68221"/>
                  <a:pt x="1390321" y="246087"/>
                  <a:pt x="1502918" y="243836"/>
                </a:cubicBezTo>
                <a:cubicBezTo>
                  <a:pt x="1615515" y="241585"/>
                  <a:pt x="1822694" y="43454"/>
                  <a:pt x="1935291" y="54712"/>
                </a:cubicBezTo>
                <a:cubicBezTo>
                  <a:pt x="2047888" y="65970"/>
                  <a:pt x="2140217" y="212316"/>
                  <a:pt x="2178500" y="311381"/>
                </a:cubicBezTo>
                <a:cubicBezTo>
                  <a:pt x="2216783" y="410446"/>
                  <a:pt x="2230294" y="572552"/>
                  <a:pt x="2164988" y="649102"/>
                </a:cubicBezTo>
                <a:cubicBezTo>
                  <a:pt x="2099682" y="725652"/>
                  <a:pt x="1919527" y="781939"/>
                  <a:pt x="1786663" y="770682"/>
                </a:cubicBezTo>
                <a:cubicBezTo>
                  <a:pt x="1653799" y="759425"/>
                  <a:pt x="1538949" y="613079"/>
                  <a:pt x="1367802" y="581558"/>
                </a:cubicBezTo>
                <a:cubicBezTo>
                  <a:pt x="1196655" y="550037"/>
                  <a:pt x="906154" y="556792"/>
                  <a:pt x="759778" y="581558"/>
                </a:cubicBezTo>
                <a:cubicBezTo>
                  <a:pt x="613402" y="606324"/>
                  <a:pt x="611150" y="721150"/>
                  <a:pt x="489545" y="730156"/>
                </a:cubicBezTo>
                <a:cubicBezTo>
                  <a:pt x="367940" y="739162"/>
                  <a:pt x="99960" y="725653"/>
                  <a:pt x="30150" y="635594"/>
                </a:cubicBezTo>
                <a:cubicBezTo>
                  <a:pt x="-39660" y="545535"/>
                  <a:pt x="27898" y="288866"/>
                  <a:pt x="70685" y="189801"/>
                </a:cubicBezTo>
                <a:cubicBezTo>
                  <a:pt x="113472" y="90736"/>
                  <a:pt x="219313" y="11934"/>
                  <a:pt x="313894" y="677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5274765" y="3323181"/>
            <a:ext cx="2239808" cy="1742754"/>
          </a:xfrm>
          <a:custGeom>
            <a:avLst/>
            <a:gdLst>
              <a:gd name="connsiteX0" fmla="*/ 75843 w 2239808"/>
              <a:gd name="connsiteY0" fmla="*/ 135088 h 1742754"/>
              <a:gd name="connsiteX1" fmla="*/ 305541 w 2239808"/>
              <a:gd name="connsiteY1" fmla="*/ 0 h 1742754"/>
              <a:gd name="connsiteX2" fmla="*/ 710890 w 2239808"/>
              <a:gd name="connsiteY2" fmla="*/ 54035 h 1742754"/>
              <a:gd name="connsiteX3" fmla="*/ 643332 w 2239808"/>
              <a:gd name="connsiteY3" fmla="*/ 621407 h 1742754"/>
              <a:gd name="connsiteX4" fmla="*/ 575774 w 2239808"/>
              <a:gd name="connsiteY4" fmla="*/ 1067200 h 1742754"/>
              <a:gd name="connsiteX5" fmla="*/ 913565 w 2239808"/>
              <a:gd name="connsiteY5" fmla="*/ 1242815 h 1742754"/>
              <a:gd name="connsiteX6" fmla="*/ 1170286 w 2239808"/>
              <a:gd name="connsiteY6" fmla="*/ 1161762 h 1742754"/>
              <a:gd name="connsiteX7" fmla="*/ 1508077 w 2239808"/>
              <a:gd name="connsiteY7" fmla="*/ 1215797 h 1742754"/>
              <a:gd name="connsiteX8" fmla="*/ 1926937 w 2239808"/>
              <a:gd name="connsiteY8" fmla="*/ 1053691 h 1742754"/>
              <a:gd name="connsiteX9" fmla="*/ 2197170 w 2239808"/>
              <a:gd name="connsiteY9" fmla="*/ 1310359 h 1742754"/>
              <a:gd name="connsiteX10" fmla="*/ 2197170 w 2239808"/>
              <a:gd name="connsiteY10" fmla="*/ 1661590 h 1742754"/>
              <a:gd name="connsiteX11" fmla="*/ 1791821 w 2239808"/>
              <a:gd name="connsiteY11" fmla="*/ 1729134 h 1742754"/>
              <a:gd name="connsiteX12" fmla="*/ 1372960 w 2239808"/>
              <a:gd name="connsiteY12" fmla="*/ 1634572 h 1742754"/>
              <a:gd name="connsiteX13" fmla="*/ 846006 w 2239808"/>
              <a:gd name="connsiteY13" fmla="*/ 1607554 h 1742754"/>
              <a:gd name="connsiteX14" fmla="*/ 575774 w 2239808"/>
              <a:gd name="connsiteY14" fmla="*/ 1742643 h 1742754"/>
              <a:gd name="connsiteX15" fmla="*/ 35308 w 2239808"/>
              <a:gd name="connsiteY15" fmla="*/ 1621063 h 1742754"/>
              <a:gd name="connsiteX16" fmla="*/ 62331 w 2239808"/>
              <a:gd name="connsiteY16" fmla="*/ 1188780 h 1742754"/>
              <a:gd name="connsiteX17" fmla="*/ 143401 w 2239808"/>
              <a:gd name="connsiteY17" fmla="*/ 959129 h 1742754"/>
              <a:gd name="connsiteX18" fmla="*/ 129890 w 2239808"/>
              <a:gd name="connsiteY18" fmla="*/ 715969 h 1742754"/>
              <a:gd name="connsiteX19" fmla="*/ 156913 w 2239808"/>
              <a:gd name="connsiteY19" fmla="*/ 580881 h 1742754"/>
              <a:gd name="connsiteX20" fmla="*/ 8285 w 2239808"/>
              <a:gd name="connsiteY20" fmla="*/ 378248 h 1742754"/>
              <a:gd name="connsiteX21" fmla="*/ 75843 w 2239808"/>
              <a:gd name="connsiteY21" fmla="*/ 135088 h 17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9808" h="1742754">
                <a:moveTo>
                  <a:pt x="75843" y="135088"/>
                </a:moveTo>
                <a:cubicBezTo>
                  <a:pt x="137771" y="74298"/>
                  <a:pt x="199700" y="13509"/>
                  <a:pt x="305541" y="0"/>
                </a:cubicBezTo>
                <a:lnTo>
                  <a:pt x="710890" y="54035"/>
                </a:lnTo>
                <a:cubicBezTo>
                  <a:pt x="767188" y="157603"/>
                  <a:pt x="665851" y="452546"/>
                  <a:pt x="643332" y="621407"/>
                </a:cubicBezTo>
                <a:cubicBezTo>
                  <a:pt x="620813" y="790268"/>
                  <a:pt x="530735" y="963632"/>
                  <a:pt x="575774" y="1067200"/>
                </a:cubicBezTo>
                <a:cubicBezTo>
                  <a:pt x="620813" y="1170768"/>
                  <a:pt x="814480" y="1227055"/>
                  <a:pt x="913565" y="1242815"/>
                </a:cubicBezTo>
                <a:cubicBezTo>
                  <a:pt x="1012650" y="1258575"/>
                  <a:pt x="1071201" y="1166265"/>
                  <a:pt x="1170286" y="1161762"/>
                </a:cubicBezTo>
                <a:cubicBezTo>
                  <a:pt x="1269371" y="1157259"/>
                  <a:pt x="1381968" y="1233809"/>
                  <a:pt x="1508077" y="1215797"/>
                </a:cubicBezTo>
                <a:cubicBezTo>
                  <a:pt x="1634186" y="1197785"/>
                  <a:pt x="1812088" y="1037931"/>
                  <a:pt x="1926937" y="1053691"/>
                </a:cubicBezTo>
                <a:cubicBezTo>
                  <a:pt x="2041786" y="1069451"/>
                  <a:pt x="2152131" y="1209043"/>
                  <a:pt x="2197170" y="1310359"/>
                </a:cubicBezTo>
                <a:cubicBezTo>
                  <a:pt x="2242209" y="1411675"/>
                  <a:pt x="2264728" y="1591794"/>
                  <a:pt x="2197170" y="1661590"/>
                </a:cubicBezTo>
                <a:cubicBezTo>
                  <a:pt x="2129612" y="1731386"/>
                  <a:pt x="1929189" y="1733637"/>
                  <a:pt x="1791821" y="1729134"/>
                </a:cubicBezTo>
                <a:cubicBezTo>
                  <a:pt x="1654453" y="1724631"/>
                  <a:pt x="1530596" y="1654835"/>
                  <a:pt x="1372960" y="1634572"/>
                </a:cubicBezTo>
                <a:cubicBezTo>
                  <a:pt x="1215324" y="1614309"/>
                  <a:pt x="978870" y="1589542"/>
                  <a:pt x="846006" y="1607554"/>
                </a:cubicBezTo>
                <a:cubicBezTo>
                  <a:pt x="713142" y="1625566"/>
                  <a:pt x="710890" y="1740392"/>
                  <a:pt x="575774" y="1742643"/>
                </a:cubicBezTo>
                <a:cubicBezTo>
                  <a:pt x="440658" y="1744895"/>
                  <a:pt x="120882" y="1713374"/>
                  <a:pt x="35308" y="1621063"/>
                </a:cubicBezTo>
                <a:cubicBezTo>
                  <a:pt x="-50266" y="1528753"/>
                  <a:pt x="44316" y="1299102"/>
                  <a:pt x="62331" y="1188780"/>
                </a:cubicBezTo>
                <a:cubicBezTo>
                  <a:pt x="80346" y="1078458"/>
                  <a:pt x="132141" y="1037931"/>
                  <a:pt x="143401" y="959129"/>
                </a:cubicBezTo>
                <a:cubicBezTo>
                  <a:pt x="154661" y="880327"/>
                  <a:pt x="127638" y="779010"/>
                  <a:pt x="129890" y="715969"/>
                </a:cubicBezTo>
                <a:cubicBezTo>
                  <a:pt x="132142" y="652928"/>
                  <a:pt x="177180" y="637168"/>
                  <a:pt x="156913" y="580881"/>
                </a:cubicBezTo>
                <a:cubicBezTo>
                  <a:pt x="136646" y="524594"/>
                  <a:pt x="19545" y="450295"/>
                  <a:pt x="8285" y="378248"/>
                </a:cubicBezTo>
                <a:cubicBezTo>
                  <a:pt x="-2975" y="306201"/>
                  <a:pt x="43190" y="227399"/>
                  <a:pt x="75843" y="13508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5288055" y="2120874"/>
            <a:ext cx="3753125" cy="732814"/>
          </a:xfrm>
          <a:custGeom>
            <a:avLst/>
            <a:gdLst>
              <a:gd name="connsiteX0" fmla="*/ 157135 w 3753125"/>
              <a:gd name="connsiteY0" fmla="*/ 94580 h 732814"/>
              <a:gd name="connsiteX1" fmla="*/ 440879 w 3753125"/>
              <a:gd name="connsiteY1" fmla="*/ 27035 h 732814"/>
              <a:gd name="connsiteX2" fmla="*/ 778670 w 3753125"/>
              <a:gd name="connsiteY2" fmla="*/ 229668 h 732814"/>
              <a:gd name="connsiteX3" fmla="*/ 1008368 w 3753125"/>
              <a:gd name="connsiteY3" fmla="*/ 216159 h 732814"/>
              <a:gd name="connsiteX4" fmla="*/ 1278600 w 3753125"/>
              <a:gd name="connsiteY4" fmla="*/ 18 h 732814"/>
              <a:gd name="connsiteX5" fmla="*/ 1589368 w 3753125"/>
              <a:gd name="connsiteY5" fmla="*/ 202651 h 732814"/>
              <a:gd name="connsiteX6" fmla="*/ 1873112 w 3753125"/>
              <a:gd name="connsiteY6" fmla="*/ 27035 h 732814"/>
              <a:gd name="connsiteX7" fmla="*/ 2318996 w 3753125"/>
              <a:gd name="connsiteY7" fmla="*/ 216159 h 732814"/>
              <a:gd name="connsiteX8" fmla="*/ 2494648 w 3753125"/>
              <a:gd name="connsiteY8" fmla="*/ 108089 h 732814"/>
              <a:gd name="connsiteX9" fmla="*/ 2832439 w 3753125"/>
              <a:gd name="connsiteY9" fmla="*/ 216159 h 732814"/>
              <a:gd name="connsiteX10" fmla="*/ 3062136 w 3753125"/>
              <a:gd name="connsiteY10" fmla="*/ 175633 h 732814"/>
              <a:gd name="connsiteX11" fmla="*/ 3399927 w 3753125"/>
              <a:gd name="connsiteY11" fmla="*/ 13527 h 732814"/>
              <a:gd name="connsiteX12" fmla="*/ 3751230 w 3753125"/>
              <a:gd name="connsiteY12" fmla="*/ 337739 h 732814"/>
              <a:gd name="connsiteX13" fmla="*/ 3508020 w 3753125"/>
              <a:gd name="connsiteY13" fmla="*/ 729496 h 732814"/>
              <a:gd name="connsiteX14" fmla="*/ 2859462 w 3753125"/>
              <a:gd name="connsiteY14" fmla="*/ 526863 h 732814"/>
              <a:gd name="connsiteX15" fmla="*/ 2251438 w 3753125"/>
              <a:gd name="connsiteY15" fmla="*/ 540372 h 732814"/>
              <a:gd name="connsiteX16" fmla="*/ 1967694 w 3753125"/>
              <a:gd name="connsiteY16" fmla="*/ 729496 h 732814"/>
              <a:gd name="connsiteX17" fmla="*/ 1440740 w 3753125"/>
              <a:gd name="connsiteY17" fmla="*/ 513354 h 732814"/>
              <a:gd name="connsiteX18" fmla="*/ 913786 w 3753125"/>
              <a:gd name="connsiteY18" fmla="*/ 486337 h 732814"/>
              <a:gd name="connsiteX19" fmla="*/ 548972 w 3753125"/>
              <a:gd name="connsiteY19" fmla="*/ 715987 h 732814"/>
              <a:gd name="connsiteX20" fmla="*/ 76065 w 3753125"/>
              <a:gd name="connsiteY20" fmla="*/ 580899 h 732814"/>
              <a:gd name="connsiteX21" fmla="*/ 8507 w 3753125"/>
              <a:gd name="connsiteY21" fmla="*/ 243177 h 732814"/>
              <a:gd name="connsiteX22" fmla="*/ 157135 w 3753125"/>
              <a:gd name="connsiteY22" fmla="*/ 94580 h 7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53125" h="732814">
                <a:moveTo>
                  <a:pt x="157135" y="94580"/>
                </a:moveTo>
                <a:cubicBezTo>
                  <a:pt x="229197" y="58556"/>
                  <a:pt x="337290" y="4520"/>
                  <a:pt x="440879" y="27035"/>
                </a:cubicBezTo>
                <a:cubicBezTo>
                  <a:pt x="544468" y="49550"/>
                  <a:pt x="684089" y="198147"/>
                  <a:pt x="778670" y="229668"/>
                </a:cubicBezTo>
                <a:cubicBezTo>
                  <a:pt x="873252" y="261189"/>
                  <a:pt x="925046" y="254434"/>
                  <a:pt x="1008368" y="216159"/>
                </a:cubicBezTo>
                <a:cubicBezTo>
                  <a:pt x="1091690" y="177884"/>
                  <a:pt x="1181767" y="2269"/>
                  <a:pt x="1278600" y="18"/>
                </a:cubicBezTo>
                <a:cubicBezTo>
                  <a:pt x="1375433" y="-2233"/>
                  <a:pt x="1490283" y="198148"/>
                  <a:pt x="1589368" y="202651"/>
                </a:cubicBezTo>
                <a:cubicBezTo>
                  <a:pt x="1688453" y="207154"/>
                  <a:pt x="1751507" y="24784"/>
                  <a:pt x="1873112" y="27035"/>
                </a:cubicBezTo>
                <a:cubicBezTo>
                  <a:pt x="1994717" y="29286"/>
                  <a:pt x="2215407" y="202650"/>
                  <a:pt x="2318996" y="216159"/>
                </a:cubicBezTo>
                <a:cubicBezTo>
                  <a:pt x="2422585" y="229668"/>
                  <a:pt x="2409074" y="108089"/>
                  <a:pt x="2494648" y="108089"/>
                </a:cubicBezTo>
                <a:cubicBezTo>
                  <a:pt x="2580222" y="108089"/>
                  <a:pt x="2737858" y="204902"/>
                  <a:pt x="2832439" y="216159"/>
                </a:cubicBezTo>
                <a:cubicBezTo>
                  <a:pt x="2927020" y="227416"/>
                  <a:pt x="2967555" y="209405"/>
                  <a:pt x="3062136" y="175633"/>
                </a:cubicBezTo>
                <a:cubicBezTo>
                  <a:pt x="3156717" y="141861"/>
                  <a:pt x="3285078" y="-13491"/>
                  <a:pt x="3399927" y="13527"/>
                </a:cubicBezTo>
                <a:cubicBezTo>
                  <a:pt x="3514776" y="40545"/>
                  <a:pt x="3733215" y="218411"/>
                  <a:pt x="3751230" y="337739"/>
                </a:cubicBezTo>
                <a:cubicBezTo>
                  <a:pt x="3769245" y="457067"/>
                  <a:pt x="3656648" y="697975"/>
                  <a:pt x="3508020" y="729496"/>
                </a:cubicBezTo>
                <a:cubicBezTo>
                  <a:pt x="3359392" y="761017"/>
                  <a:pt x="3068892" y="558384"/>
                  <a:pt x="2859462" y="526863"/>
                </a:cubicBezTo>
                <a:cubicBezTo>
                  <a:pt x="2650032" y="495342"/>
                  <a:pt x="2400066" y="506600"/>
                  <a:pt x="2251438" y="540372"/>
                </a:cubicBezTo>
                <a:cubicBezTo>
                  <a:pt x="2102810" y="574144"/>
                  <a:pt x="2102810" y="733999"/>
                  <a:pt x="1967694" y="729496"/>
                </a:cubicBezTo>
                <a:cubicBezTo>
                  <a:pt x="1832578" y="724993"/>
                  <a:pt x="1616391" y="553880"/>
                  <a:pt x="1440740" y="513354"/>
                </a:cubicBezTo>
                <a:cubicBezTo>
                  <a:pt x="1265089" y="472828"/>
                  <a:pt x="1062414" y="452565"/>
                  <a:pt x="913786" y="486337"/>
                </a:cubicBezTo>
                <a:cubicBezTo>
                  <a:pt x="765158" y="520109"/>
                  <a:pt x="688592" y="700227"/>
                  <a:pt x="548972" y="715987"/>
                </a:cubicBezTo>
                <a:cubicBezTo>
                  <a:pt x="409352" y="731747"/>
                  <a:pt x="166143" y="659701"/>
                  <a:pt x="76065" y="580899"/>
                </a:cubicBezTo>
                <a:cubicBezTo>
                  <a:pt x="-14013" y="502097"/>
                  <a:pt x="-5005" y="324230"/>
                  <a:pt x="8507" y="243177"/>
                </a:cubicBezTo>
                <a:cubicBezTo>
                  <a:pt x="22019" y="162124"/>
                  <a:pt x="85073" y="130604"/>
                  <a:pt x="157135" y="9458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74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/>
        </p:nvSpPr>
        <p:spPr>
          <a:xfrm>
            <a:off x="6779715" y="3187415"/>
            <a:ext cx="2210589" cy="772117"/>
          </a:xfrm>
          <a:custGeom>
            <a:avLst/>
            <a:gdLst>
              <a:gd name="connsiteX0" fmla="*/ 313894 w 2210589"/>
              <a:gd name="connsiteY0" fmla="*/ 677 h 772117"/>
              <a:gd name="connsiteX1" fmla="*/ 638173 w 2210589"/>
              <a:gd name="connsiteY1" fmla="*/ 122257 h 772117"/>
              <a:gd name="connsiteX2" fmla="*/ 948941 w 2210589"/>
              <a:gd name="connsiteY2" fmla="*/ 243836 h 772117"/>
              <a:gd name="connsiteX3" fmla="*/ 1259709 w 2210589"/>
              <a:gd name="connsiteY3" fmla="*/ 68221 h 772117"/>
              <a:gd name="connsiteX4" fmla="*/ 1502918 w 2210589"/>
              <a:gd name="connsiteY4" fmla="*/ 243836 h 772117"/>
              <a:gd name="connsiteX5" fmla="*/ 1935291 w 2210589"/>
              <a:gd name="connsiteY5" fmla="*/ 54712 h 772117"/>
              <a:gd name="connsiteX6" fmla="*/ 2178500 w 2210589"/>
              <a:gd name="connsiteY6" fmla="*/ 311381 h 772117"/>
              <a:gd name="connsiteX7" fmla="*/ 2164988 w 2210589"/>
              <a:gd name="connsiteY7" fmla="*/ 649102 h 772117"/>
              <a:gd name="connsiteX8" fmla="*/ 1786663 w 2210589"/>
              <a:gd name="connsiteY8" fmla="*/ 770682 h 772117"/>
              <a:gd name="connsiteX9" fmla="*/ 1367802 w 2210589"/>
              <a:gd name="connsiteY9" fmla="*/ 581558 h 772117"/>
              <a:gd name="connsiteX10" fmla="*/ 759778 w 2210589"/>
              <a:gd name="connsiteY10" fmla="*/ 581558 h 772117"/>
              <a:gd name="connsiteX11" fmla="*/ 489545 w 2210589"/>
              <a:gd name="connsiteY11" fmla="*/ 730156 h 772117"/>
              <a:gd name="connsiteX12" fmla="*/ 30150 w 2210589"/>
              <a:gd name="connsiteY12" fmla="*/ 635594 h 772117"/>
              <a:gd name="connsiteX13" fmla="*/ 70685 w 2210589"/>
              <a:gd name="connsiteY13" fmla="*/ 189801 h 772117"/>
              <a:gd name="connsiteX14" fmla="*/ 313894 w 2210589"/>
              <a:gd name="connsiteY14" fmla="*/ 677 h 77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0589" h="772117">
                <a:moveTo>
                  <a:pt x="313894" y="677"/>
                </a:moveTo>
                <a:cubicBezTo>
                  <a:pt x="408475" y="-10580"/>
                  <a:pt x="638173" y="122257"/>
                  <a:pt x="638173" y="122257"/>
                </a:cubicBezTo>
                <a:cubicBezTo>
                  <a:pt x="744014" y="162783"/>
                  <a:pt x="845352" y="252842"/>
                  <a:pt x="948941" y="243836"/>
                </a:cubicBezTo>
                <a:cubicBezTo>
                  <a:pt x="1052530" y="234830"/>
                  <a:pt x="1167380" y="68221"/>
                  <a:pt x="1259709" y="68221"/>
                </a:cubicBezTo>
                <a:cubicBezTo>
                  <a:pt x="1352038" y="68221"/>
                  <a:pt x="1390321" y="246087"/>
                  <a:pt x="1502918" y="243836"/>
                </a:cubicBezTo>
                <a:cubicBezTo>
                  <a:pt x="1615515" y="241585"/>
                  <a:pt x="1822694" y="43454"/>
                  <a:pt x="1935291" y="54712"/>
                </a:cubicBezTo>
                <a:cubicBezTo>
                  <a:pt x="2047888" y="65970"/>
                  <a:pt x="2140217" y="212316"/>
                  <a:pt x="2178500" y="311381"/>
                </a:cubicBezTo>
                <a:cubicBezTo>
                  <a:pt x="2216783" y="410446"/>
                  <a:pt x="2230294" y="572552"/>
                  <a:pt x="2164988" y="649102"/>
                </a:cubicBezTo>
                <a:cubicBezTo>
                  <a:pt x="2099682" y="725652"/>
                  <a:pt x="1919527" y="781939"/>
                  <a:pt x="1786663" y="770682"/>
                </a:cubicBezTo>
                <a:cubicBezTo>
                  <a:pt x="1653799" y="759425"/>
                  <a:pt x="1538949" y="613079"/>
                  <a:pt x="1367802" y="581558"/>
                </a:cubicBezTo>
                <a:cubicBezTo>
                  <a:pt x="1196655" y="550037"/>
                  <a:pt x="906154" y="556792"/>
                  <a:pt x="759778" y="581558"/>
                </a:cubicBezTo>
                <a:cubicBezTo>
                  <a:pt x="613402" y="606324"/>
                  <a:pt x="611150" y="721150"/>
                  <a:pt x="489545" y="730156"/>
                </a:cubicBezTo>
                <a:cubicBezTo>
                  <a:pt x="367940" y="739162"/>
                  <a:pt x="99960" y="725653"/>
                  <a:pt x="30150" y="635594"/>
                </a:cubicBezTo>
                <a:cubicBezTo>
                  <a:pt x="-39660" y="545535"/>
                  <a:pt x="27898" y="288866"/>
                  <a:pt x="70685" y="189801"/>
                </a:cubicBezTo>
                <a:cubicBezTo>
                  <a:pt x="113472" y="90736"/>
                  <a:pt x="219313" y="11934"/>
                  <a:pt x="313894" y="677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5274765" y="3323181"/>
            <a:ext cx="2239808" cy="1742754"/>
          </a:xfrm>
          <a:custGeom>
            <a:avLst/>
            <a:gdLst>
              <a:gd name="connsiteX0" fmla="*/ 75843 w 2239808"/>
              <a:gd name="connsiteY0" fmla="*/ 135088 h 1742754"/>
              <a:gd name="connsiteX1" fmla="*/ 305541 w 2239808"/>
              <a:gd name="connsiteY1" fmla="*/ 0 h 1742754"/>
              <a:gd name="connsiteX2" fmla="*/ 710890 w 2239808"/>
              <a:gd name="connsiteY2" fmla="*/ 54035 h 1742754"/>
              <a:gd name="connsiteX3" fmla="*/ 643332 w 2239808"/>
              <a:gd name="connsiteY3" fmla="*/ 621407 h 1742754"/>
              <a:gd name="connsiteX4" fmla="*/ 575774 w 2239808"/>
              <a:gd name="connsiteY4" fmla="*/ 1067200 h 1742754"/>
              <a:gd name="connsiteX5" fmla="*/ 913565 w 2239808"/>
              <a:gd name="connsiteY5" fmla="*/ 1242815 h 1742754"/>
              <a:gd name="connsiteX6" fmla="*/ 1170286 w 2239808"/>
              <a:gd name="connsiteY6" fmla="*/ 1161762 h 1742754"/>
              <a:gd name="connsiteX7" fmla="*/ 1508077 w 2239808"/>
              <a:gd name="connsiteY7" fmla="*/ 1215797 h 1742754"/>
              <a:gd name="connsiteX8" fmla="*/ 1926937 w 2239808"/>
              <a:gd name="connsiteY8" fmla="*/ 1053691 h 1742754"/>
              <a:gd name="connsiteX9" fmla="*/ 2197170 w 2239808"/>
              <a:gd name="connsiteY9" fmla="*/ 1310359 h 1742754"/>
              <a:gd name="connsiteX10" fmla="*/ 2197170 w 2239808"/>
              <a:gd name="connsiteY10" fmla="*/ 1661590 h 1742754"/>
              <a:gd name="connsiteX11" fmla="*/ 1791821 w 2239808"/>
              <a:gd name="connsiteY11" fmla="*/ 1729134 h 1742754"/>
              <a:gd name="connsiteX12" fmla="*/ 1372960 w 2239808"/>
              <a:gd name="connsiteY12" fmla="*/ 1634572 h 1742754"/>
              <a:gd name="connsiteX13" fmla="*/ 846006 w 2239808"/>
              <a:gd name="connsiteY13" fmla="*/ 1607554 h 1742754"/>
              <a:gd name="connsiteX14" fmla="*/ 575774 w 2239808"/>
              <a:gd name="connsiteY14" fmla="*/ 1742643 h 1742754"/>
              <a:gd name="connsiteX15" fmla="*/ 35308 w 2239808"/>
              <a:gd name="connsiteY15" fmla="*/ 1621063 h 1742754"/>
              <a:gd name="connsiteX16" fmla="*/ 62331 w 2239808"/>
              <a:gd name="connsiteY16" fmla="*/ 1188780 h 1742754"/>
              <a:gd name="connsiteX17" fmla="*/ 143401 w 2239808"/>
              <a:gd name="connsiteY17" fmla="*/ 959129 h 1742754"/>
              <a:gd name="connsiteX18" fmla="*/ 129890 w 2239808"/>
              <a:gd name="connsiteY18" fmla="*/ 715969 h 1742754"/>
              <a:gd name="connsiteX19" fmla="*/ 156913 w 2239808"/>
              <a:gd name="connsiteY19" fmla="*/ 580881 h 1742754"/>
              <a:gd name="connsiteX20" fmla="*/ 8285 w 2239808"/>
              <a:gd name="connsiteY20" fmla="*/ 378248 h 1742754"/>
              <a:gd name="connsiteX21" fmla="*/ 75843 w 2239808"/>
              <a:gd name="connsiteY21" fmla="*/ 135088 h 17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9808" h="1742754">
                <a:moveTo>
                  <a:pt x="75843" y="135088"/>
                </a:moveTo>
                <a:cubicBezTo>
                  <a:pt x="137771" y="74298"/>
                  <a:pt x="199700" y="13509"/>
                  <a:pt x="305541" y="0"/>
                </a:cubicBezTo>
                <a:lnTo>
                  <a:pt x="710890" y="54035"/>
                </a:lnTo>
                <a:cubicBezTo>
                  <a:pt x="767188" y="157603"/>
                  <a:pt x="665851" y="452546"/>
                  <a:pt x="643332" y="621407"/>
                </a:cubicBezTo>
                <a:cubicBezTo>
                  <a:pt x="620813" y="790268"/>
                  <a:pt x="530735" y="963632"/>
                  <a:pt x="575774" y="1067200"/>
                </a:cubicBezTo>
                <a:cubicBezTo>
                  <a:pt x="620813" y="1170768"/>
                  <a:pt x="814480" y="1227055"/>
                  <a:pt x="913565" y="1242815"/>
                </a:cubicBezTo>
                <a:cubicBezTo>
                  <a:pt x="1012650" y="1258575"/>
                  <a:pt x="1071201" y="1166265"/>
                  <a:pt x="1170286" y="1161762"/>
                </a:cubicBezTo>
                <a:cubicBezTo>
                  <a:pt x="1269371" y="1157259"/>
                  <a:pt x="1381968" y="1233809"/>
                  <a:pt x="1508077" y="1215797"/>
                </a:cubicBezTo>
                <a:cubicBezTo>
                  <a:pt x="1634186" y="1197785"/>
                  <a:pt x="1812088" y="1037931"/>
                  <a:pt x="1926937" y="1053691"/>
                </a:cubicBezTo>
                <a:cubicBezTo>
                  <a:pt x="2041786" y="1069451"/>
                  <a:pt x="2152131" y="1209043"/>
                  <a:pt x="2197170" y="1310359"/>
                </a:cubicBezTo>
                <a:cubicBezTo>
                  <a:pt x="2242209" y="1411675"/>
                  <a:pt x="2264728" y="1591794"/>
                  <a:pt x="2197170" y="1661590"/>
                </a:cubicBezTo>
                <a:cubicBezTo>
                  <a:pt x="2129612" y="1731386"/>
                  <a:pt x="1929189" y="1733637"/>
                  <a:pt x="1791821" y="1729134"/>
                </a:cubicBezTo>
                <a:cubicBezTo>
                  <a:pt x="1654453" y="1724631"/>
                  <a:pt x="1530596" y="1654835"/>
                  <a:pt x="1372960" y="1634572"/>
                </a:cubicBezTo>
                <a:cubicBezTo>
                  <a:pt x="1215324" y="1614309"/>
                  <a:pt x="978870" y="1589542"/>
                  <a:pt x="846006" y="1607554"/>
                </a:cubicBezTo>
                <a:cubicBezTo>
                  <a:pt x="713142" y="1625566"/>
                  <a:pt x="710890" y="1740392"/>
                  <a:pt x="575774" y="1742643"/>
                </a:cubicBezTo>
                <a:cubicBezTo>
                  <a:pt x="440658" y="1744895"/>
                  <a:pt x="120882" y="1713374"/>
                  <a:pt x="35308" y="1621063"/>
                </a:cubicBezTo>
                <a:cubicBezTo>
                  <a:pt x="-50266" y="1528753"/>
                  <a:pt x="44316" y="1299102"/>
                  <a:pt x="62331" y="1188780"/>
                </a:cubicBezTo>
                <a:cubicBezTo>
                  <a:pt x="80346" y="1078458"/>
                  <a:pt x="132141" y="1037931"/>
                  <a:pt x="143401" y="959129"/>
                </a:cubicBezTo>
                <a:cubicBezTo>
                  <a:pt x="154661" y="880327"/>
                  <a:pt x="127638" y="779010"/>
                  <a:pt x="129890" y="715969"/>
                </a:cubicBezTo>
                <a:cubicBezTo>
                  <a:pt x="132142" y="652928"/>
                  <a:pt x="177180" y="637168"/>
                  <a:pt x="156913" y="580881"/>
                </a:cubicBezTo>
                <a:cubicBezTo>
                  <a:pt x="136646" y="524594"/>
                  <a:pt x="19545" y="450295"/>
                  <a:pt x="8285" y="378248"/>
                </a:cubicBezTo>
                <a:cubicBezTo>
                  <a:pt x="-2975" y="306201"/>
                  <a:pt x="43190" y="227399"/>
                  <a:pt x="75843" y="13508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Forma libre 6"/>
          <p:cNvSpPr/>
          <p:nvPr/>
        </p:nvSpPr>
        <p:spPr>
          <a:xfrm>
            <a:off x="5288055" y="2120874"/>
            <a:ext cx="3753125" cy="732814"/>
          </a:xfrm>
          <a:custGeom>
            <a:avLst/>
            <a:gdLst>
              <a:gd name="connsiteX0" fmla="*/ 157135 w 3753125"/>
              <a:gd name="connsiteY0" fmla="*/ 94580 h 732814"/>
              <a:gd name="connsiteX1" fmla="*/ 440879 w 3753125"/>
              <a:gd name="connsiteY1" fmla="*/ 27035 h 732814"/>
              <a:gd name="connsiteX2" fmla="*/ 778670 w 3753125"/>
              <a:gd name="connsiteY2" fmla="*/ 229668 h 732814"/>
              <a:gd name="connsiteX3" fmla="*/ 1008368 w 3753125"/>
              <a:gd name="connsiteY3" fmla="*/ 216159 h 732814"/>
              <a:gd name="connsiteX4" fmla="*/ 1278600 w 3753125"/>
              <a:gd name="connsiteY4" fmla="*/ 18 h 732814"/>
              <a:gd name="connsiteX5" fmla="*/ 1589368 w 3753125"/>
              <a:gd name="connsiteY5" fmla="*/ 202651 h 732814"/>
              <a:gd name="connsiteX6" fmla="*/ 1873112 w 3753125"/>
              <a:gd name="connsiteY6" fmla="*/ 27035 h 732814"/>
              <a:gd name="connsiteX7" fmla="*/ 2318996 w 3753125"/>
              <a:gd name="connsiteY7" fmla="*/ 216159 h 732814"/>
              <a:gd name="connsiteX8" fmla="*/ 2494648 w 3753125"/>
              <a:gd name="connsiteY8" fmla="*/ 108089 h 732814"/>
              <a:gd name="connsiteX9" fmla="*/ 2832439 w 3753125"/>
              <a:gd name="connsiteY9" fmla="*/ 216159 h 732814"/>
              <a:gd name="connsiteX10" fmla="*/ 3062136 w 3753125"/>
              <a:gd name="connsiteY10" fmla="*/ 175633 h 732814"/>
              <a:gd name="connsiteX11" fmla="*/ 3399927 w 3753125"/>
              <a:gd name="connsiteY11" fmla="*/ 13527 h 732814"/>
              <a:gd name="connsiteX12" fmla="*/ 3751230 w 3753125"/>
              <a:gd name="connsiteY12" fmla="*/ 337739 h 732814"/>
              <a:gd name="connsiteX13" fmla="*/ 3508020 w 3753125"/>
              <a:gd name="connsiteY13" fmla="*/ 729496 h 732814"/>
              <a:gd name="connsiteX14" fmla="*/ 2859462 w 3753125"/>
              <a:gd name="connsiteY14" fmla="*/ 526863 h 732814"/>
              <a:gd name="connsiteX15" fmla="*/ 2251438 w 3753125"/>
              <a:gd name="connsiteY15" fmla="*/ 540372 h 732814"/>
              <a:gd name="connsiteX16" fmla="*/ 1967694 w 3753125"/>
              <a:gd name="connsiteY16" fmla="*/ 729496 h 732814"/>
              <a:gd name="connsiteX17" fmla="*/ 1440740 w 3753125"/>
              <a:gd name="connsiteY17" fmla="*/ 513354 h 732814"/>
              <a:gd name="connsiteX18" fmla="*/ 913786 w 3753125"/>
              <a:gd name="connsiteY18" fmla="*/ 486337 h 732814"/>
              <a:gd name="connsiteX19" fmla="*/ 548972 w 3753125"/>
              <a:gd name="connsiteY19" fmla="*/ 715987 h 732814"/>
              <a:gd name="connsiteX20" fmla="*/ 76065 w 3753125"/>
              <a:gd name="connsiteY20" fmla="*/ 580899 h 732814"/>
              <a:gd name="connsiteX21" fmla="*/ 8507 w 3753125"/>
              <a:gd name="connsiteY21" fmla="*/ 243177 h 732814"/>
              <a:gd name="connsiteX22" fmla="*/ 157135 w 3753125"/>
              <a:gd name="connsiteY22" fmla="*/ 94580 h 73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53125" h="732814">
                <a:moveTo>
                  <a:pt x="157135" y="94580"/>
                </a:moveTo>
                <a:cubicBezTo>
                  <a:pt x="229197" y="58556"/>
                  <a:pt x="337290" y="4520"/>
                  <a:pt x="440879" y="27035"/>
                </a:cubicBezTo>
                <a:cubicBezTo>
                  <a:pt x="544468" y="49550"/>
                  <a:pt x="684089" y="198147"/>
                  <a:pt x="778670" y="229668"/>
                </a:cubicBezTo>
                <a:cubicBezTo>
                  <a:pt x="873252" y="261189"/>
                  <a:pt x="925046" y="254434"/>
                  <a:pt x="1008368" y="216159"/>
                </a:cubicBezTo>
                <a:cubicBezTo>
                  <a:pt x="1091690" y="177884"/>
                  <a:pt x="1181767" y="2269"/>
                  <a:pt x="1278600" y="18"/>
                </a:cubicBezTo>
                <a:cubicBezTo>
                  <a:pt x="1375433" y="-2233"/>
                  <a:pt x="1490283" y="198148"/>
                  <a:pt x="1589368" y="202651"/>
                </a:cubicBezTo>
                <a:cubicBezTo>
                  <a:pt x="1688453" y="207154"/>
                  <a:pt x="1751507" y="24784"/>
                  <a:pt x="1873112" y="27035"/>
                </a:cubicBezTo>
                <a:cubicBezTo>
                  <a:pt x="1994717" y="29286"/>
                  <a:pt x="2215407" y="202650"/>
                  <a:pt x="2318996" y="216159"/>
                </a:cubicBezTo>
                <a:cubicBezTo>
                  <a:pt x="2422585" y="229668"/>
                  <a:pt x="2409074" y="108089"/>
                  <a:pt x="2494648" y="108089"/>
                </a:cubicBezTo>
                <a:cubicBezTo>
                  <a:pt x="2580222" y="108089"/>
                  <a:pt x="2737858" y="204902"/>
                  <a:pt x="2832439" y="216159"/>
                </a:cubicBezTo>
                <a:cubicBezTo>
                  <a:pt x="2927020" y="227416"/>
                  <a:pt x="2967555" y="209405"/>
                  <a:pt x="3062136" y="175633"/>
                </a:cubicBezTo>
                <a:cubicBezTo>
                  <a:pt x="3156717" y="141861"/>
                  <a:pt x="3285078" y="-13491"/>
                  <a:pt x="3399927" y="13527"/>
                </a:cubicBezTo>
                <a:cubicBezTo>
                  <a:pt x="3514776" y="40545"/>
                  <a:pt x="3733215" y="218411"/>
                  <a:pt x="3751230" y="337739"/>
                </a:cubicBezTo>
                <a:cubicBezTo>
                  <a:pt x="3769245" y="457067"/>
                  <a:pt x="3656648" y="697975"/>
                  <a:pt x="3508020" y="729496"/>
                </a:cubicBezTo>
                <a:cubicBezTo>
                  <a:pt x="3359392" y="761017"/>
                  <a:pt x="3068892" y="558384"/>
                  <a:pt x="2859462" y="526863"/>
                </a:cubicBezTo>
                <a:cubicBezTo>
                  <a:pt x="2650032" y="495342"/>
                  <a:pt x="2400066" y="506600"/>
                  <a:pt x="2251438" y="540372"/>
                </a:cubicBezTo>
                <a:cubicBezTo>
                  <a:pt x="2102810" y="574144"/>
                  <a:pt x="2102810" y="733999"/>
                  <a:pt x="1967694" y="729496"/>
                </a:cubicBezTo>
                <a:cubicBezTo>
                  <a:pt x="1832578" y="724993"/>
                  <a:pt x="1616391" y="553880"/>
                  <a:pt x="1440740" y="513354"/>
                </a:cubicBezTo>
                <a:cubicBezTo>
                  <a:pt x="1265089" y="472828"/>
                  <a:pt x="1062414" y="452565"/>
                  <a:pt x="913786" y="486337"/>
                </a:cubicBezTo>
                <a:cubicBezTo>
                  <a:pt x="765158" y="520109"/>
                  <a:pt x="688592" y="700227"/>
                  <a:pt x="548972" y="715987"/>
                </a:cubicBezTo>
                <a:cubicBezTo>
                  <a:pt x="409352" y="731747"/>
                  <a:pt x="166143" y="659701"/>
                  <a:pt x="76065" y="580899"/>
                </a:cubicBezTo>
                <a:cubicBezTo>
                  <a:pt x="-14013" y="502097"/>
                  <a:pt x="-5005" y="324230"/>
                  <a:pt x="8507" y="243177"/>
                </a:cubicBezTo>
                <a:cubicBezTo>
                  <a:pt x="22019" y="162124"/>
                  <a:pt x="85073" y="130604"/>
                  <a:pt x="157135" y="9458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31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>
            <a:off x="5225396" y="2092467"/>
            <a:ext cx="3853375" cy="1829630"/>
          </a:xfrm>
          <a:custGeom>
            <a:avLst/>
            <a:gdLst>
              <a:gd name="connsiteX0" fmla="*/ 165747 w 3853375"/>
              <a:gd name="connsiteY0" fmla="*/ 122987 h 1829630"/>
              <a:gd name="connsiteX1" fmla="*/ 476515 w 3853375"/>
              <a:gd name="connsiteY1" fmla="*/ 14916 h 1829630"/>
              <a:gd name="connsiteX2" fmla="*/ 949422 w 3853375"/>
              <a:gd name="connsiteY2" fmla="*/ 217549 h 1829630"/>
              <a:gd name="connsiteX3" fmla="*/ 1233166 w 3853375"/>
              <a:gd name="connsiteY3" fmla="*/ 68951 h 1829630"/>
              <a:gd name="connsiteX4" fmla="*/ 1611492 w 3853375"/>
              <a:gd name="connsiteY4" fmla="*/ 231058 h 1829630"/>
              <a:gd name="connsiteX5" fmla="*/ 1976306 w 3853375"/>
              <a:gd name="connsiteY5" fmla="*/ 41934 h 1829630"/>
              <a:gd name="connsiteX6" fmla="*/ 2449214 w 3853375"/>
              <a:gd name="connsiteY6" fmla="*/ 244566 h 1829630"/>
              <a:gd name="connsiteX7" fmla="*/ 2732958 w 3853375"/>
              <a:gd name="connsiteY7" fmla="*/ 109478 h 1829630"/>
              <a:gd name="connsiteX8" fmla="*/ 3151819 w 3853375"/>
              <a:gd name="connsiteY8" fmla="*/ 204040 h 1829630"/>
              <a:gd name="connsiteX9" fmla="*/ 3476098 w 3853375"/>
              <a:gd name="connsiteY9" fmla="*/ 1407 h 1829630"/>
              <a:gd name="connsiteX10" fmla="*/ 3827400 w 3853375"/>
              <a:gd name="connsiteY10" fmla="*/ 325620 h 1829630"/>
              <a:gd name="connsiteX11" fmla="*/ 3557168 w 3853375"/>
              <a:gd name="connsiteY11" fmla="*/ 771412 h 1829630"/>
              <a:gd name="connsiteX12" fmla="*/ 2976167 w 3853375"/>
              <a:gd name="connsiteY12" fmla="*/ 568779 h 1829630"/>
              <a:gd name="connsiteX13" fmla="*/ 2287074 w 3853375"/>
              <a:gd name="connsiteY13" fmla="*/ 609306 h 1829630"/>
              <a:gd name="connsiteX14" fmla="*/ 2097911 w 3853375"/>
              <a:gd name="connsiteY14" fmla="*/ 906501 h 1829630"/>
              <a:gd name="connsiteX15" fmla="*/ 2260051 w 3853375"/>
              <a:gd name="connsiteY15" fmla="*/ 1257731 h 1829630"/>
              <a:gd name="connsiteX16" fmla="*/ 2489748 w 3853375"/>
              <a:gd name="connsiteY16" fmla="*/ 1352293 h 1829630"/>
              <a:gd name="connsiteX17" fmla="*/ 2800516 w 3853375"/>
              <a:gd name="connsiteY17" fmla="*/ 1190187 h 1829630"/>
              <a:gd name="connsiteX18" fmla="*/ 3043726 w 3853375"/>
              <a:gd name="connsiteY18" fmla="*/ 1298258 h 1829630"/>
              <a:gd name="connsiteX19" fmla="*/ 3368005 w 3853375"/>
              <a:gd name="connsiteY19" fmla="*/ 1122643 h 1829630"/>
              <a:gd name="connsiteX20" fmla="*/ 3827400 w 3853375"/>
              <a:gd name="connsiteY20" fmla="*/ 1379311 h 1829630"/>
              <a:gd name="connsiteX21" fmla="*/ 3732819 w 3853375"/>
              <a:gd name="connsiteY21" fmla="*/ 1798086 h 1829630"/>
              <a:gd name="connsiteX22" fmla="*/ 3205865 w 3853375"/>
              <a:gd name="connsiteY22" fmla="*/ 1784577 h 1829630"/>
              <a:gd name="connsiteX23" fmla="*/ 2705935 w 3853375"/>
              <a:gd name="connsiteY23" fmla="*/ 1662997 h 1829630"/>
              <a:gd name="connsiteX24" fmla="*/ 2192492 w 3853375"/>
              <a:gd name="connsiteY24" fmla="*/ 1784577 h 1829630"/>
              <a:gd name="connsiteX25" fmla="*/ 1719585 w 3853375"/>
              <a:gd name="connsiteY25" fmla="*/ 1757559 h 1829630"/>
              <a:gd name="connsiteX26" fmla="*/ 1652027 w 3853375"/>
              <a:gd name="connsiteY26" fmla="*/ 1190187 h 1829630"/>
              <a:gd name="connsiteX27" fmla="*/ 1733097 w 3853375"/>
              <a:gd name="connsiteY27" fmla="*/ 1014572 h 1829630"/>
              <a:gd name="connsiteX28" fmla="*/ 1733097 w 3853375"/>
              <a:gd name="connsiteY28" fmla="*/ 757903 h 1829630"/>
              <a:gd name="connsiteX29" fmla="*/ 1273701 w 3853375"/>
              <a:gd name="connsiteY29" fmla="*/ 568779 h 1829630"/>
              <a:gd name="connsiteX30" fmla="*/ 638654 w 3853375"/>
              <a:gd name="connsiteY30" fmla="*/ 784921 h 1829630"/>
              <a:gd name="connsiteX31" fmla="*/ 314375 w 3853375"/>
              <a:gd name="connsiteY31" fmla="*/ 730886 h 1829630"/>
              <a:gd name="connsiteX32" fmla="*/ 3607 w 3853375"/>
              <a:gd name="connsiteY32" fmla="*/ 406673 h 1829630"/>
              <a:gd name="connsiteX33" fmla="*/ 165747 w 3853375"/>
              <a:gd name="connsiteY33" fmla="*/ 122987 h 182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853375" h="1829630">
                <a:moveTo>
                  <a:pt x="165747" y="122987"/>
                </a:moveTo>
                <a:cubicBezTo>
                  <a:pt x="244565" y="57694"/>
                  <a:pt x="345903" y="-844"/>
                  <a:pt x="476515" y="14916"/>
                </a:cubicBezTo>
                <a:cubicBezTo>
                  <a:pt x="607127" y="30676"/>
                  <a:pt x="823314" y="208543"/>
                  <a:pt x="949422" y="217549"/>
                </a:cubicBezTo>
                <a:cubicBezTo>
                  <a:pt x="1075530" y="226555"/>
                  <a:pt x="1122821" y="66699"/>
                  <a:pt x="1233166" y="68951"/>
                </a:cubicBezTo>
                <a:cubicBezTo>
                  <a:pt x="1343511" y="71203"/>
                  <a:pt x="1487635" y="235561"/>
                  <a:pt x="1611492" y="231058"/>
                </a:cubicBezTo>
                <a:cubicBezTo>
                  <a:pt x="1735349" y="226555"/>
                  <a:pt x="1836686" y="39683"/>
                  <a:pt x="1976306" y="41934"/>
                </a:cubicBezTo>
                <a:cubicBezTo>
                  <a:pt x="2115926" y="44185"/>
                  <a:pt x="2323105" y="233309"/>
                  <a:pt x="2449214" y="244566"/>
                </a:cubicBezTo>
                <a:cubicBezTo>
                  <a:pt x="2575323" y="255823"/>
                  <a:pt x="2615857" y="116232"/>
                  <a:pt x="2732958" y="109478"/>
                </a:cubicBezTo>
                <a:cubicBezTo>
                  <a:pt x="2850059" y="102724"/>
                  <a:pt x="3027962" y="222052"/>
                  <a:pt x="3151819" y="204040"/>
                </a:cubicBezTo>
                <a:cubicBezTo>
                  <a:pt x="3275676" y="186028"/>
                  <a:pt x="3363501" y="-18856"/>
                  <a:pt x="3476098" y="1407"/>
                </a:cubicBezTo>
                <a:cubicBezTo>
                  <a:pt x="3588695" y="21670"/>
                  <a:pt x="3813888" y="197286"/>
                  <a:pt x="3827400" y="325620"/>
                </a:cubicBezTo>
                <a:cubicBezTo>
                  <a:pt x="3840912" y="453954"/>
                  <a:pt x="3699040" y="730886"/>
                  <a:pt x="3557168" y="771412"/>
                </a:cubicBezTo>
                <a:cubicBezTo>
                  <a:pt x="3415296" y="811938"/>
                  <a:pt x="3187849" y="595797"/>
                  <a:pt x="2976167" y="568779"/>
                </a:cubicBezTo>
                <a:cubicBezTo>
                  <a:pt x="2764485" y="541761"/>
                  <a:pt x="2433450" y="553019"/>
                  <a:pt x="2287074" y="609306"/>
                </a:cubicBezTo>
                <a:cubicBezTo>
                  <a:pt x="2140698" y="665593"/>
                  <a:pt x="2102415" y="798430"/>
                  <a:pt x="2097911" y="906501"/>
                </a:cubicBezTo>
                <a:cubicBezTo>
                  <a:pt x="2093407" y="1014572"/>
                  <a:pt x="2194745" y="1183432"/>
                  <a:pt x="2260051" y="1257731"/>
                </a:cubicBezTo>
                <a:cubicBezTo>
                  <a:pt x="2325357" y="1332030"/>
                  <a:pt x="2399671" y="1363550"/>
                  <a:pt x="2489748" y="1352293"/>
                </a:cubicBezTo>
                <a:cubicBezTo>
                  <a:pt x="2579826" y="1341036"/>
                  <a:pt x="2708186" y="1199193"/>
                  <a:pt x="2800516" y="1190187"/>
                </a:cubicBezTo>
                <a:cubicBezTo>
                  <a:pt x="2892846" y="1181181"/>
                  <a:pt x="2949145" y="1309515"/>
                  <a:pt x="3043726" y="1298258"/>
                </a:cubicBezTo>
                <a:cubicBezTo>
                  <a:pt x="3138307" y="1287001"/>
                  <a:pt x="3237393" y="1109134"/>
                  <a:pt x="3368005" y="1122643"/>
                </a:cubicBezTo>
                <a:cubicBezTo>
                  <a:pt x="3498617" y="1136152"/>
                  <a:pt x="3766598" y="1266737"/>
                  <a:pt x="3827400" y="1379311"/>
                </a:cubicBezTo>
                <a:cubicBezTo>
                  <a:pt x="3888202" y="1491885"/>
                  <a:pt x="3836408" y="1730542"/>
                  <a:pt x="3732819" y="1798086"/>
                </a:cubicBezTo>
                <a:cubicBezTo>
                  <a:pt x="3629230" y="1865630"/>
                  <a:pt x="3377012" y="1807092"/>
                  <a:pt x="3205865" y="1784577"/>
                </a:cubicBezTo>
                <a:cubicBezTo>
                  <a:pt x="3034718" y="1762062"/>
                  <a:pt x="2874830" y="1662997"/>
                  <a:pt x="2705935" y="1662997"/>
                </a:cubicBezTo>
                <a:cubicBezTo>
                  <a:pt x="2537040" y="1662997"/>
                  <a:pt x="2356884" y="1768817"/>
                  <a:pt x="2192492" y="1784577"/>
                </a:cubicBezTo>
                <a:cubicBezTo>
                  <a:pt x="2028100" y="1800337"/>
                  <a:pt x="1809663" y="1856624"/>
                  <a:pt x="1719585" y="1757559"/>
                </a:cubicBezTo>
                <a:cubicBezTo>
                  <a:pt x="1629508" y="1658494"/>
                  <a:pt x="1649775" y="1314018"/>
                  <a:pt x="1652027" y="1190187"/>
                </a:cubicBezTo>
                <a:cubicBezTo>
                  <a:pt x="1654279" y="1066356"/>
                  <a:pt x="1719585" y="1086619"/>
                  <a:pt x="1733097" y="1014572"/>
                </a:cubicBezTo>
                <a:cubicBezTo>
                  <a:pt x="1746609" y="942525"/>
                  <a:pt x="1809663" y="832202"/>
                  <a:pt x="1733097" y="757903"/>
                </a:cubicBezTo>
                <a:cubicBezTo>
                  <a:pt x="1656531" y="683604"/>
                  <a:pt x="1456108" y="564276"/>
                  <a:pt x="1273701" y="568779"/>
                </a:cubicBezTo>
                <a:cubicBezTo>
                  <a:pt x="1091294" y="573282"/>
                  <a:pt x="798542" y="757903"/>
                  <a:pt x="638654" y="784921"/>
                </a:cubicBezTo>
                <a:cubicBezTo>
                  <a:pt x="478766" y="811939"/>
                  <a:pt x="420216" y="793927"/>
                  <a:pt x="314375" y="730886"/>
                </a:cubicBezTo>
                <a:cubicBezTo>
                  <a:pt x="208534" y="667845"/>
                  <a:pt x="28378" y="503487"/>
                  <a:pt x="3607" y="406673"/>
                </a:cubicBezTo>
                <a:cubicBezTo>
                  <a:pt x="-21164" y="309859"/>
                  <a:pt x="86929" y="188280"/>
                  <a:pt x="165747" y="122987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5274765" y="3323181"/>
            <a:ext cx="2239808" cy="1742754"/>
          </a:xfrm>
          <a:custGeom>
            <a:avLst/>
            <a:gdLst>
              <a:gd name="connsiteX0" fmla="*/ 75843 w 2239808"/>
              <a:gd name="connsiteY0" fmla="*/ 135088 h 1742754"/>
              <a:gd name="connsiteX1" fmla="*/ 305541 w 2239808"/>
              <a:gd name="connsiteY1" fmla="*/ 0 h 1742754"/>
              <a:gd name="connsiteX2" fmla="*/ 710890 w 2239808"/>
              <a:gd name="connsiteY2" fmla="*/ 54035 h 1742754"/>
              <a:gd name="connsiteX3" fmla="*/ 643332 w 2239808"/>
              <a:gd name="connsiteY3" fmla="*/ 621407 h 1742754"/>
              <a:gd name="connsiteX4" fmla="*/ 575774 w 2239808"/>
              <a:gd name="connsiteY4" fmla="*/ 1067200 h 1742754"/>
              <a:gd name="connsiteX5" fmla="*/ 913565 w 2239808"/>
              <a:gd name="connsiteY5" fmla="*/ 1242815 h 1742754"/>
              <a:gd name="connsiteX6" fmla="*/ 1170286 w 2239808"/>
              <a:gd name="connsiteY6" fmla="*/ 1161762 h 1742754"/>
              <a:gd name="connsiteX7" fmla="*/ 1508077 w 2239808"/>
              <a:gd name="connsiteY7" fmla="*/ 1215797 h 1742754"/>
              <a:gd name="connsiteX8" fmla="*/ 1926937 w 2239808"/>
              <a:gd name="connsiteY8" fmla="*/ 1053691 h 1742754"/>
              <a:gd name="connsiteX9" fmla="*/ 2197170 w 2239808"/>
              <a:gd name="connsiteY9" fmla="*/ 1310359 h 1742754"/>
              <a:gd name="connsiteX10" fmla="*/ 2197170 w 2239808"/>
              <a:gd name="connsiteY10" fmla="*/ 1661590 h 1742754"/>
              <a:gd name="connsiteX11" fmla="*/ 1791821 w 2239808"/>
              <a:gd name="connsiteY11" fmla="*/ 1729134 h 1742754"/>
              <a:gd name="connsiteX12" fmla="*/ 1372960 w 2239808"/>
              <a:gd name="connsiteY12" fmla="*/ 1634572 h 1742754"/>
              <a:gd name="connsiteX13" fmla="*/ 846006 w 2239808"/>
              <a:gd name="connsiteY13" fmla="*/ 1607554 h 1742754"/>
              <a:gd name="connsiteX14" fmla="*/ 575774 w 2239808"/>
              <a:gd name="connsiteY14" fmla="*/ 1742643 h 1742754"/>
              <a:gd name="connsiteX15" fmla="*/ 35308 w 2239808"/>
              <a:gd name="connsiteY15" fmla="*/ 1621063 h 1742754"/>
              <a:gd name="connsiteX16" fmla="*/ 62331 w 2239808"/>
              <a:gd name="connsiteY16" fmla="*/ 1188780 h 1742754"/>
              <a:gd name="connsiteX17" fmla="*/ 143401 w 2239808"/>
              <a:gd name="connsiteY17" fmla="*/ 959129 h 1742754"/>
              <a:gd name="connsiteX18" fmla="*/ 129890 w 2239808"/>
              <a:gd name="connsiteY18" fmla="*/ 715969 h 1742754"/>
              <a:gd name="connsiteX19" fmla="*/ 156913 w 2239808"/>
              <a:gd name="connsiteY19" fmla="*/ 580881 h 1742754"/>
              <a:gd name="connsiteX20" fmla="*/ 8285 w 2239808"/>
              <a:gd name="connsiteY20" fmla="*/ 378248 h 1742754"/>
              <a:gd name="connsiteX21" fmla="*/ 75843 w 2239808"/>
              <a:gd name="connsiteY21" fmla="*/ 135088 h 17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9808" h="1742754">
                <a:moveTo>
                  <a:pt x="75843" y="135088"/>
                </a:moveTo>
                <a:cubicBezTo>
                  <a:pt x="137771" y="74298"/>
                  <a:pt x="199700" y="13509"/>
                  <a:pt x="305541" y="0"/>
                </a:cubicBezTo>
                <a:lnTo>
                  <a:pt x="710890" y="54035"/>
                </a:lnTo>
                <a:cubicBezTo>
                  <a:pt x="767188" y="157603"/>
                  <a:pt x="665851" y="452546"/>
                  <a:pt x="643332" y="621407"/>
                </a:cubicBezTo>
                <a:cubicBezTo>
                  <a:pt x="620813" y="790268"/>
                  <a:pt x="530735" y="963632"/>
                  <a:pt x="575774" y="1067200"/>
                </a:cubicBezTo>
                <a:cubicBezTo>
                  <a:pt x="620813" y="1170768"/>
                  <a:pt x="814480" y="1227055"/>
                  <a:pt x="913565" y="1242815"/>
                </a:cubicBezTo>
                <a:cubicBezTo>
                  <a:pt x="1012650" y="1258575"/>
                  <a:pt x="1071201" y="1166265"/>
                  <a:pt x="1170286" y="1161762"/>
                </a:cubicBezTo>
                <a:cubicBezTo>
                  <a:pt x="1269371" y="1157259"/>
                  <a:pt x="1381968" y="1233809"/>
                  <a:pt x="1508077" y="1215797"/>
                </a:cubicBezTo>
                <a:cubicBezTo>
                  <a:pt x="1634186" y="1197785"/>
                  <a:pt x="1812088" y="1037931"/>
                  <a:pt x="1926937" y="1053691"/>
                </a:cubicBezTo>
                <a:cubicBezTo>
                  <a:pt x="2041786" y="1069451"/>
                  <a:pt x="2152131" y="1209043"/>
                  <a:pt x="2197170" y="1310359"/>
                </a:cubicBezTo>
                <a:cubicBezTo>
                  <a:pt x="2242209" y="1411675"/>
                  <a:pt x="2264728" y="1591794"/>
                  <a:pt x="2197170" y="1661590"/>
                </a:cubicBezTo>
                <a:cubicBezTo>
                  <a:pt x="2129612" y="1731386"/>
                  <a:pt x="1929189" y="1733637"/>
                  <a:pt x="1791821" y="1729134"/>
                </a:cubicBezTo>
                <a:cubicBezTo>
                  <a:pt x="1654453" y="1724631"/>
                  <a:pt x="1530596" y="1654835"/>
                  <a:pt x="1372960" y="1634572"/>
                </a:cubicBezTo>
                <a:cubicBezTo>
                  <a:pt x="1215324" y="1614309"/>
                  <a:pt x="978870" y="1589542"/>
                  <a:pt x="846006" y="1607554"/>
                </a:cubicBezTo>
                <a:cubicBezTo>
                  <a:pt x="713142" y="1625566"/>
                  <a:pt x="710890" y="1740392"/>
                  <a:pt x="575774" y="1742643"/>
                </a:cubicBezTo>
                <a:cubicBezTo>
                  <a:pt x="440658" y="1744895"/>
                  <a:pt x="120882" y="1713374"/>
                  <a:pt x="35308" y="1621063"/>
                </a:cubicBezTo>
                <a:cubicBezTo>
                  <a:pt x="-50266" y="1528753"/>
                  <a:pt x="44316" y="1299102"/>
                  <a:pt x="62331" y="1188780"/>
                </a:cubicBezTo>
                <a:cubicBezTo>
                  <a:pt x="80346" y="1078458"/>
                  <a:pt x="132141" y="1037931"/>
                  <a:pt x="143401" y="959129"/>
                </a:cubicBezTo>
                <a:cubicBezTo>
                  <a:pt x="154661" y="880327"/>
                  <a:pt x="127638" y="779010"/>
                  <a:pt x="129890" y="715969"/>
                </a:cubicBezTo>
                <a:cubicBezTo>
                  <a:pt x="132142" y="652928"/>
                  <a:pt x="177180" y="637168"/>
                  <a:pt x="156913" y="580881"/>
                </a:cubicBezTo>
                <a:cubicBezTo>
                  <a:pt x="136646" y="524594"/>
                  <a:pt x="19545" y="450295"/>
                  <a:pt x="8285" y="378248"/>
                </a:cubicBezTo>
                <a:cubicBezTo>
                  <a:pt x="-2975" y="306201"/>
                  <a:pt x="43190" y="227399"/>
                  <a:pt x="75843" y="13508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5329721" y="2150394"/>
            <a:ext cx="54644" cy="45719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82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>
            <a:off x="5225396" y="2092467"/>
            <a:ext cx="3853375" cy="1829630"/>
          </a:xfrm>
          <a:custGeom>
            <a:avLst/>
            <a:gdLst>
              <a:gd name="connsiteX0" fmla="*/ 165747 w 3853375"/>
              <a:gd name="connsiteY0" fmla="*/ 122987 h 1829630"/>
              <a:gd name="connsiteX1" fmla="*/ 476515 w 3853375"/>
              <a:gd name="connsiteY1" fmla="*/ 14916 h 1829630"/>
              <a:gd name="connsiteX2" fmla="*/ 949422 w 3853375"/>
              <a:gd name="connsiteY2" fmla="*/ 217549 h 1829630"/>
              <a:gd name="connsiteX3" fmla="*/ 1233166 w 3853375"/>
              <a:gd name="connsiteY3" fmla="*/ 68951 h 1829630"/>
              <a:gd name="connsiteX4" fmla="*/ 1611492 w 3853375"/>
              <a:gd name="connsiteY4" fmla="*/ 231058 h 1829630"/>
              <a:gd name="connsiteX5" fmla="*/ 1976306 w 3853375"/>
              <a:gd name="connsiteY5" fmla="*/ 41934 h 1829630"/>
              <a:gd name="connsiteX6" fmla="*/ 2449214 w 3853375"/>
              <a:gd name="connsiteY6" fmla="*/ 244566 h 1829630"/>
              <a:gd name="connsiteX7" fmla="*/ 2732958 w 3853375"/>
              <a:gd name="connsiteY7" fmla="*/ 109478 h 1829630"/>
              <a:gd name="connsiteX8" fmla="*/ 3151819 w 3853375"/>
              <a:gd name="connsiteY8" fmla="*/ 204040 h 1829630"/>
              <a:gd name="connsiteX9" fmla="*/ 3476098 w 3853375"/>
              <a:gd name="connsiteY9" fmla="*/ 1407 h 1829630"/>
              <a:gd name="connsiteX10" fmla="*/ 3827400 w 3853375"/>
              <a:gd name="connsiteY10" fmla="*/ 325620 h 1829630"/>
              <a:gd name="connsiteX11" fmla="*/ 3557168 w 3853375"/>
              <a:gd name="connsiteY11" fmla="*/ 771412 h 1829630"/>
              <a:gd name="connsiteX12" fmla="*/ 2976167 w 3853375"/>
              <a:gd name="connsiteY12" fmla="*/ 568779 h 1829630"/>
              <a:gd name="connsiteX13" fmla="*/ 2287074 w 3853375"/>
              <a:gd name="connsiteY13" fmla="*/ 609306 h 1829630"/>
              <a:gd name="connsiteX14" fmla="*/ 2097911 w 3853375"/>
              <a:gd name="connsiteY14" fmla="*/ 906501 h 1829630"/>
              <a:gd name="connsiteX15" fmla="*/ 2260051 w 3853375"/>
              <a:gd name="connsiteY15" fmla="*/ 1257731 h 1829630"/>
              <a:gd name="connsiteX16" fmla="*/ 2489748 w 3853375"/>
              <a:gd name="connsiteY16" fmla="*/ 1352293 h 1829630"/>
              <a:gd name="connsiteX17" fmla="*/ 2800516 w 3853375"/>
              <a:gd name="connsiteY17" fmla="*/ 1190187 h 1829630"/>
              <a:gd name="connsiteX18" fmla="*/ 3043726 w 3853375"/>
              <a:gd name="connsiteY18" fmla="*/ 1298258 h 1829630"/>
              <a:gd name="connsiteX19" fmla="*/ 3368005 w 3853375"/>
              <a:gd name="connsiteY19" fmla="*/ 1122643 h 1829630"/>
              <a:gd name="connsiteX20" fmla="*/ 3827400 w 3853375"/>
              <a:gd name="connsiteY20" fmla="*/ 1379311 h 1829630"/>
              <a:gd name="connsiteX21" fmla="*/ 3732819 w 3853375"/>
              <a:gd name="connsiteY21" fmla="*/ 1798086 h 1829630"/>
              <a:gd name="connsiteX22" fmla="*/ 3205865 w 3853375"/>
              <a:gd name="connsiteY22" fmla="*/ 1784577 h 1829630"/>
              <a:gd name="connsiteX23" fmla="*/ 2705935 w 3853375"/>
              <a:gd name="connsiteY23" fmla="*/ 1662997 h 1829630"/>
              <a:gd name="connsiteX24" fmla="*/ 2192492 w 3853375"/>
              <a:gd name="connsiteY24" fmla="*/ 1784577 h 1829630"/>
              <a:gd name="connsiteX25" fmla="*/ 1719585 w 3853375"/>
              <a:gd name="connsiteY25" fmla="*/ 1757559 h 1829630"/>
              <a:gd name="connsiteX26" fmla="*/ 1652027 w 3853375"/>
              <a:gd name="connsiteY26" fmla="*/ 1190187 h 1829630"/>
              <a:gd name="connsiteX27" fmla="*/ 1733097 w 3853375"/>
              <a:gd name="connsiteY27" fmla="*/ 1014572 h 1829630"/>
              <a:gd name="connsiteX28" fmla="*/ 1733097 w 3853375"/>
              <a:gd name="connsiteY28" fmla="*/ 757903 h 1829630"/>
              <a:gd name="connsiteX29" fmla="*/ 1273701 w 3853375"/>
              <a:gd name="connsiteY29" fmla="*/ 568779 h 1829630"/>
              <a:gd name="connsiteX30" fmla="*/ 638654 w 3853375"/>
              <a:gd name="connsiteY30" fmla="*/ 784921 h 1829630"/>
              <a:gd name="connsiteX31" fmla="*/ 314375 w 3853375"/>
              <a:gd name="connsiteY31" fmla="*/ 730886 h 1829630"/>
              <a:gd name="connsiteX32" fmla="*/ 3607 w 3853375"/>
              <a:gd name="connsiteY32" fmla="*/ 406673 h 1829630"/>
              <a:gd name="connsiteX33" fmla="*/ 165747 w 3853375"/>
              <a:gd name="connsiteY33" fmla="*/ 122987 h 182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853375" h="1829630">
                <a:moveTo>
                  <a:pt x="165747" y="122987"/>
                </a:moveTo>
                <a:cubicBezTo>
                  <a:pt x="244565" y="57694"/>
                  <a:pt x="345903" y="-844"/>
                  <a:pt x="476515" y="14916"/>
                </a:cubicBezTo>
                <a:cubicBezTo>
                  <a:pt x="607127" y="30676"/>
                  <a:pt x="823314" y="208543"/>
                  <a:pt x="949422" y="217549"/>
                </a:cubicBezTo>
                <a:cubicBezTo>
                  <a:pt x="1075530" y="226555"/>
                  <a:pt x="1122821" y="66699"/>
                  <a:pt x="1233166" y="68951"/>
                </a:cubicBezTo>
                <a:cubicBezTo>
                  <a:pt x="1343511" y="71203"/>
                  <a:pt x="1487635" y="235561"/>
                  <a:pt x="1611492" y="231058"/>
                </a:cubicBezTo>
                <a:cubicBezTo>
                  <a:pt x="1735349" y="226555"/>
                  <a:pt x="1836686" y="39683"/>
                  <a:pt x="1976306" y="41934"/>
                </a:cubicBezTo>
                <a:cubicBezTo>
                  <a:pt x="2115926" y="44185"/>
                  <a:pt x="2323105" y="233309"/>
                  <a:pt x="2449214" y="244566"/>
                </a:cubicBezTo>
                <a:cubicBezTo>
                  <a:pt x="2575323" y="255823"/>
                  <a:pt x="2615857" y="116232"/>
                  <a:pt x="2732958" y="109478"/>
                </a:cubicBezTo>
                <a:cubicBezTo>
                  <a:pt x="2850059" y="102724"/>
                  <a:pt x="3027962" y="222052"/>
                  <a:pt x="3151819" y="204040"/>
                </a:cubicBezTo>
                <a:cubicBezTo>
                  <a:pt x="3275676" y="186028"/>
                  <a:pt x="3363501" y="-18856"/>
                  <a:pt x="3476098" y="1407"/>
                </a:cubicBezTo>
                <a:cubicBezTo>
                  <a:pt x="3588695" y="21670"/>
                  <a:pt x="3813888" y="197286"/>
                  <a:pt x="3827400" y="325620"/>
                </a:cubicBezTo>
                <a:cubicBezTo>
                  <a:pt x="3840912" y="453954"/>
                  <a:pt x="3699040" y="730886"/>
                  <a:pt x="3557168" y="771412"/>
                </a:cubicBezTo>
                <a:cubicBezTo>
                  <a:pt x="3415296" y="811938"/>
                  <a:pt x="3187849" y="595797"/>
                  <a:pt x="2976167" y="568779"/>
                </a:cubicBezTo>
                <a:cubicBezTo>
                  <a:pt x="2764485" y="541761"/>
                  <a:pt x="2433450" y="553019"/>
                  <a:pt x="2287074" y="609306"/>
                </a:cubicBezTo>
                <a:cubicBezTo>
                  <a:pt x="2140698" y="665593"/>
                  <a:pt x="2102415" y="798430"/>
                  <a:pt x="2097911" y="906501"/>
                </a:cubicBezTo>
                <a:cubicBezTo>
                  <a:pt x="2093407" y="1014572"/>
                  <a:pt x="2194745" y="1183432"/>
                  <a:pt x="2260051" y="1257731"/>
                </a:cubicBezTo>
                <a:cubicBezTo>
                  <a:pt x="2325357" y="1332030"/>
                  <a:pt x="2399671" y="1363550"/>
                  <a:pt x="2489748" y="1352293"/>
                </a:cubicBezTo>
                <a:cubicBezTo>
                  <a:pt x="2579826" y="1341036"/>
                  <a:pt x="2708186" y="1199193"/>
                  <a:pt x="2800516" y="1190187"/>
                </a:cubicBezTo>
                <a:cubicBezTo>
                  <a:pt x="2892846" y="1181181"/>
                  <a:pt x="2949145" y="1309515"/>
                  <a:pt x="3043726" y="1298258"/>
                </a:cubicBezTo>
                <a:cubicBezTo>
                  <a:pt x="3138307" y="1287001"/>
                  <a:pt x="3237393" y="1109134"/>
                  <a:pt x="3368005" y="1122643"/>
                </a:cubicBezTo>
                <a:cubicBezTo>
                  <a:pt x="3498617" y="1136152"/>
                  <a:pt x="3766598" y="1266737"/>
                  <a:pt x="3827400" y="1379311"/>
                </a:cubicBezTo>
                <a:cubicBezTo>
                  <a:pt x="3888202" y="1491885"/>
                  <a:pt x="3836408" y="1730542"/>
                  <a:pt x="3732819" y="1798086"/>
                </a:cubicBezTo>
                <a:cubicBezTo>
                  <a:pt x="3629230" y="1865630"/>
                  <a:pt x="3377012" y="1807092"/>
                  <a:pt x="3205865" y="1784577"/>
                </a:cubicBezTo>
                <a:cubicBezTo>
                  <a:pt x="3034718" y="1762062"/>
                  <a:pt x="2874830" y="1662997"/>
                  <a:pt x="2705935" y="1662997"/>
                </a:cubicBezTo>
                <a:cubicBezTo>
                  <a:pt x="2537040" y="1662997"/>
                  <a:pt x="2356884" y="1768817"/>
                  <a:pt x="2192492" y="1784577"/>
                </a:cubicBezTo>
                <a:cubicBezTo>
                  <a:pt x="2028100" y="1800337"/>
                  <a:pt x="1809663" y="1856624"/>
                  <a:pt x="1719585" y="1757559"/>
                </a:cubicBezTo>
                <a:cubicBezTo>
                  <a:pt x="1629508" y="1658494"/>
                  <a:pt x="1649775" y="1314018"/>
                  <a:pt x="1652027" y="1190187"/>
                </a:cubicBezTo>
                <a:cubicBezTo>
                  <a:pt x="1654279" y="1066356"/>
                  <a:pt x="1719585" y="1086619"/>
                  <a:pt x="1733097" y="1014572"/>
                </a:cubicBezTo>
                <a:cubicBezTo>
                  <a:pt x="1746609" y="942525"/>
                  <a:pt x="1809663" y="832202"/>
                  <a:pt x="1733097" y="757903"/>
                </a:cubicBezTo>
                <a:cubicBezTo>
                  <a:pt x="1656531" y="683604"/>
                  <a:pt x="1456108" y="564276"/>
                  <a:pt x="1273701" y="568779"/>
                </a:cubicBezTo>
                <a:cubicBezTo>
                  <a:pt x="1091294" y="573282"/>
                  <a:pt x="798542" y="757903"/>
                  <a:pt x="638654" y="784921"/>
                </a:cubicBezTo>
                <a:cubicBezTo>
                  <a:pt x="478766" y="811939"/>
                  <a:pt x="420216" y="793927"/>
                  <a:pt x="314375" y="730886"/>
                </a:cubicBezTo>
                <a:cubicBezTo>
                  <a:pt x="208534" y="667845"/>
                  <a:pt x="28378" y="503487"/>
                  <a:pt x="3607" y="406673"/>
                </a:cubicBezTo>
                <a:cubicBezTo>
                  <a:pt x="-21164" y="309859"/>
                  <a:pt x="86929" y="188280"/>
                  <a:pt x="165747" y="122987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Forma libre 8"/>
          <p:cNvSpPr/>
          <p:nvPr/>
        </p:nvSpPr>
        <p:spPr>
          <a:xfrm>
            <a:off x="5274765" y="3323181"/>
            <a:ext cx="2239808" cy="1742754"/>
          </a:xfrm>
          <a:custGeom>
            <a:avLst/>
            <a:gdLst>
              <a:gd name="connsiteX0" fmla="*/ 75843 w 2239808"/>
              <a:gd name="connsiteY0" fmla="*/ 135088 h 1742754"/>
              <a:gd name="connsiteX1" fmla="*/ 305541 w 2239808"/>
              <a:gd name="connsiteY1" fmla="*/ 0 h 1742754"/>
              <a:gd name="connsiteX2" fmla="*/ 710890 w 2239808"/>
              <a:gd name="connsiteY2" fmla="*/ 54035 h 1742754"/>
              <a:gd name="connsiteX3" fmla="*/ 643332 w 2239808"/>
              <a:gd name="connsiteY3" fmla="*/ 621407 h 1742754"/>
              <a:gd name="connsiteX4" fmla="*/ 575774 w 2239808"/>
              <a:gd name="connsiteY4" fmla="*/ 1067200 h 1742754"/>
              <a:gd name="connsiteX5" fmla="*/ 913565 w 2239808"/>
              <a:gd name="connsiteY5" fmla="*/ 1242815 h 1742754"/>
              <a:gd name="connsiteX6" fmla="*/ 1170286 w 2239808"/>
              <a:gd name="connsiteY6" fmla="*/ 1161762 h 1742754"/>
              <a:gd name="connsiteX7" fmla="*/ 1508077 w 2239808"/>
              <a:gd name="connsiteY7" fmla="*/ 1215797 h 1742754"/>
              <a:gd name="connsiteX8" fmla="*/ 1926937 w 2239808"/>
              <a:gd name="connsiteY8" fmla="*/ 1053691 h 1742754"/>
              <a:gd name="connsiteX9" fmla="*/ 2197170 w 2239808"/>
              <a:gd name="connsiteY9" fmla="*/ 1310359 h 1742754"/>
              <a:gd name="connsiteX10" fmla="*/ 2197170 w 2239808"/>
              <a:gd name="connsiteY10" fmla="*/ 1661590 h 1742754"/>
              <a:gd name="connsiteX11" fmla="*/ 1791821 w 2239808"/>
              <a:gd name="connsiteY11" fmla="*/ 1729134 h 1742754"/>
              <a:gd name="connsiteX12" fmla="*/ 1372960 w 2239808"/>
              <a:gd name="connsiteY12" fmla="*/ 1634572 h 1742754"/>
              <a:gd name="connsiteX13" fmla="*/ 846006 w 2239808"/>
              <a:gd name="connsiteY13" fmla="*/ 1607554 h 1742754"/>
              <a:gd name="connsiteX14" fmla="*/ 575774 w 2239808"/>
              <a:gd name="connsiteY14" fmla="*/ 1742643 h 1742754"/>
              <a:gd name="connsiteX15" fmla="*/ 35308 w 2239808"/>
              <a:gd name="connsiteY15" fmla="*/ 1621063 h 1742754"/>
              <a:gd name="connsiteX16" fmla="*/ 62331 w 2239808"/>
              <a:gd name="connsiteY16" fmla="*/ 1188780 h 1742754"/>
              <a:gd name="connsiteX17" fmla="*/ 143401 w 2239808"/>
              <a:gd name="connsiteY17" fmla="*/ 959129 h 1742754"/>
              <a:gd name="connsiteX18" fmla="*/ 129890 w 2239808"/>
              <a:gd name="connsiteY18" fmla="*/ 715969 h 1742754"/>
              <a:gd name="connsiteX19" fmla="*/ 156913 w 2239808"/>
              <a:gd name="connsiteY19" fmla="*/ 580881 h 1742754"/>
              <a:gd name="connsiteX20" fmla="*/ 8285 w 2239808"/>
              <a:gd name="connsiteY20" fmla="*/ 378248 h 1742754"/>
              <a:gd name="connsiteX21" fmla="*/ 75843 w 2239808"/>
              <a:gd name="connsiteY21" fmla="*/ 135088 h 17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39808" h="1742754">
                <a:moveTo>
                  <a:pt x="75843" y="135088"/>
                </a:moveTo>
                <a:cubicBezTo>
                  <a:pt x="137771" y="74298"/>
                  <a:pt x="199700" y="13509"/>
                  <a:pt x="305541" y="0"/>
                </a:cubicBezTo>
                <a:lnTo>
                  <a:pt x="710890" y="54035"/>
                </a:lnTo>
                <a:cubicBezTo>
                  <a:pt x="767188" y="157603"/>
                  <a:pt x="665851" y="452546"/>
                  <a:pt x="643332" y="621407"/>
                </a:cubicBezTo>
                <a:cubicBezTo>
                  <a:pt x="620813" y="790268"/>
                  <a:pt x="530735" y="963632"/>
                  <a:pt x="575774" y="1067200"/>
                </a:cubicBezTo>
                <a:cubicBezTo>
                  <a:pt x="620813" y="1170768"/>
                  <a:pt x="814480" y="1227055"/>
                  <a:pt x="913565" y="1242815"/>
                </a:cubicBezTo>
                <a:cubicBezTo>
                  <a:pt x="1012650" y="1258575"/>
                  <a:pt x="1071201" y="1166265"/>
                  <a:pt x="1170286" y="1161762"/>
                </a:cubicBezTo>
                <a:cubicBezTo>
                  <a:pt x="1269371" y="1157259"/>
                  <a:pt x="1381968" y="1233809"/>
                  <a:pt x="1508077" y="1215797"/>
                </a:cubicBezTo>
                <a:cubicBezTo>
                  <a:pt x="1634186" y="1197785"/>
                  <a:pt x="1812088" y="1037931"/>
                  <a:pt x="1926937" y="1053691"/>
                </a:cubicBezTo>
                <a:cubicBezTo>
                  <a:pt x="2041786" y="1069451"/>
                  <a:pt x="2152131" y="1209043"/>
                  <a:pt x="2197170" y="1310359"/>
                </a:cubicBezTo>
                <a:cubicBezTo>
                  <a:pt x="2242209" y="1411675"/>
                  <a:pt x="2264728" y="1591794"/>
                  <a:pt x="2197170" y="1661590"/>
                </a:cubicBezTo>
                <a:cubicBezTo>
                  <a:pt x="2129612" y="1731386"/>
                  <a:pt x="1929189" y="1733637"/>
                  <a:pt x="1791821" y="1729134"/>
                </a:cubicBezTo>
                <a:cubicBezTo>
                  <a:pt x="1654453" y="1724631"/>
                  <a:pt x="1530596" y="1654835"/>
                  <a:pt x="1372960" y="1634572"/>
                </a:cubicBezTo>
                <a:cubicBezTo>
                  <a:pt x="1215324" y="1614309"/>
                  <a:pt x="978870" y="1589542"/>
                  <a:pt x="846006" y="1607554"/>
                </a:cubicBezTo>
                <a:cubicBezTo>
                  <a:pt x="713142" y="1625566"/>
                  <a:pt x="710890" y="1740392"/>
                  <a:pt x="575774" y="1742643"/>
                </a:cubicBezTo>
                <a:cubicBezTo>
                  <a:pt x="440658" y="1744895"/>
                  <a:pt x="120882" y="1713374"/>
                  <a:pt x="35308" y="1621063"/>
                </a:cubicBezTo>
                <a:cubicBezTo>
                  <a:pt x="-50266" y="1528753"/>
                  <a:pt x="44316" y="1299102"/>
                  <a:pt x="62331" y="1188780"/>
                </a:cubicBezTo>
                <a:cubicBezTo>
                  <a:pt x="80346" y="1078458"/>
                  <a:pt x="132141" y="1037931"/>
                  <a:pt x="143401" y="959129"/>
                </a:cubicBezTo>
                <a:cubicBezTo>
                  <a:pt x="154661" y="880327"/>
                  <a:pt x="127638" y="779010"/>
                  <a:pt x="129890" y="715969"/>
                </a:cubicBezTo>
                <a:cubicBezTo>
                  <a:pt x="132142" y="652928"/>
                  <a:pt x="177180" y="637168"/>
                  <a:pt x="156913" y="580881"/>
                </a:cubicBezTo>
                <a:cubicBezTo>
                  <a:pt x="136646" y="524594"/>
                  <a:pt x="19545" y="450295"/>
                  <a:pt x="8285" y="378248"/>
                </a:cubicBezTo>
                <a:cubicBezTo>
                  <a:pt x="-2975" y="306201"/>
                  <a:pt x="43190" y="227399"/>
                  <a:pt x="75843" y="13508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5329721" y="2150394"/>
            <a:ext cx="54644" cy="45719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40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/>
        </p:nvSpPr>
        <p:spPr>
          <a:xfrm>
            <a:off x="5228969" y="2093696"/>
            <a:ext cx="3780925" cy="3018630"/>
          </a:xfrm>
          <a:custGeom>
            <a:avLst/>
            <a:gdLst>
              <a:gd name="connsiteX0" fmla="*/ 189197 w 3780925"/>
              <a:gd name="connsiteY0" fmla="*/ 121758 h 3018630"/>
              <a:gd name="connsiteX1" fmla="*/ 499965 w 3780925"/>
              <a:gd name="connsiteY1" fmla="*/ 54213 h 3018630"/>
              <a:gd name="connsiteX2" fmla="*/ 864779 w 3780925"/>
              <a:gd name="connsiteY2" fmla="*/ 216320 h 3018630"/>
              <a:gd name="connsiteX3" fmla="*/ 986384 w 3780925"/>
              <a:gd name="connsiteY3" fmla="*/ 216320 h 3018630"/>
              <a:gd name="connsiteX4" fmla="*/ 1270128 w 3780925"/>
              <a:gd name="connsiteY4" fmla="*/ 178 h 3018630"/>
              <a:gd name="connsiteX5" fmla="*/ 1594407 w 3780925"/>
              <a:gd name="connsiteY5" fmla="*/ 256846 h 3018630"/>
              <a:gd name="connsiteX6" fmla="*/ 1972733 w 3780925"/>
              <a:gd name="connsiteY6" fmla="*/ 13687 h 3018630"/>
              <a:gd name="connsiteX7" fmla="*/ 2364571 w 3780925"/>
              <a:gd name="connsiteY7" fmla="*/ 189302 h 3018630"/>
              <a:gd name="connsiteX8" fmla="*/ 2688850 w 3780925"/>
              <a:gd name="connsiteY8" fmla="*/ 108249 h 3018630"/>
              <a:gd name="connsiteX9" fmla="*/ 3053664 w 3780925"/>
              <a:gd name="connsiteY9" fmla="*/ 283864 h 3018630"/>
              <a:gd name="connsiteX10" fmla="*/ 3459013 w 3780925"/>
              <a:gd name="connsiteY10" fmla="*/ 40705 h 3018630"/>
              <a:gd name="connsiteX11" fmla="*/ 3769781 w 3780925"/>
              <a:gd name="connsiteY11" fmla="*/ 283864 h 3018630"/>
              <a:gd name="connsiteX12" fmla="*/ 3648176 w 3780925"/>
              <a:gd name="connsiteY12" fmla="*/ 716148 h 3018630"/>
              <a:gd name="connsiteX13" fmla="*/ 3053664 w 3780925"/>
              <a:gd name="connsiteY13" fmla="*/ 621586 h 3018630"/>
              <a:gd name="connsiteX14" fmla="*/ 2607780 w 3780925"/>
              <a:gd name="connsiteY14" fmla="*/ 527024 h 3018630"/>
              <a:gd name="connsiteX15" fmla="*/ 2107850 w 3780925"/>
              <a:gd name="connsiteY15" fmla="*/ 743165 h 3018630"/>
              <a:gd name="connsiteX16" fmla="*/ 2148385 w 3780925"/>
              <a:gd name="connsiteY16" fmla="*/ 1175449 h 3018630"/>
              <a:gd name="connsiteX17" fmla="*/ 2513199 w 3780925"/>
              <a:gd name="connsiteY17" fmla="*/ 1310538 h 3018630"/>
              <a:gd name="connsiteX18" fmla="*/ 2783431 w 3780925"/>
              <a:gd name="connsiteY18" fmla="*/ 1175449 h 3018630"/>
              <a:gd name="connsiteX19" fmla="*/ 3080687 w 3780925"/>
              <a:gd name="connsiteY19" fmla="*/ 1283520 h 3018630"/>
              <a:gd name="connsiteX20" fmla="*/ 3580618 w 3780925"/>
              <a:gd name="connsiteY20" fmla="*/ 1188958 h 3018630"/>
              <a:gd name="connsiteX21" fmla="*/ 3756269 w 3780925"/>
              <a:gd name="connsiteY21" fmla="*/ 1486153 h 3018630"/>
              <a:gd name="connsiteX22" fmla="*/ 3621153 w 3780925"/>
              <a:gd name="connsiteY22" fmla="*/ 1864401 h 3018630"/>
              <a:gd name="connsiteX23" fmla="*/ 3080687 w 3780925"/>
              <a:gd name="connsiteY23" fmla="*/ 1688786 h 3018630"/>
              <a:gd name="connsiteX24" fmla="*/ 2391594 w 3780925"/>
              <a:gd name="connsiteY24" fmla="*/ 1688786 h 3018630"/>
              <a:gd name="connsiteX25" fmla="*/ 2080826 w 3780925"/>
              <a:gd name="connsiteY25" fmla="*/ 2040016 h 3018630"/>
              <a:gd name="connsiteX26" fmla="*/ 2161896 w 3780925"/>
              <a:gd name="connsiteY26" fmla="*/ 2445282 h 3018630"/>
              <a:gd name="connsiteX27" fmla="*/ 2215943 w 3780925"/>
              <a:gd name="connsiteY27" fmla="*/ 2783004 h 3018630"/>
              <a:gd name="connsiteX28" fmla="*/ 1729524 w 3780925"/>
              <a:gd name="connsiteY28" fmla="*/ 2985637 h 3018630"/>
              <a:gd name="connsiteX29" fmla="*/ 1283640 w 3780925"/>
              <a:gd name="connsiteY29" fmla="*/ 2864057 h 3018630"/>
              <a:gd name="connsiteX30" fmla="*/ 864779 w 3780925"/>
              <a:gd name="connsiteY30" fmla="*/ 2850548 h 3018630"/>
              <a:gd name="connsiteX31" fmla="*/ 351337 w 3780925"/>
              <a:gd name="connsiteY31" fmla="*/ 2999146 h 3018630"/>
              <a:gd name="connsiteX32" fmla="*/ 81104 w 3780925"/>
              <a:gd name="connsiteY32" fmla="*/ 2350720 h 3018630"/>
              <a:gd name="connsiteX33" fmla="*/ 175686 w 3780925"/>
              <a:gd name="connsiteY33" fmla="*/ 1931945 h 3018630"/>
              <a:gd name="connsiteX34" fmla="*/ 108127 w 3780925"/>
              <a:gd name="connsiteY34" fmla="*/ 1418609 h 3018630"/>
              <a:gd name="connsiteX35" fmla="*/ 567523 w 3780925"/>
              <a:gd name="connsiteY35" fmla="*/ 1161940 h 3018630"/>
              <a:gd name="connsiteX36" fmla="*/ 932337 w 3780925"/>
              <a:gd name="connsiteY36" fmla="*/ 1553697 h 3018630"/>
              <a:gd name="connsiteX37" fmla="*/ 594546 w 3780925"/>
              <a:gd name="connsiteY37" fmla="*/ 2148087 h 3018630"/>
              <a:gd name="connsiteX38" fmla="*/ 810733 w 3780925"/>
              <a:gd name="connsiteY38" fmla="*/ 2391247 h 3018630"/>
              <a:gd name="connsiteX39" fmla="*/ 1040430 w 3780925"/>
              <a:gd name="connsiteY39" fmla="*/ 2350720 h 3018630"/>
              <a:gd name="connsiteX40" fmla="*/ 1486314 w 3780925"/>
              <a:gd name="connsiteY40" fmla="*/ 2418265 h 3018630"/>
              <a:gd name="connsiteX41" fmla="*/ 1702501 w 3780925"/>
              <a:gd name="connsiteY41" fmla="*/ 2229141 h 3018630"/>
              <a:gd name="connsiteX42" fmla="*/ 1702501 w 3780925"/>
              <a:gd name="connsiteY42" fmla="*/ 1958963 h 3018630"/>
              <a:gd name="connsiteX43" fmla="*/ 1634942 w 3780925"/>
              <a:gd name="connsiteY43" fmla="*/ 1661768 h 3018630"/>
              <a:gd name="connsiteX44" fmla="*/ 1580896 w 3780925"/>
              <a:gd name="connsiteY44" fmla="*/ 1364573 h 3018630"/>
              <a:gd name="connsiteX45" fmla="*/ 1743035 w 3780925"/>
              <a:gd name="connsiteY45" fmla="*/ 1175449 h 3018630"/>
              <a:gd name="connsiteX46" fmla="*/ 1661966 w 3780925"/>
              <a:gd name="connsiteY46" fmla="*/ 972816 h 3018630"/>
              <a:gd name="connsiteX47" fmla="*/ 1716012 w 3780925"/>
              <a:gd name="connsiteY47" fmla="*/ 716148 h 3018630"/>
              <a:gd name="connsiteX48" fmla="*/ 1216082 w 3780925"/>
              <a:gd name="connsiteY48" fmla="*/ 635095 h 3018630"/>
              <a:gd name="connsiteX49" fmla="*/ 635081 w 3780925"/>
              <a:gd name="connsiteY49" fmla="*/ 756674 h 3018630"/>
              <a:gd name="connsiteX50" fmla="*/ 189197 w 3780925"/>
              <a:gd name="connsiteY50" fmla="*/ 662112 h 3018630"/>
              <a:gd name="connsiteX51" fmla="*/ 34 w 3780925"/>
              <a:gd name="connsiteY51" fmla="*/ 405444 h 3018630"/>
              <a:gd name="connsiteX52" fmla="*/ 189197 w 3780925"/>
              <a:gd name="connsiteY52" fmla="*/ 121758 h 301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780925" h="3018630">
                <a:moveTo>
                  <a:pt x="189197" y="121758"/>
                </a:moveTo>
                <a:cubicBezTo>
                  <a:pt x="272519" y="63219"/>
                  <a:pt x="387368" y="38453"/>
                  <a:pt x="499965" y="54213"/>
                </a:cubicBezTo>
                <a:cubicBezTo>
                  <a:pt x="612562" y="69973"/>
                  <a:pt x="783709" y="189302"/>
                  <a:pt x="864779" y="216320"/>
                </a:cubicBezTo>
                <a:cubicBezTo>
                  <a:pt x="945849" y="243338"/>
                  <a:pt x="918826" y="252344"/>
                  <a:pt x="986384" y="216320"/>
                </a:cubicBezTo>
                <a:cubicBezTo>
                  <a:pt x="1053942" y="180296"/>
                  <a:pt x="1168791" y="-6576"/>
                  <a:pt x="1270128" y="178"/>
                </a:cubicBezTo>
                <a:cubicBezTo>
                  <a:pt x="1371465" y="6932"/>
                  <a:pt x="1477306" y="254595"/>
                  <a:pt x="1594407" y="256846"/>
                </a:cubicBezTo>
                <a:cubicBezTo>
                  <a:pt x="1711508" y="259098"/>
                  <a:pt x="1844372" y="24944"/>
                  <a:pt x="1972733" y="13687"/>
                </a:cubicBezTo>
                <a:cubicBezTo>
                  <a:pt x="2101094" y="2430"/>
                  <a:pt x="2245218" y="173542"/>
                  <a:pt x="2364571" y="189302"/>
                </a:cubicBezTo>
                <a:cubicBezTo>
                  <a:pt x="2483924" y="205062"/>
                  <a:pt x="2574001" y="92489"/>
                  <a:pt x="2688850" y="108249"/>
                </a:cubicBezTo>
                <a:cubicBezTo>
                  <a:pt x="2803699" y="124009"/>
                  <a:pt x="2925304" y="295121"/>
                  <a:pt x="3053664" y="283864"/>
                </a:cubicBezTo>
                <a:cubicBezTo>
                  <a:pt x="3182024" y="272607"/>
                  <a:pt x="3339660" y="40705"/>
                  <a:pt x="3459013" y="40705"/>
                </a:cubicBezTo>
                <a:cubicBezTo>
                  <a:pt x="3578366" y="40705"/>
                  <a:pt x="3738254" y="171290"/>
                  <a:pt x="3769781" y="283864"/>
                </a:cubicBezTo>
                <a:cubicBezTo>
                  <a:pt x="3801308" y="396438"/>
                  <a:pt x="3767529" y="659861"/>
                  <a:pt x="3648176" y="716148"/>
                </a:cubicBezTo>
                <a:cubicBezTo>
                  <a:pt x="3528823" y="772435"/>
                  <a:pt x="3227063" y="653107"/>
                  <a:pt x="3053664" y="621586"/>
                </a:cubicBezTo>
                <a:cubicBezTo>
                  <a:pt x="2880265" y="590065"/>
                  <a:pt x="2765416" y="506761"/>
                  <a:pt x="2607780" y="527024"/>
                </a:cubicBezTo>
                <a:cubicBezTo>
                  <a:pt x="2450144" y="547287"/>
                  <a:pt x="2184416" y="635094"/>
                  <a:pt x="2107850" y="743165"/>
                </a:cubicBezTo>
                <a:cubicBezTo>
                  <a:pt x="2031284" y="851236"/>
                  <a:pt x="2080827" y="1080887"/>
                  <a:pt x="2148385" y="1175449"/>
                </a:cubicBezTo>
                <a:cubicBezTo>
                  <a:pt x="2215943" y="1270011"/>
                  <a:pt x="2407358" y="1310538"/>
                  <a:pt x="2513199" y="1310538"/>
                </a:cubicBezTo>
                <a:cubicBezTo>
                  <a:pt x="2619040" y="1310538"/>
                  <a:pt x="2688850" y="1179952"/>
                  <a:pt x="2783431" y="1175449"/>
                </a:cubicBezTo>
                <a:cubicBezTo>
                  <a:pt x="2878012" y="1170946"/>
                  <a:pt x="2947823" y="1281269"/>
                  <a:pt x="3080687" y="1283520"/>
                </a:cubicBezTo>
                <a:cubicBezTo>
                  <a:pt x="3213551" y="1285771"/>
                  <a:pt x="3468021" y="1155186"/>
                  <a:pt x="3580618" y="1188958"/>
                </a:cubicBezTo>
                <a:cubicBezTo>
                  <a:pt x="3693215" y="1222730"/>
                  <a:pt x="3749513" y="1373579"/>
                  <a:pt x="3756269" y="1486153"/>
                </a:cubicBezTo>
                <a:cubicBezTo>
                  <a:pt x="3763025" y="1598727"/>
                  <a:pt x="3733750" y="1830629"/>
                  <a:pt x="3621153" y="1864401"/>
                </a:cubicBezTo>
                <a:cubicBezTo>
                  <a:pt x="3508556" y="1898173"/>
                  <a:pt x="3285613" y="1718055"/>
                  <a:pt x="3080687" y="1688786"/>
                </a:cubicBezTo>
                <a:cubicBezTo>
                  <a:pt x="2875761" y="1659517"/>
                  <a:pt x="2558238" y="1630248"/>
                  <a:pt x="2391594" y="1688786"/>
                </a:cubicBezTo>
                <a:cubicBezTo>
                  <a:pt x="2224950" y="1747324"/>
                  <a:pt x="2119109" y="1913933"/>
                  <a:pt x="2080826" y="2040016"/>
                </a:cubicBezTo>
                <a:cubicBezTo>
                  <a:pt x="2042543" y="2166099"/>
                  <a:pt x="2139377" y="2321451"/>
                  <a:pt x="2161896" y="2445282"/>
                </a:cubicBezTo>
                <a:cubicBezTo>
                  <a:pt x="2184416" y="2569113"/>
                  <a:pt x="2288005" y="2692945"/>
                  <a:pt x="2215943" y="2783004"/>
                </a:cubicBezTo>
                <a:cubicBezTo>
                  <a:pt x="2143881" y="2873063"/>
                  <a:pt x="1884908" y="2972128"/>
                  <a:pt x="1729524" y="2985637"/>
                </a:cubicBezTo>
                <a:cubicBezTo>
                  <a:pt x="1574140" y="2999146"/>
                  <a:pt x="1427764" y="2886572"/>
                  <a:pt x="1283640" y="2864057"/>
                </a:cubicBezTo>
                <a:cubicBezTo>
                  <a:pt x="1139516" y="2841542"/>
                  <a:pt x="1020163" y="2828033"/>
                  <a:pt x="864779" y="2850548"/>
                </a:cubicBezTo>
                <a:cubicBezTo>
                  <a:pt x="709395" y="2873063"/>
                  <a:pt x="481949" y="3082451"/>
                  <a:pt x="351337" y="2999146"/>
                </a:cubicBezTo>
                <a:cubicBezTo>
                  <a:pt x="220725" y="2915841"/>
                  <a:pt x="110379" y="2528587"/>
                  <a:pt x="81104" y="2350720"/>
                </a:cubicBezTo>
                <a:cubicBezTo>
                  <a:pt x="51829" y="2172853"/>
                  <a:pt x="171182" y="2087297"/>
                  <a:pt x="175686" y="1931945"/>
                </a:cubicBezTo>
                <a:cubicBezTo>
                  <a:pt x="180190" y="1776593"/>
                  <a:pt x="42821" y="1546943"/>
                  <a:pt x="108127" y="1418609"/>
                </a:cubicBezTo>
                <a:cubicBezTo>
                  <a:pt x="173433" y="1290275"/>
                  <a:pt x="430155" y="1139425"/>
                  <a:pt x="567523" y="1161940"/>
                </a:cubicBezTo>
                <a:cubicBezTo>
                  <a:pt x="704891" y="1184455"/>
                  <a:pt x="927833" y="1389339"/>
                  <a:pt x="932337" y="1553697"/>
                </a:cubicBezTo>
                <a:cubicBezTo>
                  <a:pt x="936841" y="1718055"/>
                  <a:pt x="614813" y="2008495"/>
                  <a:pt x="594546" y="2148087"/>
                </a:cubicBezTo>
                <a:cubicBezTo>
                  <a:pt x="574279" y="2287679"/>
                  <a:pt x="736419" y="2357475"/>
                  <a:pt x="810733" y="2391247"/>
                </a:cubicBezTo>
                <a:cubicBezTo>
                  <a:pt x="885047" y="2425019"/>
                  <a:pt x="927833" y="2346217"/>
                  <a:pt x="1040430" y="2350720"/>
                </a:cubicBezTo>
                <a:cubicBezTo>
                  <a:pt x="1153027" y="2355223"/>
                  <a:pt x="1375969" y="2438528"/>
                  <a:pt x="1486314" y="2418265"/>
                </a:cubicBezTo>
                <a:cubicBezTo>
                  <a:pt x="1596659" y="2398002"/>
                  <a:pt x="1666470" y="2305691"/>
                  <a:pt x="1702501" y="2229141"/>
                </a:cubicBezTo>
                <a:cubicBezTo>
                  <a:pt x="1738532" y="2152591"/>
                  <a:pt x="1713761" y="2053525"/>
                  <a:pt x="1702501" y="1958963"/>
                </a:cubicBezTo>
                <a:cubicBezTo>
                  <a:pt x="1691241" y="1864401"/>
                  <a:pt x="1655209" y="1760833"/>
                  <a:pt x="1634942" y="1661768"/>
                </a:cubicBezTo>
                <a:cubicBezTo>
                  <a:pt x="1614675" y="1562703"/>
                  <a:pt x="1562881" y="1445626"/>
                  <a:pt x="1580896" y="1364573"/>
                </a:cubicBezTo>
                <a:cubicBezTo>
                  <a:pt x="1598911" y="1283520"/>
                  <a:pt x="1729523" y="1240742"/>
                  <a:pt x="1743035" y="1175449"/>
                </a:cubicBezTo>
                <a:cubicBezTo>
                  <a:pt x="1756547" y="1110156"/>
                  <a:pt x="1666470" y="1049366"/>
                  <a:pt x="1661966" y="972816"/>
                </a:cubicBezTo>
                <a:cubicBezTo>
                  <a:pt x="1657462" y="896266"/>
                  <a:pt x="1790326" y="772435"/>
                  <a:pt x="1716012" y="716148"/>
                </a:cubicBezTo>
                <a:cubicBezTo>
                  <a:pt x="1641698" y="659861"/>
                  <a:pt x="1396237" y="628341"/>
                  <a:pt x="1216082" y="635095"/>
                </a:cubicBezTo>
                <a:cubicBezTo>
                  <a:pt x="1035927" y="641849"/>
                  <a:pt x="806228" y="752171"/>
                  <a:pt x="635081" y="756674"/>
                </a:cubicBezTo>
                <a:cubicBezTo>
                  <a:pt x="463934" y="761177"/>
                  <a:pt x="295038" y="720650"/>
                  <a:pt x="189197" y="662112"/>
                </a:cubicBezTo>
                <a:cubicBezTo>
                  <a:pt x="83356" y="603574"/>
                  <a:pt x="2286" y="491000"/>
                  <a:pt x="34" y="405444"/>
                </a:cubicBezTo>
                <a:cubicBezTo>
                  <a:pt x="-2218" y="319888"/>
                  <a:pt x="105875" y="180297"/>
                  <a:pt x="189197" y="12175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98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/>
        </p:nvSpPr>
        <p:spPr>
          <a:xfrm>
            <a:off x="5228969" y="2093696"/>
            <a:ext cx="3780925" cy="3018630"/>
          </a:xfrm>
          <a:custGeom>
            <a:avLst/>
            <a:gdLst>
              <a:gd name="connsiteX0" fmla="*/ 189197 w 3780925"/>
              <a:gd name="connsiteY0" fmla="*/ 121758 h 3018630"/>
              <a:gd name="connsiteX1" fmla="*/ 499965 w 3780925"/>
              <a:gd name="connsiteY1" fmla="*/ 54213 h 3018630"/>
              <a:gd name="connsiteX2" fmla="*/ 864779 w 3780925"/>
              <a:gd name="connsiteY2" fmla="*/ 216320 h 3018630"/>
              <a:gd name="connsiteX3" fmla="*/ 986384 w 3780925"/>
              <a:gd name="connsiteY3" fmla="*/ 216320 h 3018630"/>
              <a:gd name="connsiteX4" fmla="*/ 1270128 w 3780925"/>
              <a:gd name="connsiteY4" fmla="*/ 178 h 3018630"/>
              <a:gd name="connsiteX5" fmla="*/ 1594407 w 3780925"/>
              <a:gd name="connsiteY5" fmla="*/ 256846 h 3018630"/>
              <a:gd name="connsiteX6" fmla="*/ 1972733 w 3780925"/>
              <a:gd name="connsiteY6" fmla="*/ 13687 h 3018630"/>
              <a:gd name="connsiteX7" fmla="*/ 2364571 w 3780925"/>
              <a:gd name="connsiteY7" fmla="*/ 189302 h 3018630"/>
              <a:gd name="connsiteX8" fmla="*/ 2688850 w 3780925"/>
              <a:gd name="connsiteY8" fmla="*/ 108249 h 3018630"/>
              <a:gd name="connsiteX9" fmla="*/ 3053664 w 3780925"/>
              <a:gd name="connsiteY9" fmla="*/ 283864 h 3018630"/>
              <a:gd name="connsiteX10" fmla="*/ 3459013 w 3780925"/>
              <a:gd name="connsiteY10" fmla="*/ 40705 h 3018630"/>
              <a:gd name="connsiteX11" fmla="*/ 3769781 w 3780925"/>
              <a:gd name="connsiteY11" fmla="*/ 283864 h 3018630"/>
              <a:gd name="connsiteX12" fmla="*/ 3648176 w 3780925"/>
              <a:gd name="connsiteY12" fmla="*/ 716148 h 3018630"/>
              <a:gd name="connsiteX13" fmla="*/ 3053664 w 3780925"/>
              <a:gd name="connsiteY13" fmla="*/ 621586 h 3018630"/>
              <a:gd name="connsiteX14" fmla="*/ 2607780 w 3780925"/>
              <a:gd name="connsiteY14" fmla="*/ 527024 h 3018630"/>
              <a:gd name="connsiteX15" fmla="*/ 2107850 w 3780925"/>
              <a:gd name="connsiteY15" fmla="*/ 743165 h 3018630"/>
              <a:gd name="connsiteX16" fmla="*/ 2148385 w 3780925"/>
              <a:gd name="connsiteY16" fmla="*/ 1175449 h 3018630"/>
              <a:gd name="connsiteX17" fmla="*/ 2513199 w 3780925"/>
              <a:gd name="connsiteY17" fmla="*/ 1310538 h 3018630"/>
              <a:gd name="connsiteX18" fmla="*/ 2783431 w 3780925"/>
              <a:gd name="connsiteY18" fmla="*/ 1175449 h 3018630"/>
              <a:gd name="connsiteX19" fmla="*/ 3080687 w 3780925"/>
              <a:gd name="connsiteY19" fmla="*/ 1283520 h 3018630"/>
              <a:gd name="connsiteX20" fmla="*/ 3580618 w 3780925"/>
              <a:gd name="connsiteY20" fmla="*/ 1188958 h 3018630"/>
              <a:gd name="connsiteX21" fmla="*/ 3756269 w 3780925"/>
              <a:gd name="connsiteY21" fmla="*/ 1486153 h 3018630"/>
              <a:gd name="connsiteX22" fmla="*/ 3621153 w 3780925"/>
              <a:gd name="connsiteY22" fmla="*/ 1864401 h 3018630"/>
              <a:gd name="connsiteX23" fmla="*/ 3080687 w 3780925"/>
              <a:gd name="connsiteY23" fmla="*/ 1688786 h 3018630"/>
              <a:gd name="connsiteX24" fmla="*/ 2391594 w 3780925"/>
              <a:gd name="connsiteY24" fmla="*/ 1688786 h 3018630"/>
              <a:gd name="connsiteX25" fmla="*/ 2080826 w 3780925"/>
              <a:gd name="connsiteY25" fmla="*/ 2040016 h 3018630"/>
              <a:gd name="connsiteX26" fmla="*/ 2161896 w 3780925"/>
              <a:gd name="connsiteY26" fmla="*/ 2445282 h 3018630"/>
              <a:gd name="connsiteX27" fmla="*/ 2215943 w 3780925"/>
              <a:gd name="connsiteY27" fmla="*/ 2783004 h 3018630"/>
              <a:gd name="connsiteX28" fmla="*/ 1729524 w 3780925"/>
              <a:gd name="connsiteY28" fmla="*/ 2985637 h 3018630"/>
              <a:gd name="connsiteX29" fmla="*/ 1283640 w 3780925"/>
              <a:gd name="connsiteY29" fmla="*/ 2864057 h 3018630"/>
              <a:gd name="connsiteX30" fmla="*/ 864779 w 3780925"/>
              <a:gd name="connsiteY30" fmla="*/ 2850548 h 3018630"/>
              <a:gd name="connsiteX31" fmla="*/ 351337 w 3780925"/>
              <a:gd name="connsiteY31" fmla="*/ 2999146 h 3018630"/>
              <a:gd name="connsiteX32" fmla="*/ 81104 w 3780925"/>
              <a:gd name="connsiteY32" fmla="*/ 2350720 h 3018630"/>
              <a:gd name="connsiteX33" fmla="*/ 175686 w 3780925"/>
              <a:gd name="connsiteY33" fmla="*/ 1931945 h 3018630"/>
              <a:gd name="connsiteX34" fmla="*/ 108127 w 3780925"/>
              <a:gd name="connsiteY34" fmla="*/ 1418609 h 3018630"/>
              <a:gd name="connsiteX35" fmla="*/ 567523 w 3780925"/>
              <a:gd name="connsiteY35" fmla="*/ 1161940 h 3018630"/>
              <a:gd name="connsiteX36" fmla="*/ 932337 w 3780925"/>
              <a:gd name="connsiteY36" fmla="*/ 1553697 h 3018630"/>
              <a:gd name="connsiteX37" fmla="*/ 594546 w 3780925"/>
              <a:gd name="connsiteY37" fmla="*/ 2148087 h 3018630"/>
              <a:gd name="connsiteX38" fmla="*/ 810733 w 3780925"/>
              <a:gd name="connsiteY38" fmla="*/ 2391247 h 3018630"/>
              <a:gd name="connsiteX39" fmla="*/ 1040430 w 3780925"/>
              <a:gd name="connsiteY39" fmla="*/ 2350720 h 3018630"/>
              <a:gd name="connsiteX40" fmla="*/ 1486314 w 3780925"/>
              <a:gd name="connsiteY40" fmla="*/ 2418265 h 3018630"/>
              <a:gd name="connsiteX41" fmla="*/ 1702501 w 3780925"/>
              <a:gd name="connsiteY41" fmla="*/ 2229141 h 3018630"/>
              <a:gd name="connsiteX42" fmla="*/ 1702501 w 3780925"/>
              <a:gd name="connsiteY42" fmla="*/ 1958963 h 3018630"/>
              <a:gd name="connsiteX43" fmla="*/ 1634942 w 3780925"/>
              <a:gd name="connsiteY43" fmla="*/ 1661768 h 3018630"/>
              <a:gd name="connsiteX44" fmla="*/ 1580896 w 3780925"/>
              <a:gd name="connsiteY44" fmla="*/ 1364573 h 3018630"/>
              <a:gd name="connsiteX45" fmla="*/ 1743035 w 3780925"/>
              <a:gd name="connsiteY45" fmla="*/ 1175449 h 3018630"/>
              <a:gd name="connsiteX46" fmla="*/ 1661966 w 3780925"/>
              <a:gd name="connsiteY46" fmla="*/ 972816 h 3018630"/>
              <a:gd name="connsiteX47" fmla="*/ 1716012 w 3780925"/>
              <a:gd name="connsiteY47" fmla="*/ 716148 h 3018630"/>
              <a:gd name="connsiteX48" fmla="*/ 1216082 w 3780925"/>
              <a:gd name="connsiteY48" fmla="*/ 635095 h 3018630"/>
              <a:gd name="connsiteX49" fmla="*/ 635081 w 3780925"/>
              <a:gd name="connsiteY49" fmla="*/ 756674 h 3018630"/>
              <a:gd name="connsiteX50" fmla="*/ 189197 w 3780925"/>
              <a:gd name="connsiteY50" fmla="*/ 662112 h 3018630"/>
              <a:gd name="connsiteX51" fmla="*/ 34 w 3780925"/>
              <a:gd name="connsiteY51" fmla="*/ 405444 h 3018630"/>
              <a:gd name="connsiteX52" fmla="*/ 189197 w 3780925"/>
              <a:gd name="connsiteY52" fmla="*/ 121758 h 301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780925" h="3018630">
                <a:moveTo>
                  <a:pt x="189197" y="121758"/>
                </a:moveTo>
                <a:cubicBezTo>
                  <a:pt x="272519" y="63219"/>
                  <a:pt x="387368" y="38453"/>
                  <a:pt x="499965" y="54213"/>
                </a:cubicBezTo>
                <a:cubicBezTo>
                  <a:pt x="612562" y="69973"/>
                  <a:pt x="783709" y="189302"/>
                  <a:pt x="864779" y="216320"/>
                </a:cubicBezTo>
                <a:cubicBezTo>
                  <a:pt x="945849" y="243338"/>
                  <a:pt x="918826" y="252344"/>
                  <a:pt x="986384" y="216320"/>
                </a:cubicBezTo>
                <a:cubicBezTo>
                  <a:pt x="1053942" y="180296"/>
                  <a:pt x="1168791" y="-6576"/>
                  <a:pt x="1270128" y="178"/>
                </a:cubicBezTo>
                <a:cubicBezTo>
                  <a:pt x="1371465" y="6932"/>
                  <a:pt x="1477306" y="254595"/>
                  <a:pt x="1594407" y="256846"/>
                </a:cubicBezTo>
                <a:cubicBezTo>
                  <a:pt x="1711508" y="259098"/>
                  <a:pt x="1844372" y="24944"/>
                  <a:pt x="1972733" y="13687"/>
                </a:cubicBezTo>
                <a:cubicBezTo>
                  <a:pt x="2101094" y="2430"/>
                  <a:pt x="2245218" y="173542"/>
                  <a:pt x="2364571" y="189302"/>
                </a:cubicBezTo>
                <a:cubicBezTo>
                  <a:pt x="2483924" y="205062"/>
                  <a:pt x="2574001" y="92489"/>
                  <a:pt x="2688850" y="108249"/>
                </a:cubicBezTo>
                <a:cubicBezTo>
                  <a:pt x="2803699" y="124009"/>
                  <a:pt x="2925304" y="295121"/>
                  <a:pt x="3053664" y="283864"/>
                </a:cubicBezTo>
                <a:cubicBezTo>
                  <a:pt x="3182024" y="272607"/>
                  <a:pt x="3339660" y="40705"/>
                  <a:pt x="3459013" y="40705"/>
                </a:cubicBezTo>
                <a:cubicBezTo>
                  <a:pt x="3578366" y="40705"/>
                  <a:pt x="3738254" y="171290"/>
                  <a:pt x="3769781" y="283864"/>
                </a:cubicBezTo>
                <a:cubicBezTo>
                  <a:pt x="3801308" y="396438"/>
                  <a:pt x="3767529" y="659861"/>
                  <a:pt x="3648176" y="716148"/>
                </a:cubicBezTo>
                <a:cubicBezTo>
                  <a:pt x="3528823" y="772435"/>
                  <a:pt x="3227063" y="653107"/>
                  <a:pt x="3053664" y="621586"/>
                </a:cubicBezTo>
                <a:cubicBezTo>
                  <a:pt x="2880265" y="590065"/>
                  <a:pt x="2765416" y="506761"/>
                  <a:pt x="2607780" y="527024"/>
                </a:cubicBezTo>
                <a:cubicBezTo>
                  <a:pt x="2450144" y="547287"/>
                  <a:pt x="2184416" y="635094"/>
                  <a:pt x="2107850" y="743165"/>
                </a:cubicBezTo>
                <a:cubicBezTo>
                  <a:pt x="2031284" y="851236"/>
                  <a:pt x="2080827" y="1080887"/>
                  <a:pt x="2148385" y="1175449"/>
                </a:cubicBezTo>
                <a:cubicBezTo>
                  <a:pt x="2215943" y="1270011"/>
                  <a:pt x="2407358" y="1310538"/>
                  <a:pt x="2513199" y="1310538"/>
                </a:cubicBezTo>
                <a:cubicBezTo>
                  <a:pt x="2619040" y="1310538"/>
                  <a:pt x="2688850" y="1179952"/>
                  <a:pt x="2783431" y="1175449"/>
                </a:cubicBezTo>
                <a:cubicBezTo>
                  <a:pt x="2878012" y="1170946"/>
                  <a:pt x="2947823" y="1281269"/>
                  <a:pt x="3080687" y="1283520"/>
                </a:cubicBezTo>
                <a:cubicBezTo>
                  <a:pt x="3213551" y="1285771"/>
                  <a:pt x="3468021" y="1155186"/>
                  <a:pt x="3580618" y="1188958"/>
                </a:cubicBezTo>
                <a:cubicBezTo>
                  <a:pt x="3693215" y="1222730"/>
                  <a:pt x="3749513" y="1373579"/>
                  <a:pt x="3756269" y="1486153"/>
                </a:cubicBezTo>
                <a:cubicBezTo>
                  <a:pt x="3763025" y="1598727"/>
                  <a:pt x="3733750" y="1830629"/>
                  <a:pt x="3621153" y="1864401"/>
                </a:cubicBezTo>
                <a:cubicBezTo>
                  <a:pt x="3508556" y="1898173"/>
                  <a:pt x="3285613" y="1718055"/>
                  <a:pt x="3080687" y="1688786"/>
                </a:cubicBezTo>
                <a:cubicBezTo>
                  <a:pt x="2875761" y="1659517"/>
                  <a:pt x="2558238" y="1630248"/>
                  <a:pt x="2391594" y="1688786"/>
                </a:cubicBezTo>
                <a:cubicBezTo>
                  <a:pt x="2224950" y="1747324"/>
                  <a:pt x="2119109" y="1913933"/>
                  <a:pt x="2080826" y="2040016"/>
                </a:cubicBezTo>
                <a:cubicBezTo>
                  <a:pt x="2042543" y="2166099"/>
                  <a:pt x="2139377" y="2321451"/>
                  <a:pt x="2161896" y="2445282"/>
                </a:cubicBezTo>
                <a:cubicBezTo>
                  <a:pt x="2184416" y="2569113"/>
                  <a:pt x="2288005" y="2692945"/>
                  <a:pt x="2215943" y="2783004"/>
                </a:cubicBezTo>
                <a:cubicBezTo>
                  <a:pt x="2143881" y="2873063"/>
                  <a:pt x="1884908" y="2972128"/>
                  <a:pt x="1729524" y="2985637"/>
                </a:cubicBezTo>
                <a:cubicBezTo>
                  <a:pt x="1574140" y="2999146"/>
                  <a:pt x="1427764" y="2886572"/>
                  <a:pt x="1283640" y="2864057"/>
                </a:cubicBezTo>
                <a:cubicBezTo>
                  <a:pt x="1139516" y="2841542"/>
                  <a:pt x="1020163" y="2828033"/>
                  <a:pt x="864779" y="2850548"/>
                </a:cubicBezTo>
                <a:cubicBezTo>
                  <a:pt x="709395" y="2873063"/>
                  <a:pt x="481949" y="3082451"/>
                  <a:pt x="351337" y="2999146"/>
                </a:cubicBezTo>
                <a:cubicBezTo>
                  <a:pt x="220725" y="2915841"/>
                  <a:pt x="110379" y="2528587"/>
                  <a:pt x="81104" y="2350720"/>
                </a:cubicBezTo>
                <a:cubicBezTo>
                  <a:pt x="51829" y="2172853"/>
                  <a:pt x="171182" y="2087297"/>
                  <a:pt x="175686" y="1931945"/>
                </a:cubicBezTo>
                <a:cubicBezTo>
                  <a:pt x="180190" y="1776593"/>
                  <a:pt x="42821" y="1546943"/>
                  <a:pt x="108127" y="1418609"/>
                </a:cubicBezTo>
                <a:cubicBezTo>
                  <a:pt x="173433" y="1290275"/>
                  <a:pt x="430155" y="1139425"/>
                  <a:pt x="567523" y="1161940"/>
                </a:cubicBezTo>
                <a:cubicBezTo>
                  <a:pt x="704891" y="1184455"/>
                  <a:pt x="927833" y="1389339"/>
                  <a:pt x="932337" y="1553697"/>
                </a:cubicBezTo>
                <a:cubicBezTo>
                  <a:pt x="936841" y="1718055"/>
                  <a:pt x="614813" y="2008495"/>
                  <a:pt x="594546" y="2148087"/>
                </a:cubicBezTo>
                <a:cubicBezTo>
                  <a:pt x="574279" y="2287679"/>
                  <a:pt x="736419" y="2357475"/>
                  <a:pt x="810733" y="2391247"/>
                </a:cubicBezTo>
                <a:cubicBezTo>
                  <a:pt x="885047" y="2425019"/>
                  <a:pt x="927833" y="2346217"/>
                  <a:pt x="1040430" y="2350720"/>
                </a:cubicBezTo>
                <a:cubicBezTo>
                  <a:pt x="1153027" y="2355223"/>
                  <a:pt x="1375969" y="2438528"/>
                  <a:pt x="1486314" y="2418265"/>
                </a:cubicBezTo>
                <a:cubicBezTo>
                  <a:pt x="1596659" y="2398002"/>
                  <a:pt x="1666470" y="2305691"/>
                  <a:pt x="1702501" y="2229141"/>
                </a:cubicBezTo>
                <a:cubicBezTo>
                  <a:pt x="1738532" y="2152591"/>
                  <a:pt x="1713761" y="2053525"/>
                  <a:pt x="1702501" y="1958963"/>
                </a:cubicBezTo>
                <a:cubicBezTo>
                  <a:pt x="1691241" y="1864401"/>
                  <a:pt x="1655209" y="1760833"/>
                  <a:pt x="1634942" y="1661768"/>
                </a:cubicBezTo>
                <a:cubicBezTo>
                  <a:pt x="1614675" y="1562703"/>
                  <a:pt x="1562881" y="1445626"/>
                  <a:pt x="1580896" y="1364573"/>
                </a:cubicBezTo>
                <a:cubicBezTo>
                  <a:pt x="1598911" y="1283520"/>
                  <a:pt x="1729523" y="1240742"/>
                  <a:pt x="1743035" y="1175449"/>
                </a:cubicBezTo>
                <a:cubicBezTo>
                  <a:pt x="1756547" y="1110156"/>
                  <a:pt x="1666470" y="1049366"/>
                  <a:pt x="1661966" y="972816"/>
                </a:cubicBezTo>
                <a:cubicBezTo>
                  <a:pt x="1657462" y="896266"/>
                  <a:pt x="1790326" y="772435"/>
                  <a:pt x="1716012" y="716148"/>
                </a:cubicBezTo>
                <a:cubicBezTo>
                  <a:pt x="1641698" y="659861"/>
                  <a:pt x="1396237" y="628341"/>
                  <a:pt x="1216082" y="635095"/>
                </a:cubicBezTo>
                <a:cubicBezTo>
                  <a:pt x="1035927" y="641849"/>
                  <a:pt x="806228" y="752171"/>
                  <a:pt x="635081" y="756674"/>
                </a:cubicBezTo>
                <a:cubicBezTo>
                  <a:pt x="463934" y="761177"/>
                  <a:pt x="295038" y="720650"/>
                  <a:pt x="189197" y="662112"/>
                </a:cubicBezTo>
                <a:cubicBezTo>
                  <a:pt x="83356" y="603574"/>
                  <a:pt x="2286" y="491000"/>
                  <a:pt x="34" y="405444"/>
                </a:cubicBezTo>
                <a:cubicBezTo>
                  <a:pt x="-2218" y="319888"/>
                  <a:pt x="105875" y="180297"/>
                  <a:pt x="189197" y="121758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5" name="Elipse 134"/>
          <p:cNvSpPr/>
          <p:nvPr/>
        </p:nvSpPr>
        <p:spPr bwMode="auto">
          <a:xfrm>
            <a:off x="8242417" y="4400268"/>
            <a:ext cx="789390" cy="703397"/>
          </a:xfrm>
          <a:prstGeom prst="ellipse">
            <a:avLst/>
          </a:prstGeom>
          <a:solidFill>
            <a:schemeClr val="accent5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24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orma libre 119"/>
          <p:cNvSpPr/>
          <p:nvPr/>
        </p:nvSpPr>
        <p:spPr>
          <a:xfrm>
            <a:off x="5251668" y="2136855"/>
            <a:ext cx="3762568" cy="2945059"/>
          </a:xfrm>
          <a:custGeom>
            <a:avLst/>
            <a:gdLst>
              <a:gd name="connsiteX0" fmla="*/ 131906 w 3762568"/>
              <a:gd name="connsiteY0" fmla="*/ 162210 h 2945059"/>
              <a:gd name="connsiteX1" fmla="*/ 402139 w 3762568"/>
              <a:gd name="connsiteY1" fmla="*/ 13612 h 2945059"/>
              <a:gd name="connsiteX2" fmla="*/ 712906 w 3762568"/>
              <a:gd name="connsiteY2" fmla="*/ 135192 h 2945059"/>
              <a:gd name="connsiteX3" fmla="*/ 1023674 w 3762568"/>
              <a:gd name="connsiteY3" fmla="*/ 162210 h 2945059"/>
              <a:gd name="connsiteX4" fmla="*/ 1212837 w 3762568"/>
              <a:gd name="connsiteY4" fmla="*/ 103 h 2945059"/>
              <a:gd name="connsiteX5" fmla="*/ 1591163 w 3762568"/>
              <a:gd name="connsiteY5" fmla="*/ 189227 h 2945059"/>
              <a:gd name="connsiteX6" fmla="*/ 1915442 w 3762568"/>
              <a:gd name="connsiteY6" fmla="*/ 13612 h 2945059"/>
              <a:gd name="connsiteX7" fmla="*/ 2226210 w 3762568"/>
              <a:gd name="connsiteY7" fmla="*/ 162210 h 2945059"/>
              <a:gd name="connsiteX8" fmla="*/ 2388349 w 3762568"/>
              <a:gd name="connsiteY8" fmla="*/ 162210 h 2945059"/>
              <a:gd name="connsiteX9" fmla="*/ 2658582 w 3762568"/>
              <a:gd name="connsiteY9" fmla="*/ 27121 h 2945059"/>
              <a:gd name="connsiteX10" fmla="*/ 2969350 w 3762568"/>
              <a:gd name="connsiteY10" fmla="*/ 189227 h 2945059"/>
              <a:gd name="connsiteX11" fmla="*/ 3239582 w 3762568"/>
              <a:gd name="connsiteY11" fmla="*/ 54139 h 2945059"/>
              <a:gd name="connsiteX12" fmla="*/ 3698978 w 3762568"/>
              <a:gd name="connsiteY12" fmla="*/ 94665 h 2945059"/>
              <a:gd name="connsiteX13" fmla="*/ 3712490 w 3762568"/>
              <a:gd name="connsiteY13" fmla="*/ 567476 h 2945059"/>
              <a:gd name="connsiteX14" fmla="*/ 3266606 w 3762568"/>
              <a:gd name="connsiteY14" fmla="*/ 702564 h 2945059"/>
              <a:gd name="connsiteX15" fmla="*/ 2996373 w 3762568"/>
              <a:gd name="connsiteY15" fmla="*/ 459405 h 2945059"/>
              <a:gd name="connsiteX16" fmla="*/ 2293768 w 3762568"/>
              <a:gd name="connsiteY16" fmla="*/ 499931 h 2945059"/>
              <a:gd name="connsiteX17" fmla="*/ 2037047 w 3762568"/>
              <a:gd name="connsiteY17" fmla="*/ 783618 h 2945059"/>
              <a:gd name="connsiteX18" fmla="*/ 2091093 w 3762568"/>
              <a:gd name="connsiteY18" fmla="*/ 1161866 h 2945059"/>
              <a:gd name="connsiteX19" fmla="*/ 2455907 w 3762568"/>
              <a:gd name="connsiteY19" fmla="*/ 1256428 h 2945059"/>
              <a:gd name="connsiteX20" fmla="*/ 2726140 w 3762568"/>
              <a:gd name="connsiteY20" fmla="*/ 1121339 h 2945059"/>
              <a:gd name="connsiteX21" fmla="*/ 2955838 w 3762568"/>
              <a:gd name="connsiteY21" fmla="*/ 1310463 h 2945059"/>
              <a:gd name="connsiteX22" fmla="*/ 3307140 w 3762568"/>
              <a:gd name="connsiteY22" fmla="*/ 1107830 h 2945059"/>
              <a:gd name="connsiteX23" fmla="*/ 3712490 w 3762568"/>
              <a:gd name="connsiteY23" fmla="*/ 1229410 h 2945059"/>
              <a:gd name="connsiteX24" fmla="*/ 3685466 w 3762568"/>
              <a:gd name="connsiteY24" fmla="*/ 1742747 h 2945059"/>
              <a:gd name="connsiteX25" fmla="*/ 3266606 w 3762568"/>
              <a:gd name="connsiteY25" fmla="*/ 1769765 h 2945059"/>
              <a:gd name="connsiteX26" fmla="*/ 3009884 w 3762568"/>
              <a:gd name="connsiteY26" fmla="*/ 1634676 h 2945059"/>
              <a:gd name="connsiteX27" fmla="*/ 2334303 w 3762568"/>
              <a:gd name="connsiteY27" fmla="*/ 1621167 h 2945059"/>
              <a:gd name="connsiteX28" fmla="*/ 2037047 w 3762568"/>
              <a:gd name="connsiteY28" fmla="*/ 1918362 h 2945059"/>
              <a:gd name="connsiteX29" fmla="*/ 2212698 w 3762568"/>
              <a:gd name="connsiteY29" fmla="*/ 2337137 h 2945059"/>
              <a:gd name="connsiteX30" fmla="*/ 2469419 w 3762568"/>
              <a:gd name="connsiteY30" fmla="*/ 2404681 h 2945059"/>
              <a:gd name="connsiteX31" fmla="*/ 2699117 w 3762568"/>
              <a:gd name="connsiteY31" fmla="*/ 2337137 h 2945059"/>
              <a:gd name="connsiteX32" fmla="*/ 2996373 w 3762568"/>
              <a:gd name="connsiteY32" fmla="*/ 2377663 h 2945059"/>
              <a:gd name="connsiteX33" fmla="*/ 3334164 w 3762568"/>
              <a:gd name="connsiteY33" fmla="*/ 2242575 h 2945059"/>
              <a:gd name="connsiteX34" fmla="*/ 3712490 w 3762568"/>
              <a:gd name="connsiteY34" fmla="*/ 2350646 h 2945059"/>
              <a:gd name="connsiteX35" fmla="*/ 3698978 w 3762568"/>
              <a:gd name="connsiteY35" fmla="*/ 2742403 h 2945059"/>
              <a:gd name="connsiteX36" fmla="*/ 3374699 w 3762568"/>
              <a:gd name="connsiteY36" fmla="*/ 2945036 h 2945059"/>
              <a:gd name="connsiteX37" fmla="*/ 2928815 w 3762568"/>
              <a:gd name="connsiteY37" fmla="*/ 2755912 h 2945059"/>
              <a:gd name="connsiteX38" fmla="*/ 2361326 w 3762568"/>
              <a:gd name="connsiteY38" fmla="*/ 2769421 h 2945059"/>
              <a:gd name="connsiteX39" fmla="*/ 1996512 w 3762568"/>
              <a:gd name="connsiteY39" fmla="*/ 2931527 h 2945059"/>
              <a:gd name="connsiteX40" fmla="*/ 1645209 w 3762568"/>
              <a:gd name="connsiteY40" fmla="*/ 2891000 h 2945059"/>
              <a:gd name="connsiteX41" fmla="*/ 1429023 w 3762568"/>
              <a:gd name="connsiteY41" fmla="*/ 2782929 h 2945059"/>
              <a:gd name="connsiteX42" fmla="*/ 929092 w 3762568"/>
              <a:gd name="connsiteY42" fmla="*/ 2796438 h 2945059"/>
              <a:gd name="connsiteX43" fmla="*/ 523743 w 3762568"/>
              <a:gd name="connsiteY43" fmla="*/ 2904509 h 2945059"/>
              <a:gd name="connsiteX44" fmla="*/ 50836 w 3762568"/>
              <a:gd name="connsiteY44" fmla="*/ 2755912 h 2945059"/>
              <a:gd name="connsiteX45" fmla="*/ 23813 w 3762568"/>
              <a:gd name="connsiteY45" fmla="*/ 2391172 h 2945059"/>
              <a:gd name="connsiteX46" fmla="*/ 145418 w 3762568"/>
              <a:gd name="connsiteY46" fmla="*/ 2229066 h 2945059"/>
              <a:gd name="connsiteX47" fmla="*/ 185952 w 3762568"/>
              <a:gd name="connsiteY47" fmla="*/ 1796782 h 2945059"/>
              <a:gd name="connsiteX48" fmla="*/ 50836 w 3762568"/>
              <a:gd name="connsiteY48" fmla="*/ 1459061 h 2945059"/>
              <a:gd name="connsiteX49" fmla="*/ 375115 w 3762568"/>
              <a:gd name="connsiteY49" fmla="*/ 1134848 h 2945059"/>
              <a:gd name="connsiteX50" fmla="*/ 793976 w 3762568"/>
              <a:gd name="connsiteY50" fmla="*/ 1337481 h 2945059"/>
              <a:gd name="connsiteX51" fmla="*/ 753441 w 3762568"/>
              <a:gd name="connsiteY51" fmla="*/ 1648185 h 2945059"/>
              <a:gd name="connsiteX52" fmla="*/ 564278 w 3762568"/>
              <a:gd name="connsiteY52" fmla="*/ 1958889 h 2945059"/>
              <a:gd name="connsiteX53" fmla="*/ 550767 w 3762568"/>
              <a:gd name="connsiteY53" fmla="*/ 2269593 h 2945059"/>
              <a:gd name="connsiteX54" fmla="*/ 902069 w 3762568"/>
              <a:gd name="connsiteY54" fmla="*/ 2404681 h 2945059"/>
              <a:gd name="connsiteX55" fmla="*/ 1185814 w 3762568"/>
              <a:gd name="connsiteY55" fmla="*/ 2256084 h 2945059"/>
              <a:gd name="connsiteX56" fmla="*/ 1496581 w 3762568"/>
              <a:gd name="connsiteY56" fmla="*/ 2418190 h 2945059"/>
              <a:gd name="connsiteX57" fmla="*/ 1685744 w 3762568"/>
              <a:gd name="connsiteY57" fmla="*/ 2269593 h 2945059"/>
              <a:gd name="connsiteX58" fmla="*/ 1672232 w 3762568"/>
              <a:gd name="connsiteY58" fmla="*/ 1931871 h 2945059"/>
              <a:gd name="connsiteX59" fmla="*/ 1537116 w 3762568"/>
              <a:gd name="connsiteY59" fmla="*/ 1675203 h 2945059"/>
              <a:gd name="connsiteX60" fmla="*/ 1537116 w 3762568"/>
              <a:gd name="connsiteY60" fmla="*/ 1350990 h 2945059"/>
              <a:gd name="connsiteX61" fmla="*/ 1739791 w 3762568"/>
              <a:gd name="connsiteY61" fmla="*/ 1107830 h 2945059"/>
              <a:gd name="connsiteX62" fmla="*/ 1645209 w 3762568"/>
              <a:gd name="connsiteY62" fmla="*/ 918706 h 2945059"/>
              <a:gd name="connsiteX63" fmla="*/ 1699256 w 3762568"/>
              <a:gd name="connsiteY63" fmla="*/ 675547 h 2945059"/>
              <a:gd name="connsiteX64" fmla="*/ 1402000 w 3762568"/>
              <a:gd name="connsiteY64" fmla="*/ 540458 h 2945059"/>
              <a:gd name="connsiteX65" fmla="*/ 766953 w 3762568"/>
              <a:gd name="connsiteY65" fmla="*/ 594493 h 2945059"/>
              <a:gd name="connsiteX66" fmla="*/ 348092 w 3762568"/>
              <a:gd name="connsiteY66" fmla="*/ 702564 h 2945059"/>
              <a:gd name="connsiteX67" fmla="*/ 64348 w 3762568"/>
              <a:gd name="connsiteY67" fmla="*/ 459405 h 2945059"/>
              <a:gd name="connsiteX68" fmla="*/ 131906 w 3762568"/>
              <a:gd name="connsiteY68" fmla="*/ 162210 h 29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2568" h="2945059">
                <a:moveTo>
                  <a:pt x="131906" y="162210"/>
                </a:moveTo>
                <a:cubicBezTo>
                  <a:pt x="188204" y="87911"/>
                  <a:pt x="305306" y="18115"/>
                  <a:pt x="402139" y="13612"/>
                </a:cubicBezTo>
                <a:cubicBezTo>
                  <a:pt x="498972" y="9109"/>
                  <a:pt x="609317" y="110426"/>
                  <a:pt x="712906" y="135192"/>
                </a:cubicBezTo>
                <a:cubicBezTo>
                  <a:pt x="816495" y="159958"/>
                  <a:pt x="940352" y="184725"/>
                  <a:pt x="1023674" y="162210"/>
                </a:cubicBezTo>
                <a:cubicBezTo>
                  <a:pt x="1106996" y="139695"/>
                  <a:pt x="1118256" y="-4400"/>
                  <a:pt x="1212837" y="103"/>
                </a:cubicBezTo>
                <a:cubicBezTo>
                  <a:pt x="1307418" y="4606"/>
                  <a:pt x="1474062" y="186976"/>
                  <a:pt x="1591163" y="189227"/>
                </a:cubicBezTo>
                <a:cubicBezTo>
                  <a:pt x="1708264" y="191479"/>
                  <a:pt x="1809601" y="18115"/>
                  <a:pt x="1915442" y="13612"/>
                </a:cubicBezTo>
                <a:cubicBezTo>
                  <a:pt x="2021283" y="9109"/>
                  <a:pt x="2147392" y="137444"/>
                  <a:pt x="2226210" y="162210"/>
                </a:cubicBezTo>
                <a:cubicBezTo>
                  <a:pt x="2305028" y="186976"/>
                  <a:pt x="2316287" y="184725"/>
                  <a:pt x="2388349" y="162210"/>
                </a:cubicBezTo>
                <a:cubicBezTo>
                  <a:pt x="2460411" y="139695"/>
                  <a:pt x="2561749" y="22618"/>
                  <a:pt x="2658582" y="27121"/>
                </a:cubicBezTo>
                <a:cubicBezTo>
                  <a:pt x="2755415" y="31624"/>
                  <a:pt x="2872517" y="184724"/>
                  <a:pt x="2969350" y="189227"/>
                </a:cubicBezTo>
                <a:cubicBezTo>
                  <a:pt x="3066183" y="193730"/>
                  <a:pt x="3117977" y="69899"/>
                  <a:pt x="3239582" y="54139"/>
                </a:cubicBezTo>
                <a:cubicBezTo>
                  <a:pt x="3361187" y="38379"/>
                  <a:pt x="3620160" y="9109"/>
                  <a:pt x="3698978" y="94665"/>
                </a:cubicBezTo>
                <a:cubicBezTo>
                  <a:pt x="3777796" y="180221"/>
                  <a:pt x="3784552" y="466160"/>
                  <a:pt x="3712490" y="567476"/>
                </a:cubicBezTo>
                <a:cubicBezTo>
                  <a:pt x="3640428" y="668792"/>
                  <a:pt x="3385959" y="720576"/>
                  <a:pt x="3266606" y="702564"/>
                </a:cubicBezTo>
                <a:cubicBezTo>
                  <a:pt x="3147253" y="684552"/>
                  <a:pt x="3158513" y="493177"/>
                  <a:pt x="2996373" y="459405"/>
                </a:cubicBezTo>
                <a:cubicBezTo>
                  <a:pt x="2834233" y="425633"/>
                  <a:pt x="2453656" y="445896"/>
                  <a:pt x="2293768" y="499931"/>
                </a:cubicBezTo>
                <a:cubicBezTo>
                  <a:pt x="2133880" y="553966"/>
                  <a:pt x="2070826" y="673296"/>
                  <a:pt x="2037047" y="783618"/>
                </a:cubicBezTo>
                <a:cubicBezTo>
                  <a:pt x="2003268" y="893941"/>
                  <a:pt x="2021283" y="1083064"/>
                  <a:pt x="2091093" y="1161866"/>
                </a:cubicBezTo>
                <a:cubicBezTo>
                  <a:pt x="2160903" y="1240668"/>
                  <a:pt x="2350066" y="1263182"/>
                  <a:pt x="2455907" y="1256428"/>
                </a:cubicBezTo>
                <a:cubicBezTo>
                  <a:pt x="2561748" y="1249674"/>
                  <a:pt x="2642818" y="1112333"/>
                  <a:pt x="2726140" y="1121339"/>
                </a:cubicBezTo>
                <a:cubicBezTo>
                  <a:pt x="2809462" y="1130345"/>
                  <a:pt x="2859005" y="1312714"/>
                  <a:pt x="2955838" y="1310463"/>
                </a:cubicBezTo>
                <a:cubicBezTo>
                  <a:pt x="3052671" y="1308212"/>
                  <a:pt x="3181031" y="1121339"/>
                  <a:pt x="3307140" y="1107830"/>
                </a:cubicBezTo>
                <a:cubicBezTo>
                  <a:pt x="3433249" y="1094321"/>
                  <a:pt x="3649436" y="1123591"/>
                  <a:pt x="3712490" y="1229410"/>
                </a:cubicBezTo>
                <a:cubicBezTo>
                  <a:pt x="3775544" y="1335229"/>
                  <a:pt x="3759780" y="1652688"/>
                  <a:pt x="3685466" y="1742747"/>
                </a:cubicBezTo>
                <a:cubicBezTo>
                  <a:pt x="3611152" y="1832806"/>
                  <a:pt x="3379203" y="1787777"/>
                  <a:pt x="3266606" y="1769765"/>
                </a:cubicBezTo>
                <a:cubicBezTo>
                  <a:pt x="3154009" y="1751753"/>
                  <a:pt x="3165268" y="1659442"/>
                  <a:pt x="3009884" y="1634676"/>
                </a:cubicBezTo>
                <a:cubicBezTo>
                  <a:pt x="2854500" y="1609910"/>
                  <a:pt x="2496442" y="1573886"/>
                  <a:pt x="2334303" y="1621167"/>
                </a:cubicBezTo>
                <a:cubicBezTo>
                  <a:pt x="2172164" y="1668448"/>
                  <a:pt x="2057314" y="1799034"/>
                  <a:pt x="2037047" y="1918362"/>
                </a:cubicBezTo>
                <a:cubicBezTo>
                  <a:pt x="2016780" y="2037690"/>
                  <a:pt x="2140636" y="2256084"/>
                  <a:pt x="2212698" y="2337137"/>
                </a:cubicBezTo>
                <a:cubicBezTo>
                  <a:pt x="2284760" y="2418190"/>
                  <a:pt x="2388349" y="2404681"/>
                  <a:pt x="2469419" y="2404681"/>
                </a:cubicBezTo>
                <a:cubicBezTo>
                  <a:pt x="2550489" y="2404681"/>
                  <a:pt x="2611291" y="2341640"/>
                  <a:pt x="2699117" y="2337137"/>
                </a:cubicBezTo>
                <a:cubicBezTo>
                  <a:pt x="2786943" y="2332634"/>
                  <a:pt x="2890532" y="2393423"/>
                  <a:pt x="2996373" y="2377663"/>
                </a:cubicBezTo>
                <a:cubicBezTo>
                  <a:pt x="3102214" y="2361903"/>
                  <a:pt x="3214811" y="2247078"/>
                  <a:pt x="3334164" y="2242575"/>
                </a:cubicBezTo>
                <a:cubicBezTo>
                  <a:pt x="3453517" y="2238072"/>
                  <a:pt x="3651688" y="2267341"/>
                  <a:pt x="3712490" y="2350646"/>
                </a:cubicBezTo>
                <a:cubicBezTo>
                  <a:pt x="3773292" y="2433951"/>
                  <a:pt x="3755276" y="2643338"/>
                  <a:pt x="3698978" y="2742403"/>
                </a:cubicBezTo>
                <a:cubicBezTo>
                  <a:pt x="3642680" y="2841468"/>
                  <a:pt x="3503059" y="2942785"/>
                  <a:pt x="3374699" y="2945036"/>
                </a:cubicBezTo>
                <a:cubicBezTo>
                  <a:pt x="3246339" y="2947287"/>
                  <a:pt x="3097710" y="2785181"/>
                  <a:pt x="2928815" y="2755912"/>
                </a:cubicBezTo>
                <a:cubicBezTo>
                  <a:pt x="2759920" y="2726643"/>
                  <a:pt x="2516710" y="2740152"/>
                  <a:pt x="2361326" y="2769421"/>
                </a:cubicBezTo>
                <a:cubicBezTo>
                  <a:pt x="2205942" y="2798690"/>
                  <a:pt x="2115865" y="2911264"/>
                  <a:pt x="1996512" y="2931527"/>
                </a:cubicBezTo>
                <a:cubicBezTo>
                  <a:pt x="1877159" y="2951790"/>
                  <a:pt x="1739790" y="2915766"/>
                  <a:pt x="1645209" y="2891000"/>
                </a:cubicBezTo>
                <a:cubicBezTo>
                  <a:pt x="1550628" y="2866234"/>
                  <a:pt x="1548376" y="2798689"/>
                  <a:pt x="1429023" y="2782929"/>
                </a:cubicBezTo>
                <a:cubicBezTo>
                  <a:pt x="1309670" y="2767169"/>
                  <a:pt x="1079972" y="2776175"/>
                  <a:pt x="929092" y="2796438"/>
                </a:cubicBezTo>
                <a:cubicBezTo>
                  <a:pt x="778212" y="2816701"/>
                  <a:pt x="670119" y="2911263"/>
                  <a:pt x="523743" y="2904509"/>
                </a:cubicBezTo>
                <a:cubicBezTo>
                  <a:pt x="377367" y="2897755"/>
                  <a:pt x="134158" y="2841468"/>
                  <a:pt x="50836" y="2755912"/>
                </a:cubicBezTo>
                <a:cubicBezTo>
                  <a:pt x="-32486" y="2670356"/>
                  <a:pt x="8049" y="2478980"/>
                  <a:pt x="23813" y="2391172"/>
                </a:cubicBezTo>
                <a:cubicBezTo>
                  <a:pt x="39577" y="2303364"/>
                  <a:pt x="118395" y="2328131"/>
                  <a:pt x="145418" y="2229066"/>
                </a:cubicBezTo>
                <a:cubicBezTo>
                  <a:pt x="172441" y="2130001"/>
                  <a:pt x="201716" y="1925116"/>
                  <a:pt x="185952" y="1796782"/>
                </a:cubicBezTo>
                <a:cubicBezTo>
                  <a:pt x="170188" y="1668448"/>
                  <a:pt x="19309" y="1569383"/>
                  <a:pt x="50836" y="1459061"/>
                </a:cubicBezTo>
                <a:cubicBezTo>
                  <a:pt x="82363" y="1348739"/>
                  <a:pt x="251258" y="1155111"/>
                  <a:pt x="375115" y="1134848"/>
                </a:cubicBezTo>
                <a:cubicBezTo>
                  <a:pt x="498972" y="1114585"/>
                  <a:pt x="730922" y="1251925"/>
                  <a:pt x="793976" y="1337481"/>
                </a:cubicBezTo>
                <a:cubicBezTo>
                  <a:pt x="857030" y="1423037"/>
                  <a:pt x="791724" y="1544617"/>
                  <a:pt x="753441" y="1648185"/>
                </a:cubicBezTo>
                <a:cubicBezTo>
                  <a:pt x="715158" y="1751753"/>
                  <a:pt x="598057" y="1855321"/>
                  <a:pt x="564278" y="1958889"/>
                </a:cubicBezTo>
                <a:cubicBezTo>
                  <a:pt x="530499" y="2062457"/>
                  <a:pt x="494469" y="2195294"/>
                  <a:pt x="550767" y="2269593"/>
                </a:cubicBezTo>
                <a:cubicBezTo>
                  <a:pt x="607065" y="2343892"/>
                  <a:pt x="796228" y="2406932"/>
                  <a:pt x="902069" y="2404681"/>
                </a:cubicBezTo>
                <a:cubicBezTo>
                  <a:pt x="1007910" y="2402430"/>
                  <a:pt x="1086729" y="2253833"/>
                  <a:pt x="1185814" y="2256084"/>
                </a:cubicBezTo>
                <a:cubicBezTo>
                  <a:pt x="1284899" y="2258335"/>
                  <a:pt x="1413259" y="2415939"/>
                  <a:pt x="1496581" y="2418190"/>
                </a:cubicBezTo>
                <a:cubicBezTo>
                  <a:pt x="1579903" y="2420442"/>
                  <a:pt x="1656469" y="2350646"/>
                  <a:pt x="1685744" y="2269593"/>
                </a:cubicBezTo>
                <a:cubicBezTo>
                  <a:pt x="1715019" y="2188540"/>
                  <a:pt x="1697003" y="2030936"/>
                  <a:pt x="1672232" y="1931871"/>
                </a:cubicBezTo>
                <a:cubicBezTo>
                  <a:pt x="1647461" y="1832806"/>
                  <a:pt x="1559635" y="1772016"/>
                  <a:pt x="1537116" y="1675203"/>
                </a:cubicBezTo>
                <a:cubicBezTo>
                  <a:pt x="1514597" y="1578390"/>
                  <a:pt x="1503337" y="1445552"/>
                  <a:pt x="1537116" y="1350990"/>
                </a:cubicBezTo>
                <a:cubicBezTo>
                  <a:pt x="1570895" y="1256428"/>
                  <a:pt x="1721776" y="1179877"/>
                  <a:pt x="1739791" y="1107830"/>
                </a:cubicBezTo>
                <a:cubicBezTo>
                  <a:pt x="1757807" y="1035783"/>
                  <a:pt x="1651965" y="990753"/>
                  <a:pt x="1645209" y="918706"/>
                </a:cubicBezTo>
                <a:cubicBezTo>
                  <a:pt x="1638453" y="846659"/>
                  <a:pt x="1739791" y="738588"/>
                  <a:pt x="1699256" y="675547"/>
                </a:cubicBezTo>
                <a:cubicBezTo>
                  <a:pt x="1658721" y="612506"/>
                  <a:pt x="1557384" y="553967"/>
                  <a:pt x="1402000" y="540458"/>
                </a:cubicBezTo>
                <a:cubicBezTo>
                  <a:pt x="1246616" y="526949"/>
                  <a:pt x="942604" y="567475"/>
                  <a:pt x="766953" y="594493"/>
                </a:cubicBezTo>
                <a:cubicBezTo>
                  <a:pt x="591302" y="621511"/>
                  <a:pt x="465193" y="725079"/>
                  <a:pt x="348092" y="702564"/>
                </a:cubicBezTo>
                <a:cubicBezTo>
                  <a:pt x="230991" y="680049"/>
                  <a:pt x="98127" y="542710"/>
                  <a:pt x="64348" y="459405"/>
                </a:cubicBezTo>
                <a:cubicBezTo>
                  <a:pt x="30569" y="376100"/>
                  <a:pt x="75608" y="236509"/>
                  <a:pt x="131906" y="162210"/>
                </a:cubicBezTo>
                <a:close/>
              </a:path>
            </a:pathLst>
          </a:custGeom>
          <a:solidFill>
            <a:srgbClr val="DAEDEF"/>
          </a:solidFill>
          <a:ln>
            <a:solidFill>
              <a:srgbClr val="3C8C9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6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4">
            <a:extLst>
              <a:ext uri="{FF2B5EF4-FFF2-40B4-BE49-F238E27FC236}">
                <a16:creationId xmlns:a16="http://schemas.microsoft.com/office/drawing/2014/main" id="{A4C051A5-EF7F-3D47-8BBC-57350AD1DEE5}"/>
              </a:ext>
            </a:extLst>
          </p:cNvPr>
          <p:cNvGrpSpPr>
            <a:grpSpLocks/>
          </p:cNvGrpSpPr>
          <p:nvPr/>
        </p:nvGrpSpPr>
        <p:grpSpPr bwMode="auto">
          <a:xfrm>
            <a:off x="1407842" y="1019916"/>
            <a:ext cx="2723395" cy="2022512"/>
            <a:chOff x="384" y="2544"/>
            <a:chExt cx="2160" cy="1705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4A99778-26DF-0E4F-9B11-7332DDA8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64354B99-631E-8B49-8D52-7B2A447A4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93F4A34B-8CCF-B945-B00E-00D1D2043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5F24E94-C056-7142-84DA-5A9D9FDEF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0EBF099-5005-0F4E-AAA9-6EE789855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7610777-26AE-2140-AA20-D5332C66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BF394BA9-37BC-5E46-A48E-DF3128849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1156CA8A-B7E7-B848-93D4-9946BD50B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E6B38582-5194-8E41-8ACE-AF6B0984F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4B927AFE-B1BC-F847-AC93-5993EF16B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91D91F15-AC76-6649-A578-E7155BE3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F031893C-5B58-5F4F-BB5A-C6667C1AD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A09F9009-C5F8-1E4F-8BA5-77900ED90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9" name="Line 32">
              <a:extLst>
                <a:ext uri="{FF2B5EF4-FFF2-40B4-BE49-F238E27FC236}">
                  <a16:creationId xmlns:a16="http://schemas.microsoft.com/office/drawing/2014/main" id="{87666159-D8BC-664B-A4C4-C778D9E92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0" name="Line 33">
              <a:extLst>
                <a:ext uri="{FF2B5EF4-FFF2-40B4-BE49-F238E27FC236}">
                  <a16:creationId xmlns:a16="http://schemas.microsoft.com/office/drawing/2014/main" id="{0E7ECB84-F8E7-0547-97C3-CF8BE966A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" name="Line 34">
              <a:extLst>
                <a:ext uri="{FF2B5EF4-FFF2-40B4-BE49-F238E27FC236}">
                  <a16:creationId xmlns:a16="http://schemas.microsoft.com/office/drawing/2014/main" id="{13A7E171-6087-5B48-AC77-C38DBD123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2" name="Line 35">
              <a:extLst>
                <a:ext uri="{FF2B5EF4-FFF2-40B4-BE49-F238E27FC236}">
                  <a16:creationId xmlns:a16="http://schemas.microsoft.com/office/drawing/2014/main" id="{7EDF0B90-F95E-2F4A-89DE-1D7ECB5D5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18713D5D-168E-2A47-9517-55FF36FF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4E8BDB6E-1C46-1E44-9432-CFEB7C24B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5" name="Text Box 38">
              <a:extLst>
                <a:ext uri="{FF2B5EF4-FFF2-40B4-BE49-F238E27FC236}">
                  <a16:creationId xmlns:a16="http://schemas.microsoft.com/office/drawing/2014/main" id="{60FB3FE0-D228-CB4C-99AF-8A21159D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6" name="Text Box 39">
              <a:extLst>
                <a:ext uri="{FF2B5EF4-FFF2-40B4-BE49-F238E27FC236}">
                  <a16:creationId xmlns:a16="http://schemas.microsoft.com/office/drawing/2014/main" id="{02E6C905-B5A4-A841-B7D8-1E0265265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7" name="Text Box 40">
              <a:extLst>
                <a:ext uri="{FF2B5EF4-FFF2-40B4-BE49-F238E27FC236}">
                  <a16:creationId xmlns:a16="http://schemas.microsoft.com/office/drawing/2014/main" id="{5E33450F-D85C-0F46-A847-F604FE28B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D20352BE-9D71-804E-89CF-13F1B5A66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29" name="Text Box 42">
              <a:extLst>
                <a:ext uri="{FF2B5EF4-FFF2-40B4-BE49-F238E27FC236}">
                  <a16:creationId xmlns:a16="http://schemas.microsoft.com/office/drawing/2014/main" id="{538C047C-BDA8-4E4D-9E2D-DD46A9B0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888D2BE9-11C6-B34D-AFB7-8386FE075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DB1C445E-FA54-A84D-BC08-54A99524C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32" name="Rectangle 72">
              <a:extLst>
                <a:ext uri="{FF2B5EF4-FFF2-40B4-BE49-F238E27FC236}">
                  <a16:creationId xmlns:a16="http://schemas.microsoft.com/office/drawing/2014/main" id="{AB6DB289-A6D0-D644-A21A-FBBB7E972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A connected, undirected graph</a:t>
              </a:r>
            </a:p>
          </p:txBody>
        </p:sp>
      </p:grpSp>
      <p:grpSp>
        <p:nvGrpSpPr>
          <p:cNvPr id="33" name="Group 74">
            <a:extLst>
              <a:ext uri="{FF2B5EF4-FFF2-40B4-BE49-F238E27FC236}">
                <a16:creationId xmlns:a16="http://schemas.microsoft.com/office/drawing/2014/main" id="{7DED723D-8A59-5345-9038-E11FF92DFD2C}"/>
              </a:ext>
            </a:extLst>
          </p:cNvPr>
          <p:cNvGrpSpPr>
            <a:grpSpLocks/>
          </p:cNvGrpSpPr>
          <p:nvPr/>
        </p:nvGrpSpPr>
        <p:grpSpPr bwMode="auto">
          <a:xfrm>
            <a:off x="4988487" y="1019917"/>
            <a:ext cx="3182236" cy="2037159"/>
            <a:chOff x="694" y="2544"/>
            <a:chExt cx="1884" cy="1711"/>
          </a:xfrm>
        </p:grpSpPr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74149084-7FCE-5E47-A25A-5BBD6FB29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DFC4E64F-59D1-E44C-9303-87CEE6CB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E78AC248-A162-5542-BA73-35430202B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897D5890-672D-184D-874E-B2272ACC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id="{530B248F-E5E8-9A42-802B-41D13729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B7CC049F-9DFD-E84C-934C-CB2995A8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40" name="Text Box 23">
              <a:extLst>
                <a:ext uri="{FF2B5EF4-FFF2-40B4-BE49-F238E27FC236}">
                  <a16:creationId xmlns:a16="http://schemas.microsoft.com/office/drawing/2014/main" id="{58EAF86C-5946-2D42-89DA-76CF4FD58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548E4DB1-4DC6-A248-AEF3-2BDE043F1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0CEA24D4-CECD-D243-BB7F-E2C8D1E7E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E030516E-0298-794A-89FF-623E75BB3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4BC602BA-68D2-E94B-8773-C810573F8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4C954C1D-5B27-BB4D-8967-4A61F7559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5C4F716D-99D7-5842-979A-7F09A5314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7" name="Line 32">
              <a:extLst>
                <a:ext uri="{FF2B5EF4-FFF2-40B4-BE49-F238E27FC236}">
                  <a16:creationId xmlns:a16="http://schemas.microsoft.com/office/drawing/2014/main" id="{61534954-5B31-B14B-911D-A492152D1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F091E743-5687-554B-A1DC-2E929D1E9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9" name="Line 34">
              <a:extLst>
                <a:ext uri="{FF2B5EF4-FFF2-40B4-BE49-F238E27FC236}">
                  <a16:creationId xmlns:a16="http://schemas.microsoft.com/office/drawing/2014/main" id="{89971668-E89D-054D-A786-DCB05DAC8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64D898CA-AA5F-DD4E-BBE4-6786336D7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51" name="Text Box 36">
              <a:extLst>
                <a:ext uri="{FF2B5EF4-FFF2-40B4-BE49-F238E27FC236}">
                  <a16:creationId xmlns:a16="http://schemas.microsoft.com/office/drawing/2014/main" id="{C1769E95-624C-4345-9434-B509F8993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99C9420-5B0E-DE4F-84DA-444744A2B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3" name="Text Box 38">
              <a:extLst>
                <a:ext uri="{FF2B5EF4-FFF2-40B4-BE49-F238E27FC236}">
                  <a16:creationId xmlns:a16="http://schemas.microsoft.com/office/drawing/2014/main" id="{760BAF32-2E6E-304C-8C74-03CF6A08E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44786642-2ACA-FE45-BEE7-8D722362F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5" name="Text Box 40">
              <a:extLst>
                <a:ext uri="{FF2B5EF4-FFF2-40B4-BE49-F238E27FC236}">
                  <a16:creationId xmlns:a16="http://schemas.microsoft.com/office/drawing/2014/main" id="{1C3CEC22-D7BD-D248-8FB3-0D7E753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6" name="Text Box 41">
              <a:extLst>
                <a:ext uri="{FF2B5EF4-FFF2-40B4-BE49-F238E27FC236}">
                  <a16:creationId xmlns:a16="http://schemas.microsoft.com/office/drawing/2014/main" id="{33DFA5F4-40AC-D649-B87E-B452F7E31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4EDD6314-3F92-4149-B015-D2693DBE8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8" name="Text Box 43">
              <a:extLst>
                <a:ext uri="{FF2B5EF4-FFF2-40B4-BE49-F238E27FC236}">
                  <a16:creationId xmlns:a16="http://schemas.microsoft.com/office/drawing/2014/main" id="{5BFCD806-7559-A044-BE9A-157F2C9A7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59" name="Text Box 45">
              <a:extLst>
                <a:ext uri="{FF2B5EF4-FFF2-40B4-BE49-F238E27FC236}">
                  <a16:creationId xmlns:a16="http://schemas.microsoft.com/office/drawing/2014/main" id="{FB47DE62-B701-3243-B90D-C544C37D6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60" name="Rectangle 72">
              <a:extLst>
                <a:ext uri="{FF2B5EF4-FFF2-40B4-BE49-F238E27FC236}">
                  <a16:creationId xmlns:a16="http://schemas.microsoft.com/office/drawing/2014/main" id="{C6E11DA6-32DC-7942-A8A1-44C1A735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790"/>
              <a:ext cx="176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GB" sz="1500" b="1" dirty="0">
                  <a:latin typeface="+mj-lt"/>
                </a:rPr>
                <a:t>weight=8+9+6+7+3 = 33</a:t>
              </a:r>
            </a:p>
          </p:txBody>
        </p:sp>
      </p:grpSp>
      <p:grpSp>
        <p:nvGrpSpPr>
          <p:cNvPr id="62" name="Group 74">
            <a:extLst>
              <a:ext uri="{FF2B5EF4-FFF2-40B4-BE49-F238E27FC236}">
                <a16:creationId xmlns:a16="http://schemas.microsoft.com/office/drawing/2014/main" id="{6B67AC07-74D6-3346-BEEE-06B46A445A0A}"/>
              </a:ext>
            </a:extLst>
          </p:cNvPr>
          <p:cNvGrpSpPr>
            <a:grpSpLocks/>
          </p:cNvGrpSpPr>
          <p:nvPr/>
        </p:nvGrpSpPr>
        <p:grpSpPr bwMode="auto">
          <a:xfrm>
            <a:off x="4591565" y="3032275"/>
            <a:ext cx="3962500" cy="1791198"/>
            <a:chOff x="384" y="2544"/>
            <a:chExt cx="2160" cy="1510"/>
          </a:xfrm>
        </p:grpSpPr>
        <p:sp>
          <p:nvSpPr>
            <p:cNvPr id="63" name="Oval 4">
              <a:extLst>
                <a:ext uri="{FF2B5EF4-FFF2-40B4-BE49-F238E27FC236}">
                  <a16:creationId xmlns:a16="http://schemas.microsoft.com/office/drawing/2014/main" id="{CEE125D1-C95E-9A41-BF4D-110D48462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FCCBE364-D281-2942-B39B-757CCD355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6097C604-0559-1546-B3C8-A9B7FD4B5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66" name="Oval 7">
              <a:extLst>
                <a:ext uri="{FF2B5EF4-FFF2-40B4-BE49-F238E27FC236}">
                  <a16:creationId xmlns:a16="http://schemas.microsoft.com/office/drawing/2014/main" id="{EDF5B699-08AF-BF4E-BCC1-8B76D932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67" name="Oval 8">
              <a:extLst>
                <a:ext uri="{FF2B5EF4-FFF2-40B4-BE49-F238E27FC236}">
                  <a16:creationId xmlns:a16="http://schemas.microsoft.com/office/drawing/2014/main" id="{9286E6BF-D30A-9542-85DE-0FD7D96B0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42D696BA-7B31-704E-9E75-40EF080D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1305D871-86AD-5140-B45D-7C9198E1C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315323AD-22DF-D04B-AD98-AF9E34EA5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17B686D2-EAB7-3248-868C-73098C90C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2" name="Line 28">
              <a:extLst>
                <a:ext uri="{FF2B5EF4-FFF2-40B4-BE49-F238E27FC236}">
                  <a16:creationId xmlns:a16="http://schemas.microsoft.com/office/drawing/2014/main" id="{31CE8DBF-836A-1B47-BA11-7BF059DFF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3" name="Line 29">
              <a:extLst>
                <a:ext uri="{FF2B5EF4-FFF2-40B4-BE49-F238E27FC236}">
                  <a16:creationId xmlns:a16="http://schemas.microsoft.com/office/drawing/2014/main" id="{6D1C50D4-ADE6-DD4C-BEDF-46A0BAA96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12B3673C-79F8-094C-8521-245F34D48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558EC373-E432-7149-801B-5B2777C4F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6" name="Line 32">
              <a:extLst>
                <a:ext uri="{FF2B5EF4-FFF2-40B4-BE49-F238E27FC236}">
                  <a16:creationId xmlns:a16="http://schemas.microsoft.com/office/drawing/2014/main" id="{40790CF0-C52E-A54F-950F-4D0B9EC1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7" name="Line 33">
              <a:extLst>
                <a:ext uri="{FF2B5EF4-FFF2-40B4-BE49-F238E27FC236}">
                  <a16:creationId xmlns:a16="http://schemas.microsoft.com/office/drawing/2014/main" id="{BA3D6221-D170-F445-9856-B34DF8092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24B090C2-8E07-1648-804C-10D21FD6F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0E4D6310-2CFE-C84B-AAC0-F0830EB5C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EC509DF-58FE-B748-A382-C4E19F460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8FFA8300-31F8-3245-B2F2-FA0E7B1CF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D6132E1C-4673-6E4D-87AA-2BAC2C77F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3" name="Text Box 39">
              <a:extLst>
                <a:ext uri="{FF2B5EF4-FFF2-40B4-BE49-F238E27FC236}">
                  <a16:creationId xmlns:a16="http://schemas.microsoft.com/office/drawing/2014/main" id="{4950B10B-4A17-E841-A7F3-447BC5396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DBECFA7B-4C60-1D44-93DA-62566B5C8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60990631-9C50-114C-932D-7376E761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7C323FEC-3A13-5F43-93E6-C9FBBFCB3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7" name="Text Box 43">
              <a:extLst>
                <a:ext uri="{FF2B5EF4-FFF2-40B4-BE49-F238E27FC236}">
                  <a16:creationId xmlns:a16="http://schemas.microsoft.com/office/drawing/2014/main" id="{A59F3F9F-F2B8-FA4D-83EC-CB94285D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0946D4C1-8259-C74E-93DA-7C22639B3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89" name="Rectangle 72">
              <a:extLst>
                <a:ext uri="{FF2B5EF4-FFF2-40B4-BE49-F238E27FC236}">
                  <a16:creationId xmlns:a16="http://schemas.microsoft.com/office/drawing/2014/main" id="{83270A08-389D-A141-A739-4E2AFA3BA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500" b="1" dirty="0">
                  <a:latin typeface="+mj-lt"/>
                </a:rPr>
                <a:t>weight=8+6+4+1+2 = 21 </a:t>
              </a:r>
            </a:p>
          </p:txBody>
        </p:sp>
      </p:grpSp>
      <p:grpSp>
        <p:nvGrpSpPr>
          <p:cNvPr id="90" name="Group 74">
            <a:extLst>
              <a:ext uri="{FF2B5EF4-FFF2-40B4-BE49-F238E27FC236}">
                <a16:creationId xmlns:a16="http://schemas.microsoft.com/office/drawing/2014/main" id="{FA6C4E74-24B3-4A4E-A03B-7532184360AE}"/>
              </a:ext>
            </a:extLst>
          </p:cNvPr>
          <p:cNvGrpSpPr>
            <a:grpSpLocks/>
          </p:cNvGrpSpPr>
          <p:nvPr/>
        </p:nvGrpSpPr>
        <p:grpSpPr bwMode="auto">
          <a:xfrm>
            <a:off x="1533242" y="2990234"/>
            <a:ext cx="2723395" cy="1791198"/>
            <a:chOff x="384" y="2544"/>
            <a:chExt cx="2160" cy="1510"/>
          </a:xfrm>
        </p:grpSpPr>
        <p:sp>
          <p:nvSpPr>
            <p:cNvPr id="91" name="Oval 4">
              <a:extLst>
                <a:ext uri="{FF2B5EF4-FFF2-40B4-BE49-F238E27FC236}">
                  <a16:creationId xmlns:a16="http://schemas.microsoft.com/office/drawing/2014/main" id="{ABC84F10-3AF4-1041-A29B-CE26EDC8B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8651D88F-8AE1-884D-A5EA-E53CB43D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3" name="Oval 6">
              <a:extLst>
                <a:ext uri="{FF2B5EF4-FFF2-40B4-BE49-F238E27FC236}">
                  <a16:creationId xmlns:a16="http://schemas.microsoft.com/office/drawing/2014/main" id="{AC855D06-735B-7149-B1C3-A0505F7FD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4" name="Oval 7">
              <a:extLst>
                <a:ext uri="{FF2B5EF4-FFF2-40B4-BE49-F238E27FC236}">
                  <a16:creationId xmlns:a16="http://schemas.microsoft.com/office/drawing/2014/main" id="{B67AE231-F725-984B-8EB6-49DE5ADCE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5" name="Oval 8">
              <a:extLst>
                <a:ext uri="{FF2B5EF4-FFF2-40B4-BE49-F238E27FC236}">
                  <a16:creationId xmlns:a16="http://schemas.microsoft.com/office/drawing/2014/main" id="{7821694C-BF66-B549-A78C-7A9662BA1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6" name="Oval 9">
              <a:extLst>
                <a:ext uri="{FF2B5EF4-FFF2-40B4-BE49-F238E27FC236}">
                  <a16:creationId xmlns:a16="http://schemas.microsoft.com/office/drawing/2014/main" id="{681AEE23-0C1F-814E-A9FF-1CB8DC09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97" name="Text Box 23">
              <a:extLst>
                <a:ext uri="{FF2B5EF4-FFF2-40B4-BE49-F238E27FC236}">
                  <a16:creationId xmlns:a16="http://schemas.microsoft.com/office/drawing/2014/main" id="{5F635A5E-D282-6640-B5CF-7493FBC0D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98" name="Line 26">
              <a:extLst>
                <a:ext uri="{FF2B5EF4-FFF2-40B4-BE49-F238E27FC236}">
                  <a16:creationId xmlns:a16="http://schemas.microsoft.com/office/drawing/2014/main" id="{61BFB768-A45D-3247-BAAF-CA03C2A72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99" name="Line 27">
              <a:extLst>
                <a:ext uri="{FF2B5EF4-FFF2-40B4-BE49-F238E27FC236}">
                  <a16:creationId xmlns:a16="http://schemas.microsoft.com/office/drawing/2014/main" id="{DD79BD01-22F1-C64F-B6AF-A532BA88E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0" name="Line 28">
              <a:extLst>
                <a:ext uri="{FF2B5EF4-FFF2-40B4-BE49-F238E27FC236}">
                  <a16:creationId xmlns:a16="http://schemas.microsoft.com/office/drawing/2014/main" id="{82925761-305E-8E4C-8D10-58C000F6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1" name="Line 29">
              <a:extLst>
                <a:ext uri="{FF2B5EF4-FFF2-40B4-BE49-F238E27FC236}">
                  <a16:creationId xmlns:a16="http://schemas.microsoft.com/office/drawing/2014/main" id="{842DF49A-742B-5540-96EC-10A7E0C16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62A8BB8C-7419-F746-9409-057A3DD94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70AA11CF-E207-9749-841C-7A7DF763F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4" name="Line 32">
              <a:extLst>
                <a:ext uri="{FF2B5EF4-FFF2-40B4-BE49-F238E27FC236}">
                  <a16:creationId xmlns:a16="http://schemas.microsoft.com/office/drawing/2014/main" id="{30911540-2B38-9F42-9292-FF8CA2AFC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5" name="Line 33">
              <a:extLst>
                <a:ext uri="{FF2B5EF4-FFF2-40B4-BE49-F238E27FC236}">
                  <a16:creationId xmlns:a16="http://schemas.microsoft.com/office/drawing/2014/main" id="{BDB0B101-5AF9-744F-A5CA-3CB4990A8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6" name="Line 34">
              <a:extLst>
                <a:ext uri="{FF2B5EF4-FFF2-40B4-BE49-F238E27FC236}">
                  <a16:creationId xmlns:a16="http://schemas.microsoft.com/office/drawing/2014/main" id="{4DE8A369-34AB-9F4F-AE30-2313481B0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7" name="Line 35">
              <a:extLst>
                <a:ext uri="{FF2B5EF4-FFF2-40B4-BE49-F238E27FC236}">
                  <a16:creationId xmlns:a16="http://schemas.microsoft.com/office/drawing/2014/main" id="{6CE8F556-7C1C-3240-B231-60F8399EF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08" name="Text Box 36">
              <a:extLst>
                <a:ext uri="{FF2B5EF4-FFF2-40B4-BE49-F238E27FC236}">
                  <a16:creationId xmlns:a16="http://schemas.microsoft.com/office/drawing/2014/main" id="{D94131B4-617F-4A4E-9BD9-3100CB2AC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09" name="Text Box 37">
              <a:extLst>
                <a:ext uri="{FF2B5EF4-FFF2-40B4-BE49-F238E27FC236}">
                  <a16:creationId xmlns:a16="http://schemas.microsoft.com/office/drawing/2014/main" id="{092A988B-9EEE-A242-A858-4BE29185B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0" name="Text Box 38">
              <a:extLst>
                <a:ext uri="{FF2B5EF4-FFF2-40B4-BE49-F238E27FC236}">
                  <a16:creationId xmlns:a16="http://schemas.microsoft.com/office/drawing/2014/main" id="{F0CF0FFA-5444-AD46-914E-A7A6490A2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1" name="Text Box 39">
              <a:extLst>
                <a:ext uri="{FF2B5EF4-FFF2-40B4-BE49-F238E27FC236}">
                  <a16:creationId xmlns:a16="http://schemas.microsoft.com/office/drawing/2014/main" id="{2C4D3C6C-D63A-DB41-9B1C-F34603F83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48013716-3C78-C641-920F-9CEC75D22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" name="Text Box 41">
              <a:extLst>
                <a:ext uri="{FF2B5EF4-FFF2-40B4-BE49-F238E27FC236}">
                  <a16:creationId xmlns:a16="http://schemas.microsoft.com/office/drawing/2014/main" id="{115C6735-144D-B84D-AC41-405BB6674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4" name="Text Box 42">
              <a:extLst>
                <a:ext uri="{FF2B5EF4-FFF2-40B4-BE49-F238E27FC236}">
                  <a16:creationId xmlns:a16="http://schemas.microsoft.com/office/drawing/2014/main" id="{932C7E88-7EE6-F442-BEE7-52BF38FB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5" name="Text Box 43">
              <a:extLst>
                <a:ext uri="{FF2B5EF4-FFF2-40B4-BE49-F238E27FC236}">
                  <a16:creationId xmlns:a16="http://schemas.microsoft.com/office/drawing/2014/main" id="{A330B917-4F43-434A-BF69-95F1B07A2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6" name="Text Box 45">
              <a:extLst>
                <a:ext uri="{FF2B5EF4-FFF2-40B4-BE49-F238E27FC236}">
                  <a16:creationId xmlns:a16="http://schemas.microsoft.com/office/drawing/2014/main" id="{2A783A0F-6352-E94A-BFDF-759771280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7" name="Rectangle 72">
              <a:extLst>
                <a:ext uri="{FF2B5EF4-FFF2-40B4-BE49-F238E27FC236}">
                  <a16:creationId xmlns:a16="http://schemas.microsoft.com/office/drawing/2014/main" id="{4CDC0CC8-EE7F-8D4C-A2AE-70084F3D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82"/>
              <a:ext cx="216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500" b="1" dirty="0">
                  <a:latin typeface="+mj-lt"/>
                </a:rPr>
                <a:t>weight=6+9+5+2+7 =29  </a:t>
              </a:r>
            </a:p>
          </p:txBody>
        </p: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7667FE19-EC45-4BFA-9BFD-2828D2914852}"/>
              </a:ext>
            </a:extLst>
          </p:cNvPr>
          <p:cNvSpPr txBox="1">
            <a:spLocks/>
          </p:cNvSpPr>
          <p:nvPr/>
        </p:nvSpPr>
        <p:spPr bwMode="auto">
          <a:xfrm>
            <a:off x="0" y="-32432"/>
            <a:ext cx="5835253" cy="5721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99814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GB" sz="3300" dirty="0">
                <a:solidFill>
                  <a:schemeClr val="tx1"/>
                </a:solidFill>
              </a:rPr>
              <a:t>Spanning trees</a:t>
            </a:r>
            <a:endParaRPr lang="en-GB" sz="3300" kern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381DD-CAF6-4CD4-BAE9-02C680B44A74}"/>
              </a:ext>
            </a:extLst>
          </p:cNvPr>
          <p:cNvSpPr txBox="1"/>
          <p:nvPr/>
        </p:nvSpPr>
        <p:spPr>
          <a:xfrm>
            <a:off x="1367016" y="1543050"/>
            <a:ext cx="313792" cy="3000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6FD533-D5D6-412A-BEC8-F46E4B091F94}"/>
              </a:ext>
            </a:extLst>
          </p:cNvPr>
          <p:cNvSpPr txBox="1"/>
          <p:nvPr/>
        </p:nvSpPr>
        <p:spPr>
          <a:xfrm>
            <a:off x="4613005" y="1508111"/>
            <a:ext cx="406437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AB49D3-4A4F-4460-B8A0-1EB9AED41FE3}"/>
              </a:ext>
            </a:extLst>
          </p:cNvPr>
          <p:cNvSpPr txBox="1"/>
          <p:nvPr/>
        </p:nvSpPr>
        <p:spPr>
          <a:xfrm>
            <a:off x="1308035" y="3526161"/>
            <a:ext cx="406437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4BBF027-146E-4EB5-8B42-BE8A45CBBB8C}"/>
              </a:ext>
            </a:extLst>
          </p:cNvPr>
          <p:cNvSpPr txBox="1"/>
          <p:nvPr/>
        </p:nvSpPr>
        <p:spPr>
          <a:xfrm>
            <a:off x="4571122" y="3503399"/>
            <a:ext cx="406437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352684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4902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7802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7118689" y="1319884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067419" y="797023"/>
            <a:ext cx="7053075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918791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7971866" y="797023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312565" y="215088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47" name="Elipse 46"/>
          <p:cNvSpPr/>
          <p:nvPr/>
        </p:nvSpPr>
        <p:spPr>
          <a:xfrm>
            <a:off x="1885526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48" name="Elipse 47"/>
          <p:cNvSpPr/>
          <p:nvPr/>
        </p:nvSpPr>
        <p:spPr>
          <a:xfrm>
            <a:off x="1885526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49" name="Elipse 48"/>
          <p:cNvSpPr/>
          <p:nvPr/>
        </p:nvSpPr>
        <p:spPr>
          <a:xfrm>
            <a:off x="408868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50" name="Elipse 49"/>
          <p:cNvSpPr/>
          <p:nvPr/>
        </p:nvSpPr>
        <p:spPr>
          <a:xfrm>
            <a:off x="408868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51" name="Conector recto de flecha 50"/>
          <p:cNvCxnSpPr>
            <a:stCxn id="50" idx="6"/>
            <a:endCxn id="48" idx="2"/>
          </p:cNvCxnSpPr>
          <p:nvPr/>
        </p:nvCxnSpPr>
        <p:spPr>
          <a:xfrm>
            <a:off x="891530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2126858" y="2725360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47" idx="2"/>
            <a:endCxn id="49" idx="6"/>
          </p:cNvCxnSpPr>
          <p:nvPr/>
        </p:nvCxnSpPr>
        <p:spPr>
          <a:xfrm flipH="1">
            <a:off x="891530" y="3609872"/>
            <a:ext cx="993996" cy="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49" idx="0"/>
            <a:endCxn id="50" idx="4"/>
          </p:cNvCxnSpPr>
          <p:nvPr/>
        </p:nvCxnSpPr>
        <p:spPr>
          <a:xfrm flipV="1">
            <a:off x="650200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286109" y="2854278"/>
            <a:ext cx="4026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266878" y="3299025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1885526" y="291280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217392" y="27404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60" name="Conector recto de flecha 59"/>
          <p:cNvCxnSpPr>
            <a:stCxn id="50" idx="5"/>
            <a:endCxn id="47" idx="1"/>
          </p:cNvCxnSpPr>
          <p:nvPr/>
        </p:nvCxnSpPr>
        <p:spPr>
          <a:xfrm>
            <a:off x="82084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3376397" y="338001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62" name="Elipse 61"/>
          <p:cNvSpPr/>
          <p:nvPr/>
        </p:nvSpPr>
        <p:spPr>
          <a:xfrm>
            <a:off x="3376397" y="2265637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63" name="Conector recto de flecha 62"/>
          <p:cNvCxnSpPr>
            <a:endCxn id="62" idx="2"/>
          </p:cNvCxnSpPr>
          <p:nvPr/>
        </p:nvCxnSpPr>
        <p:spPr>
          <a:xfrm>
            <a:off x="2382401" y="2495499"/>
            <a:ext cx="993996" cy="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62" idx="4"/>
            <a:endCxn id="61" idx="0"/>
          </p:cNvCxnSpPr>
          <p:nvPr/>
        </p:nvCxnSpPr>
        <p:spPr>
          <a:xfrm>
            <a:off x="3617728" y="2725360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1" idx="2"/>
          </p:cNvCxnSpPr>
          <p:nvPr/>
        </p:nvCxnSpPr>
        <p:spPr>
          <a:xfrm flipH="1">
            <a:off x="2382401" y="360987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705837" y="219477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757748" y="3299025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3560721" y="2912801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69" name="Conector recto de flecha 68"/>
          <p:cNvCxnSpPr>
            <a:endCxn id="61" idx="1"/>
          </p:cNvCxnSpPr>
          <p:nvPr/>
        </p:nvCxnSpPr>
        <p:spPr>
          <a:xfrm>
            <a:off x="2311716" y="2658035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>
            <a:off x="184800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71" name="Elipse 70"/>
          <p:cNvSpPr/>
          <p:nvPr/>
        </p:nvSpPr>
        <p:spPr>
          <a:xfrm>
            <a:off x="371350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72" name="Conector recto de flecha 71"/>
          <p:cNvCxnSpPr/>
          <p:nvPr/>
        </p:nvCxnSpPr>
        <p:spPr>
          <a:xfrm>
            <a:off x="2089340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70" idx="2"/>
            <a:endCxn id="71" idx="6"/>
          </p:cNvCxnSpPr>
          <p:nvPr/>
        </p:nvCxnSpPr>
        <p:spPr>
          <a:xfrm flipH="1">
            <a:off x="85401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71" idx="0"/>
          </p:cNvCxnSpPr>
          <p:nvPr/>
        </p:nvCxnSpPr>
        <p:spPr>
          <a:xfrm flipV="1">
            <a:off x="612682" y="3859776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340753" y="398869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1229359" y="443344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1848008" y="404721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220410" y="387490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cxnSp>
        <p:nvCxnSpPr>
          <p:cNvPr id="79" name="Conector recto de flecha 78"/>
          <p:cNvCxnSpPr>
            <a:endCxn id="70" idx="1"/>
          </p:cNvCxnSpPr>
          <p:nvPr/>
        </p:nvCxnSpPr>
        <p:spPr>
          <a:xfrm>
            <a:off x="78332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3338878" y="4514426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81" name="Conector recto de flecha 80"/>
          <p:cNvCxnSpPr>
            <a:endCxn id="80" idx="0"/>
          </p:cNvCxnSpPr>
          <p:nvPr/>
        </p:nvCxnSpPr>
        <p:spPr>
          <a:xfrm>
            <a:off x="3580210" y="3859776"/>
            <a:ext cx="0" cy="65465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80" idx="2"/>
          </p:cNvCxnSpPr>
          <p:nvPr/>
        </p:nvCxnSpPr>
        <p:spPr>
          <a:xfrm flipH="1">
            <a:off x="2344882" y="4744288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2720230" y="4433441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523203" y="404721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85" name="Conector recto de flecha 84"/>
          <p:cNvCxnSpPr>
            <a:endCxn id="80" idx="1"/>
          </p:cNvCxnSpPr>
          <p:nvPr/>
        </p:nvCxnSpPr>
        <p:spPr>
          <a:xfrm>
            <a:off x="2274198" y="3792451"/>
            <a:ext cx="1135365" cy="789300"/>
          </a:xfrm>
          <a:prstGeom prst="straightConnector1">
            <a:avLst/>
          </a:prstGeom>
          <a:ln w="19050" cmpd="sng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2720230" y="390856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2853611" y="276975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56177" y="215039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2</a:t>
            </a:r>
          </a:p>
        </p:txBody>
      </p:sp>
      <p:sp>
        <p:nvSpPr>
          <p:cNvPr id="89" name="Elipse 88"/>
          <p:cNvSpPr/>
          <p:nvPr/>
        </p:nvSpPr>
        <p:spPr>
          <a:xfrm>
            <a:off x="6929138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E</a:t>
            </a:r>
          </a:p>
        </p:txBody>
      </p:sp>
      <p:sp>
        <p:nvSpPr>
          <p:cNvPr id="90" name="Elipse 89"/>
          <p:cNvSpPr/>
          <p:nvPr/>
        </p:nvSpPr>
        <p:spPr>
          <a:xfrm>
            <a:off x="6929138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B</a:t>
            </a:r>
          </a:p>
        </p:txBody>
      </p:sp>
      <p:sp>
        <p:nvSpPr>
          <p:cNvPr id="91" name="Elipse 90"/>
          <p:cNvSpPr/>
          <p:nvPr/>
        </p:nvSpPr>
        <p:spPr>
          <a:xfrm>
            <a:off x="5452480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D</a:t>
            </a:r>
          </a:p>
        </p:txBody>
      </p:sp>
      <p:sp>
        <p:nvSpPr>
          <p:cNvPr id="92" name="Elipse 91"/>
          <p:cNvSpPr/>
          <p:nvPr/>
        </p:nvSpPr>
        <p:spPr>
          <a:xfrm>
            <a:off x="5452480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A</a:t>
            </a:r>
          </a:p>
        </p:txBody>
      </p:sp>
      <p:cxnSp>
        <p:nvCxnSpPr>
          <p:cNvPr id="93" name="Conector recto de flecha 92"/>
          <p:cNvCxnSpPr>
            <a:stCxn id="92" idx="6"/>
            <a:endCxn id="90" idx="2"/>
          </p:cNvCxnSpPr>
          <p:nvPr/>
        </p:nvCxnSpPr>
        <p:spPr>
          <a:xfrm>
            <a:off x="5935142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7170470" y="2724873"/>
            <a:ext cx="0" cy="65465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>
            <a:stCxn id="89" idx="2"/>
            <a:endCxn id="91" idx="6"/>
          </p:cNvCxnSpPr>
          <p:nvPr/>
        </p:nvCxnSpPr>
        <p:spPr>
          <a:xfrm flipH="1">
            <a:off x="5935142" y="3609385"/>
            <a:ext cx="993996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91" idx="0"/>
            <a:endCxn id="92" idx="4"/>
          </p:cNvCxnSpPr>
          <p:nvPr/>
        </p:nvCxnSpPr>
        <p:spPr>
          <a:xfrm flipV="1">
            <a:off x="5693812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329721" y="28537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  <a:r>
              <a:rPr lang="es-ES" dirty="0"/>
              <a:t> 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6310490" y="3298538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8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6929138" y="291231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6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6261004" y="27400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  <p:cxnSp>
        <p:nvCxnSpPr>
          <p:cNvPr id="101" name="Conector recto de flecha 100"/>
          <p:cNvCxnSpPr>
            <a:stCxn id="92" idx="5"/>
            <a:endCxn id="89" idx="1"/>
          </p:cNvCxnSpPr>
          <p:nvPr/>
        </p:nvCxnSpPr>
        <p:spPr>
          <a:xfrm>
            <a:off x="586445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8420009" y="3379523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F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20009" y="2265150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C</a:t>
            </a:r>
          </a:p>
        </p:txBody>
      </p:sp>
      <p:cxnSp>
        <p:nvCxnSpPr>
          <p:cNvPr id="104" name="Conector recto de flecha 103"/>
          <p:cNvCxnSpPr>
            <a:endCxn id="103" idx="2"/>
          </p:cNvCxnSpPr>
          <p:nvPr/>
        </p:nvCxnSpPr>
        <p:spPr>
          <a:xfrm>
            <a:off x="7426013" y="2495012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4"/>
            <a:endCxn id="102" idx="0"/>
          </p:cNvCxnSpPr>
          <p:nvPr/>
        </p:nvCxnSpPr>
        <p:spPr>
          <a:xfrm>
            <a:off x="8661340" y="2724873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2" idx="2"/>
          </p:cNvCxnSpPr>
          <p:nvPr/>
        </p:nvCxnSpPr>
        <p:spPr>
          <a:xfrm flipH="1">
            <a:off x="7426013" y="3609385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7749449" y="219428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7801360" y="329853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8604333" y="291231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  <p:cxnSp>
        <p:nvCxnSpPr>
          <p:cNvPr id="110" name="Conector recto de flecha 109"/>
          <p:cNvCxnSpPr>
            <a:endCxn id="102" idx="1"/>
          </p:cNvCxnSpPr>
          <p:nvPr/>
        </p:nvCxnSpPr>
        <p:spPr>
          <a:xfrm>
            <a:off x="7355328" y="2657548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689162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H</a:t>
            </a:r>
          </a:p>
        </p:txBody>
      </p:sp>
      <p:sp>
        <p:nvSpPr>
          <p:cNvPr id="112" name="Elipse 111"/>
          <p:cNvSpPr/>
          <p:nvPr/>
        </p:nvSpPr>
        <p:spPr>
          <a:xfrm>
            <a:off x="5414962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G</a:t>
            </a:r>
          </a:p>
        </p:txBody>
      </p:sp>
      <p:cxnSp>
        <p:nvCxnSpPr>
          <p:cNvPr id="113" name="Conector recto de flecha 112"/>
          <p:cNvCxnSpPr/>
          <p:nvPr/>
        </p:nvCxnSpPr>
        <p:spPr>
          <a:xfrm>
            <a:off x="7132952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111" idx="2"/>
            <a:endCxn id="112" idx="6"/>
          </p:cNvCxnSpPr>
          <p:nvPr/>
        </p:nvCxnSpPr>
        <p:spPr>
          <a:xfrm flipH="1">
            <a:off x="589762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112" idx="0"/>
          </p:cNvCxnSpPr>
          <p:nvPr/>
        </p:nvCxnSpPr>
        <p:spPr>
          <a:xfrm flipV="1">
            <a:off x="5656294" y="3859289"/>
            <a:ext cx="0" cy="65465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uadroTexto 115"/>
          <p:cNvSpPr txBox="1"/>
          <p:nvPr/>
        </p:nvSpPr>
        <p:spPr>
          <a:xfrm>
            <a:off x="5384365" y="39882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</a:t>
            </a:r>
            <a:r>
              <a:rPr lang="es-ES" dirty="0"/>
              <a:t> 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6272971" y="443295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4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891620" y="404672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7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6264022" y="387442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5</a:t>
            </a:r>
          </a:p>
        </p:txBody>
      </p:sp>
      <p:sp>
        <p:nvSpPr>
          <p:cNvPr id="121" name="Elipse 120"/>
          <p:cNvSpPr/>
          <p:nvPr/>
        </p:nvSpPr>
        <p:spPr>
          <a:xfrm>
            <a:off x="8382490" y="4513939"/>
            <a:ext cx="482662" cy="459723"/>
          </a:xfrm>
          <a:prstGeom prst="ellipse">
            <a:avLst/>
          </a:prstGeom>
          <a:solidFill>
            <a:schemeClr val="accent5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2400" b="1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ＭＳ Ｐゴシック" charset="0"/>
              </a:rPr>
              <a:t>I</a:t>
            </a:r>
          </a:p>
        </p:txBody>
      </p:sp>
      <p:cxnSp>
        <p:nvCxnSpPr>
          <p:cNvPr id="122" name="Conector recto de flecha 121"/>
          <p:cNvCxnSpPr>
            <a:endCxn id="121" idx="0"/>
          </p:cNvCxnSpPr>
          <p:nvPr/>
        </p:nvCxnSpPr>
        <p:spPr>
          <a:xfrm>
            <a:off x="8623822" y="3859289"/>
            <a:ext cx="0" cy="65465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121" idx="2"/>
          </p:cNvCxnSpPr>
          <p:nvPr/>
        </p:nvCxnSpPr>
        <p:spPr>
          <a:xfrm flipH="1">
            <a:off x="7388494" y="4743801"/>
            <a:ext cx="993996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7763842" y="4432954"/>
            <a:ext cx="300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9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8566815" y="404672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  <p:cxnSp>
        <p:nvCxnSpPr>
          <p:cNvPr id="126" name="Conector recto de flecha 125"/>
          <p:cNvCxnSpPr>
            <a:endCxn id="121" idx="1"/>
          </p:cNvCxnSpPr>
          <p:nvPr/>
        </p:nvCxnSpPr>
        <p:spPr>
          <a:xfrm>
            <a:off x="7317810" y="3791964"/>
            <a:ext cx="1135365" cy="78930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/>
          <p:cNvSpPr txBox="1"/>
          <p:nvPr/>
        </p:nvSpPr>
        <p:spPr>
          <a:xfrm>
            <a:off x="7763842" y="39080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7897223" y="276926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  <p:cxnSp>
        <p:nvCxnSpPr>
          <p:cNvPr id="129" name="Conector recto de flecha 128"/>
          <p:cNvCxnSpPr/>
          <p:nvPr/>
        </p:nvCxnSpPr>
        <p:spPr>
          <a:xfrm>
            <a:off x="5842499" y="3764946"/>
            <a:ext cx="1135365" cy="789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85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372892"/>
            <a:ext cx="45399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Roboto Slab" pitchFamily="2" charset="0"/>
                <a:ea typeface="Roboto Slab" pitchFamily="2" charset="0"/>
              </a:rPr>
              <a:t>Minimum Spanning Tree (MST)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12542" y="3008492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Prim’s</a:t>
            </a: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5" name="Rectángulo 44"/>
          <p:cNvSpPr/>
          <p:nvPr/>
        </p:nvSpPr>
        <p:spPr>
          <a:xfrm>
            <a:off x="2353896" y="3008492"/>
            <a:ext cx="1697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dirty="0" err="1">
                <a:latin typeface="Roboto Slab" pitchFamily="2" charset="0"/>
                <a:ea typeface="Roboto Slab" pitchFamily="2" charset="0"/>
              </a:rPr>
              <a:t>Kruskal’s</a:t>
            </a:r>
            <a:endParaRPr lang="en-GB" sz="2400" b="1" dirty="0">
              <a:latin typeface="Roboto Slab" pitchFamily="2" charset="0"/>
              <a:ea typeface="Roboto Slab" pitchFamily="2" charset="0"/>
            </a:endParaRPr>
          </a:p>
          <a:p>
            <a:pPr algn="ctr"/>
            <a:r>
              <a:rPr lang="en-GB" sz="2400" b="1" dirty="0">
                <a:latin typeface="Roboto Slab" pitchFamily="2" charset="0"/>
                <a:ea typeface="Roboto Slab" pitchFamily="2" charset="0"/>
              </a:rPr>
              <a:t>Algorithm</a:t>
            </a:r>
            <a:endParaRPr lang="es-ES" sz="2400" dirty="0"/>
          </a:p>
        </p:txBody>
      </p:sp>
      <p:sp>
        <p:nvSpPr>
          <p:cNvPr id="4" name="Rectángulo 3"/>
          <p:cNvSpPr/>
          <p:nvPr/>
        </p:nvSpPr>
        <p:spPr bwMode="auto">
          <a:xfrm>
            <a:off x="1301932" y="2485631"/>
            <a:ext cx="1905141" cy="1756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Flecha abajo 7"/>
          <p:cNvSpPr/>
          <p:nvPr/>
        </p:nvSpPr>
        <p:spPr bwMode="auto">
          <a:xfrm>
            <a:off x="1153304" y="2485631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6" name="Flecha abajo 45"/>
          <p:cNvSpPr/>
          <p:nvPr/>
        </p:nvSpPr>
        <p:spPr bwMode="auto">
          <a:xfrm>
            <a:off x="3058445" y="2485631"/>
            <a:ext cx="297255" cy="52286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45274-0B74-174B-B582-56BD625BC9DE}"/>
              </a:ext>
            </a:extLst>
          </p:cNvPr>
          <p:cNvSpPr txBox="1"/>
          <p:nvPr/>
        </p:nvSpPr>
        <p:spPr>
          <a:xfrm>
            <a:off x="161875" y="172563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35739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7532" y="1030488"/>
            <a:ext cx="6430566" cy="1151929"/>
          </a:xfrm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tx2"/>
                </a:solidFill>
              </a:rPr>
              <a:t>minimum-cost</a:t>
            </a:r>
            <a:r>
              <a:rPr lang="en-US" sz="1800" dirty="0">
                <a:solidFill>
                  <a:schemeClr val="tx2"/>
                </a:solidFill>
              </a:rPr>
              <a:t> spanning tree</a:t>
            </a:r>
            <a:r>
              <a:rPr lang="en-US" sz="1800" dirty="0"/>
              <a:t> is a spanning tree that has the </a:t>
            </a:r>
            <a:r>
              <a:rPr lang="en-US" sz="1800" b="1" dirty="0"/>
              <a:t>lowest weight </a:t>
            </a:r>
            <a:r>
              <a:rPr lang="en-US" sz="1800" dirty="0"/>
              <a:t>(lowest cost) </a:t>
            </a:r>
            <a:endParaRPr lang="en-US" dirty="0"/>
          </a:p>
        </p:txBody>
      </p:sp>
      <p:grpSp>
        <p:nvGrpSpPr>
          <p:cNvPr id="11338" name="Group 74"/>
          <p:cNvGrpSpPr>
            <a:grpSpLocks/>
          </p:cNvGrpSpPr>
          <p:nvPr/>
        </p:nvGrpSpPr>
        <p:grpSpPr bwMode="auto">
          <a:xfrm>
            <a:off x="1600200" y="2528020"/>
            <a:ext cx="2571750" cy="2027634"/>
            <a:chOff x="384" y="2544"/>
            <a:chExt cx="2160" cy="1703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694" y="3033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8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9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10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5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5" name="Text Box 41"/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3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384" y="3782"/>
              <a:ext cx="216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A connected, undirected graph</a:t>
              </a:r>
            </a:p>
          </p:txBody>
        </p:sp>
      </p:grpSp>
      <p:grpSp>
        <p:nvGrpSpPr>
          <p:cNvPr id="11339" name="Group 75"/>
          <p:cNvGrpSpPr>
            <a:grpSpLocks/>
          </p:cNvGrpSpPr>
          <p:nvPr/>
        </p:nvGrpSpPr>
        <p:grpSpPr bwMode="auto">
          <a:xfrm>
            <a:off x="5143501" y="2731351"/>
            <a:ext cx="2671763" cy="2027635"/>
            <a:chOff x="2622" y="2544"/>
            <a:chExt cx="2244" cy="1703"/>
          </a:xfrm>
        </p:grpSpPr>
        <p:sp>
          <p:nvSpPr>
            <p:cNvPr id="11310" name="Oval 46"/>
            <p:cNvSpPr>
              <a:spLocks noChangeArrowheads="1"/>
            </p:cNvSpPr>
            <p:nvPr/>
          </p:nvSpPr>
          <p:spPr bwMode="auto">
            <a:xfrm>
              <a:off x="3024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A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3984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B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312" name="Oval 48"/>
            <p:cNvSpPr>
              <a:spLocks noChangeArrowheads="1"/>
            </p:cNvSpPr>
            <p:nvPr/>
          </p:nvSpPr>
          <p:spPr bwMode="auto">
            <a:xfrm>
              <a:off x="3024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E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313" name="Oval 49"/>
            <p:cNvSpPr>
              <a:spLocks noChangeArrowheads="1"/>
            </p:cNvSpPr>
            <p:nvPr/>
          </p:nvSpPr>
          <p:spPr bwMode="auto">
            <a:xfrm>
              <a:off x="3984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D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3504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F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315" name="Oval 51"/>
            <p:cNvSpPr>
              <a:spLocks noChangeArrowheads="1"/>
            </p:cNvSpPr>
            <p:nvPr/>
          </p:nvSpPr>
          <p:spPr bwMode="auto">
            <a:xfrm>
              <a:off x="441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500" dirty="0">
                  <a:latin typeface="Verdana" charset="0"/>
                </a:rPr>
                <a:t>C</a:t>
              </a:r>
              <a:endParaRPr lang="en-US" sz="1350" dirty="0">
                <a:latin typeface="Times New Roman" charset="0"/>
              </a:endParaRPr>
            </a:p>
          </p:txBody>
        </p:sp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3504" y="254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6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3264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319" name="Line 55"/>
            <p:cNvSpPr>
              <a:spLocks noChangeShapeType="1"/>
            </p:cNvSpPr>
            <p:nvPr/>
          </p:nvSpPr>
          <p:spPr bwMode="auto">
            <a:xfrm>
              <a:off x="4128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320" name="Line 56"/>
            <p:cNvSpPr>
              <a:spLocks noChangeShapeType="1"/>
            </p:cNvSpPr>
            <p:nvPr/>
          </p:nvSpPr>
          <p:spPr bwMode="auto">
            <a:xfrm>
              <a:off x="3264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 flipH="1">
              <a:off x="3696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4224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11329" name="Text Box 65"/>
            <p:cNvSpPr txBox="1">
              <a:spLocks noChangeArrowheads="1"/>
            </p:cNvSpPr>
            <p:nvPr/>
          </p:nvSpPr>
          <p:spPr bwMode="auto">
            <a:xfrm>
              <a:off x="3648" y="2745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4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3504" y="345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7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34" name="Text Box 70"/>
            <p:cNvSpPr txBox="1">
              <a:spLocks noChangeArrowheads="1"/>
            </p:cNvSpPr>
            <p:nvPr/>
          </p:nvSpPr>
          <p:spPr bwMode="auto">
            <a:xfrm>
              <a:off x="4272" y="273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2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35" name="Text Box 71"/>
            <p:cNvSpPr txBox="1">
              <a:spLocks noChangeArrowheads="1"/>
            </p:cNvSpPr>
            <p:nvPr/>
          </p:nvSpPr>
          <p:spPr bwMode="auto">
            <a:xfrm>
              <a:off x="3936" y="2976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350" dirty="0">
                  <a:latin typeface="Verdana" charset="0"/>
                </a:rPr>
                <a:t>1</a:t>
              </a:r>
              <a:endParaRPr lang="en-US" sz="1500" dirty="0">
                <a:latin typeface="Verdana" charset="0"/>
              </a:endParaRPr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2622" y="3782"/>
              <a:ext cx="224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latin typeface="+mj-lt"/>
                </a:rPr>
                <a:t>A minimum-cost spanning tree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A96873B9-5C7D-40D8-A7A7-0D15122A87F3}"/>
              </a:ext>
            </a:extLst>
          </p:cNvPr>
          <p:cNvSpPr txBox="1">
            <a:spLocks/>
          </p:cNvSpPr>
          <p:nvPr/>
        </p:nvSpPr>
        <p:spPr bwMode="auto">
          <a:xfrm>
            <a:off x="72629" y="-2427"/>
            <a:ext cx="5835253" cy="5721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99814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6000">
                <a:solidFill>
                  <a:srgbClr val="998146"/>
                </a:solidFill>
                <a:latin typeface="Georgia" charset="0"/>
                <a:ea typeface="ＭＳ Ｐゴシック" charset="0"/>
              </a:defRPr>
            </a:lvl9pPr>
          </a:lstStyle>
          <a:p>
            <a:r>
              <a:rPr lang="en-US" sz="3300" dirty="0"/>
              <a:t>Minimum-cost spanning trees</a:t>
            </a:r>
            <a:endParaRPr lang="en-GB" sz="3300" kern="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87A8F8-3761-404A-9BA9-9E543A274B9D}"/>
              </a:ext>
            </a:extLst>
          </p:cNvPr>
          <p:cNvSpPr txBox="1"/>
          <p:nvPr/>
        </p:nvSpPr>
        <p:spPr>
          <a:xfrm>
            <a:off x="2672029" y="2089009"/>
            <a:ext cx="313792" cy="30008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8B989C-AF6B-4CF9-B96B-701C98B34124}"/>
              </a:ext>
            </a:extLst>
          </p:cNvPr>
          <p:cNvSpPr txBox="1"/>
          <p:nvPr/>
        </p:nvSpPr>
        <p:spPr>
          <a:xfrm>
            <a:off x="6219014" y="2112762"/>
            <a:ext cx="406437" cy="300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rgbClr val="FF0000"/>
                </a:solidFill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0251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1">
            <a:extLst>
              <a:ext uri="{FF2B5EF4-FFF2-40B4-BE49-F238E27FC236}">
                <a16:creationId xmlns:a16="http://schemas.microsoft.com/office/drawing/2014/main" id="{08C8333C-B774-E941-9C40-CBB260DC4381}"/>
              </a:ext>
            </a:extLst>
          </p:cNvPr>
          <p:cNvSpPr/>
          <p:nvPr/>
        </p:nvSpPr>
        <p:spPr>
          <a:xfrm>
            <a:off x="2112305" y="2310140"/>
            <a:ext cx="5321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ClrTx/>
              <a:buNone/>
            </a:pPr>
            <a:r>
              <a:rPr lang="en-GB" sz="2800" dirty="0">
                <a:latin typeface="Roboto Slab" pitchFamily="2" charset="0"/>
                <a:ea typeface="Roboto Slab" pitchFamily="2" charset="0"/>
              </a:rPr>
              <a:t>Application of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10984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422401" y="4866501"/>
            <a:ext cx="6508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100" dirty="0" err="1">
                <a:latin typeface="Roboto Slab" pitchFamily="2" charset="0"/>
                <a:ea typeface="Roboto Slab" pitchFamily="2" charset="0"/>
              </a:rPr>
              <a:t>QuinceCreative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</a:t>
            </a:r>
            <a:r>
              <a:rPr lang="es-ES" sz="1100" dirty="0">
                <a:latin typeface="Roboto Slab" pitchFamily="2" charset="0"/>
                <a:ea typeface="Roboto Slab" pitchFamily="2" charset="0"/>
                <a:hlinkClick r:id="rId3"/>
              </a:rPr>
              <a:t>https://pixabay.com/illustrations/world-cup-trophy-football-soccer-3457522/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  <a:p>
            <a:pPr algn="ctr"/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t="6041" b="10177"/>
          <a:stretch/>
        </p:blipFill>
        <p:spPr>
          <a:xfrm>
            <a:off x="0" y="405267"/>
            <a:ext cx="9144000" cy="4309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1E9593-FE86-B249-87A4-9A4D91AD6A71}"/>
              </a:ext>
            </a:extLst>
          </p:cNvPr>
          <p:cNvSpPr txBox="1"/>
          <p:nvPr/>
        </p:nvSpPr>
        <p:spPr>
          <a:xfrm>
            <a:off x="944217" y="144648"/>
            <a:ext cx="536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Football World Cup is one of the most watched events</a:t>
            </a:r>
          </a:p>
        </p:txBody>
      </p:sp>
    </p:spTree>
    <p:extLst>
      <p:ext uri="{BB962C8B-B14F-4D97-AF65-F5344CB8AC3E}">
        <p14:creationId xmlns:p14="http://schemas.microsoft.com/office/powerpoint/2010/main" val="184835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6" y="116586"/>
            <a:ext cx="8930428" cy="4562891"/>
          </a:xfrm>
          <a:prstGeom prst="rect">
            <a:avLst/>
          </a:prstGeom>
        </p:spPr>
      </p:pic>
      <p:sp>
        <p:nvSpPr>
          <p:cNvPr id="25" name="Elipse 24"/>
          <p:cNvSpPr/>
          <p:nvPr/>
        </p:nvSpPr>
        <p:spPr>
          <a:xfrm>
            <a:off x="5024578" y="1141604"/>
            <a:ext cx="8106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176265" y="-115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Roboto Slab" pitchFamily="2" charset="0"/>
                <a:ea typeface="Roboto Slab" pitchFamily="2" charset="0"/>
              </a:rPr>
              <a:t>Moscow</a:t>
            </a:r>
            <a:endParaRPr lang="es-ES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Forma libre 26"/>
          <p:cNvSpPr/>
          <p:nvPr/>
        </p:nvSpPr>
        <p:spPr>
          <a:xfrm>
            <a:off x="4661515" y="1155114"/>
            <a:ext cx="351302" cy="229670"/>
          </a:xfrm>
          <a:custGeom>
            <a:avLst/>
            <a:gdLst>
              <a:gd name="connsiteX0" fmla="*/ 0 w 351302"/>
              <a:gd name="connsiteY0" fmla="*/ 229670 h 229670"/>
              <a:gd name="connsiteX1" fmla="*/ 148628 w 351302"/>
              <a:gd name="connsiteY1" fmla="*/ 40530 h 229670"/>
              <a:gd name="connsiteX2" fmla="*/ 351302 w 351302"/>
              <a:gd name="connsiteY2" fmla="*/ 0 h 229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302" h="229670">
                <a:moveTo>
                  <a:pt x="0" y="229670"/>
                </a:moveTo>
                <a:cubicBezTo>
                  <a:pt x="45039" y="154239"/>
                  <a:pt x="90078" y="78808"/>
                  <a:pt x="148628" y="40530"/>
                </a:cubicBezTo>
                <a:cubicBezTo>
                  <a:pt x="207178" y="2252"/>
                  <a:pt x="351302" y="0"/>
                  <a:pt x="351302" y="0"/>
                </a:cubicBezTo>
              </a:path>
            </a:pathLst>
          </a:custGeom>
          <a:ln w="317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5120910" y="1155114"/>
            <a:ext cx="3229281" cy="2634445"/>
          </a:xfrm>
          <a:custGeom>
            <a:avLst/>
            <a:gdLst>
              <a:gd name="connsiteX0" fmla="*/ 3229281 w 3229281"/>
              <a:gd name="connsiteY0" fmla="*/ 2634445 h 2634445"/>
              <a:gd name="connsiteX1" fmla="*/ 1972699 w 3229281"/>
              <a:gd name="connsiteY1" fmla="*/ 567419 h 2634445"/>
              <a:gd name="connsiteX2" fmla="*/ 0 w 3229281"/>
              <a:gd name="connsiteY2" fmla="*/ 0 h 263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9281" h="2634445">
                <a:moveTo>
                  <a:pt x="3229281" y="2634445"/>
                </a:moveTo>
                <a:cubicBezTo>
                  <a:pt x="2870096" y="1820469"/>
                  <a:pt x="2510912" y="1006493"/>
                  <a:pt x="1972699" y="567419"/>
                </a:cubicBezTo>
                <a:cubicBezTo>
                  <a:pt x="1434486" y="128345"/>
                  <a:pt x="717243" y="64172"/>
                  <a:pt x="0" y="0"/>
                </a:cubicBezTo>
              </a:path>
            </a:pathLst>
          </a:custGeom>
          <a:ln w="12700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libre 28"/>
          <p:cNvSpPr/>
          <p:nvPr/>
        </p:nvSpPr>
        <p:spPr>
          <a:xfrm>
            <a:off x="5229003" y="1089107"/>
            <a:ext cx="2675304" cy="741506"/>
          </a:xfrm>
          <a:custGeom>
            <a:avLst/>
            <a:gdLst>
              <a:gd name="connsiteX0" fmla="*/ 2675304 w 2675304"/>
              <a:gd name="connsiteY0" fmla="*/ 741506 h 741506"/>
              <a:gd name="connsiteX1" fmla="*/ 1418722 w 2675304"/>
              <a:gd name="connsiteY1" fmla="*/ 79517 h 741506"/>
              <a:gd name="connsiteX2" fmla="*/ 0 w 2675304"/>
              <a:gd name="connsiteY2" fmla="*/ 11967 h 74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5304" h="741506">
                <a:moveTo>
                  <a:pt x="2675304" y="741506"/>
                </a:moveTo>
                <a:cubicBezTo>
                  <a:pt x="2269955" y="471306"/>
                  <a:pt x="1864606" y="201107"/>
                  <a:pt x="1418722" y="79517"/>
                </a:cubicBezTo>
                <a:cubicBezTo>
                  <a:pt x="972838" y="-42073"/>
                  <a:pt x="0" y="11967"/>
                  <a:pt x="0" y="11967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/>
          <p:cNvCxnSpPr>
            <a:cxnSpLocks/>
            <a:stCxn id="26" idx="2"/>
          </p:cNvCxnSpPr>
          <p:nvPr/>
        </p:nvCxnSpPr>
        <p:spPr>
          <a:xfrm flipH="1">
            <a:off x="5027640" y="254006"/>
            <a:ext cx="702623" cy="6139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rma libre 30"/>
          <p:cNvSpPr/>
          <p:nvPr/>
        </p:nvSpPr>
        <p:spPr>
          <a:xfrm>
            <a:off x="4418305" y="1078762"/>
            <a:ext cx="635047" cy="251982"/>
          </a:xfrm>
          <a:custGeom>
            <a:avLst/>
            <a:gdLst>
              <a:gd name="connsiteX0" fmla="*/ 0 w 635047"/>
              <a:gd name="connsiteY0" fmla="*/ 251982 h 251982"/>
              <a:gd name="connsiteX1" fmla="*/ 310768 w 635047"/>
              <a:gd name="connsiteY1" fmla="*/ 8802 h 251982"/>
              <a:gd name="connsiteX2" fmla="*/ 635047 w 635047"/>
              <a:gd name="connsiteY2" fmla="*/ 49332 h 25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47" h="251982">
                <a:moveTo>
                  <a:pt x="0" y="251982"/>
                </a:moveTo>
                <a:cubicBezTo>
                  <a:pt x="102463" y="147279"/>
                  <a:pt x="204927" y="42577"/>
                  <a:pt x="310768" y="8802"/>
                </a:cubicBezTo>
                <a:cubicBezTo>
                  <a:pt x="416609" y="-24973"/>
                  <a:pt x="635047" y="49332"/>
                  <a:pt x="635047" y="49332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 31"/>
          <p:cNvSpPr/>
          <p:nvPr/>
        </p:nvSpPr>
        <p:spPr>
          <a:xfrm>
            <a:off x="1107954" y="1056250"/>
            <a:ext cx="3931886" cy="1152642"/>
          </a:xfrm>
          <a:custGeom>
            <a:avLst/>
            <a:gdLst>
              <a:gd name="connsiteX0" fmla="*/ 0 w 3931886"/>
              <a:gd name="connsiteY0" fmla="*/ 1152642 h 1152642"/>
              <a:gd name="connsiteX1" fmla="*/ 1864606 w 3931886"/>
              <a:gd name="connsiteY1" fmla="*/ 98864 h 1152642"/>
              <a:gd name="connsiteX2" fmla="*/ 3931886 w 3931886"/>
              <a:gd name="connsiteY2" fmla="*/ 44824 h 11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1886" h="1152642">
                <a:moveTo>
                  <a:pt x="0" y="1152642"/>
                </a:moveTo>
                <a:cubicBezTo>
                  <a:pt x="604646" y="718071"/>
                  <a:pt x="1209292" y="283500"/>
                  <a:pt x="1864606" y="98864"/>
                </a:cubicBezTo>
                <a:cubicBezTo>
                  <a:pt x="2519920" y="-85772"/>
                  <a:pt x="3931886" y="44824"/>
                  <a:pt x="3931886" y="44824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orma libre 32"/>
          <p:cNvSpPr/>
          <p:nvPr/>
        </p:nvSpPr>
        <p:spPr>
          <a:xfrm>
            <a:off x="2296978" y="976476"/>
            <a:ext cx="2688816" cy="2921163"/>
          </a:xfrm>
          <a:custGeom>
            <a:avLst/>
            <a:gdLst>
              <a:gd name="connsiteX0" fmla="*/ 0 w 2688816"/>
              <a:gd name="connsiteY0" fmla="*/ 2921163 h 2921163"/>
              <a:gd name="connsiteX1" fmla="*/ 1243071 w 2688816"/>
              <a:gd name="connsiteY1" fmla="*/ 219168 h 2921163"/>
              <a:gd name="connsiteX2" fmla="*/ 2688816 w 2688816"/>
              <a:gd name="connsiteY2" fmla="*/ 165128 h 292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8816" h="2921163">
                <a:moveTo>
                  <a:pt x="0" y="2921163"/>
                </a:moveTo>
                <a:cubicBezTo>
                  <a:pt x="397467" y="1799835"/>
                  <a:pt x="794935" y="678507"/>
                  <a:pt x="1243071" y="219168"/>
                </a:cubicBezTo>
                <a:cubicBezTo>
                  <a:pt x="1691207" y="-240171"/>
                  <a:pt x="2688816" y="165128"/>
                  <a:pt x="2688816" y="165128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 33"/>
          <p:cNvSpPr/>
          <p:nvPr/>
        </p:nvSpPr>
        <p:spPr>
          <a:xfrm>
            <a:off x="2080792" y="1101074"/>
            <a:ext cx="2823932" cy="2756035"/>
          </a:xfrm>
          <a:custGeom>
            <a:avLst/>
            <a:gdLst>
              <a:gd name="connsiteX0" fmla="*/ 0 w 2823932"/>
              <a:gd name="connsiteY0" fmla="*/ 2756035 h 2756035"/>
              <a:gd name="connsiteX1" fmla="*/ 1499792 w 2823932"/>
              <a:gd name="connsiteY1" fmla="*/ 486359 h 2756035"/>
              <a:gd name="connsiteX2" fmla="*/ 2823932 w 2823932"/>
              <a:gd name="connsiteY2" fmla="*/ 0 h 275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932" h="2756035">
                <a:moveTo>
                  <a:pt x="0" y="2756035"/>
                </a:moveTo>
                <a:cubicBezTo>
                  <a:pt x="514568" y="1850866"/>
                  <a:pt x="1029137" y="945698"/>
                  <a:pt x="1499792" y="486359"/>
                </a:cubicBezTo>
                <a:cubicBezTo>
                  <a:pt x="1970447" y="27020"/>
                  <a:pt x="2823932" y="0"/>
                  <a:pt x="2823932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orma libre 34"/>
          <p:cNvSpPr/>
          <p:nvPr/>
        </p:nvSpPr>
        <p:spPr>
          <a:xfrm>
            <a:off x="1162001" y="1054750"/>
            <a:ext cx="3756235" cy="1289242"/>
          </a:xfrm>
          <a:custGeom>
            <a:avLst/>
            <a:gdLst>
              <a:gd name="connsiteX0" fmla="*/ 0 w 3756235"/>
              <a:gd name="connsiteY0" fmla="*/ 1289242 h 1289242"/>
              <a:gd name="connsiteX1" fmla="*/ 1945675 w 3756235"/>
              <a:gd name="connsiteY1" fmla="*/ 194934 h 1289242"/>
              <a:gd name="connsiteX2" fmla="*/ 3756235 w 3756235"/>
              <a:gd name="connsiteY2" fmla="*/ 5794 h 128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6235" h="1289242">
                <a:moveTo>
                  <a:pt x="0" y="1289242"/>
                </a:moveTo>
                <a:cubicBezTo>
                  <a:pt x="659818" y="849042"/>
                  <a:pt x="1319636" y="408842"/>
                  <a:pt x="1945675" y="194934"/>
                </a:cubicBezTo>
                <a:cubicBezTo>
                  <a:pt x="2571714" y="-18974"/>
                  <a:pt x="3163974" y="-6590"/>
                  <a:pt x="3756235" y="5794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orma libre 35"/>
          <p:cNvSpPr/>
          <p:nvPr/>
        </p:nvSpPr>
        <p:spPr>
          <a:xfrm>
            <a:off x="2729351" y="1128094"/>
            <a:ext cx="2188885" cy="2364245"/>
          </a:xfrm>
          <a:custGeom>
            <a:avLst/>
            <a:gdLst>
              <a:gd name="connsiteX0" fmla="*/ 0 w 2188885"/>
              <a:gd name="connsiteY0" fmla="*/ 2364245 h 2364245"/>
              <a:gd name="connsiteX1" fmla="*/ 972837 w 2188885"/>
              <a:gd name="connsiteY1" fmla="*/ 553909 h 2364245"/>
              <a:gd name="connsiteX2" fmla="*/ 2188885 w 2188885"/>
              <a:gd name="connsiteY2" fmla="*/ 0 h 23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885" h="2364245">
                <a:moveTo>
                  <a:pt x="0" y="2364245"/>
                </a:moveTo>
                <a:cubicBezTo>
                  <a:pt x="304011" y="1656097"/>
                  <a:pt x="608023" y="947950"/>
                  <a:pt x="972837" y="553909"/>
                </a:cubicBezTo>
                <a:cubicBezTo>
                  <a:pt x="1337651" y="159868"/>
                  <a:pt x="2188885" y="0"/>
                  <a:pt x="2188885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orma libre 36"/>
          <p:cNvSpPr/>
          <p:nvPr/>
        </p:nvSpPr>
        <p:spPr>
          <a:xfrm>
            <a:off x="2661792" y="1016795"/>
            <a:ext cx="2337514" cy="2151305"/>
          </a:xfrm>
          <a:custGeom>
            <a:avLst/>
            <a:gdLst>
              <a:gd name="connsiteX0" fmla="*/ 0 w 2337514"/>
              <a:gd name="connsiteY0" fmla="*/ 2151305 h 2151305"/>
              <a:gd name="connsiteX1" fmla="*/ 1094443 w 2337514"/>
              <a:gd name="connsiteY1" fmla="*/ 205869 h 2151305"/>
              <a:gd name="connsiteX2" fmla="*/ 2337514 w 2337514"/>
              <a:gd name="connsiteY2" fmla="*/ 57259 h 21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514" h="2151305">
                <a:moveTo>
                  <a:pt x="0" y="2151305"/>
                </a:moveTo>
                <a:cubicBezTo>
                  <a:pt x="352428" y="1353091"/>
                  <a:pt x="704857" y="554877"/>
                  <a:pt x="1094443" y="205869"/>
                </a:cubicBezTo>
                <a:cubicBezTo>
                  <a:pt x="1484029" y="-143139"/>
                  <a:pt x="2337514" y="57259"/>
                  <a:pt x="2337514" y="57259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orma libre 37"/>
          <p:cNvSpPr/>
          <p:nvPr/>
        </p:nvSpPr>
        <p:spPr>
          <a:xfrm>
            <a:off x="3972421" y="1140637"/>
            <a:ext cx="932303" cy="568386"/>
          </a:xfrm>
          <a:custGeom>
            <a:avLst/>
            <a:gdLst>
              <a:gd name="connsiteX0" fmla="*/ 0 w 932303"/>
              <a:gd name="connsiteY0" fmla="*/ 568386 h 568386"/>
              <a:gd name="connsiteX1" fmla="*/ 324279 w 932303"/>
              <a:gd name="connsiteY1" fmla="*/ 55007 h 568386"/>
              <a:gd name="connsiteX2" fmla="*/ 932303 w 932303"/>
              <a:gd name="connsiteY2" fmla="*/ 14477 h 56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303" h="568386">
                <a:moveTo>
                  <a:pt x="0" y="568386"/>
                </a:moveTo>
                <a:cubicBezTo>
                  <a:pt x="84447" y="357855"/>
                  <a:pt x="168895" y="147325"/>
                  <a:pt x="324279" y="55007"/>
                </a:cubicBezTo>
                <a:cubicBezTo>
                  <a:pt x="479663" y="-37311"/>
                  <a:pt x="932303" y="14477"/>
                  <a:pt x="932303" y="14477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Forma libre 38"/>
          <p:cNvSpPr/>
          <p:nvPr/>
        </p:nvSpPr>
        <p:spPr>
          <a:xfrm>
            <a:off x="3839160" y="1060544"/>
            <a:ext cx="1038541" cy="621459"/>
          </a:xfrm>
          <a:custGeom>
            <a:avLst/>
            <a:gdLst>
              <a:gd name="connsiteX0" fmla="*/ 38680 w 1038541"/>
              <a:gd name="connsiteY0" fmla="*/ 621459 h 621459"/>
              <a:gd name="connsiteX1" fmla="*/ 119749 w 1038541"/>
              <a:gd name="connsiteY1" fmla="*/ 121590 h 621459"/>
              <a:gd name="connsiteX2" fmla="*/ 1038541 w 1038541"/>
              <a:gd name="connsiteY2" fmla="*/ 0 h 62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541" h="621459">
                <a:moveTo>
                  <a:pt x="38680" y="621459"/>
                </a:moveTo>
                <a:cubicBezTo>
                  <a:pt x="-4108" y="423312"/>
                  <a:pt x="-46895" y="225166"/>
                  <a:pt x="119749" y="121590"/>
                </a:cubicBezTo>
                <a:cubicBezTo>
                  <a:pt x="286393" y="18013"/>
                  <a:pt x="1038541" y="0"/>
                  <a:pt x="1038541" y="0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Forma libre 39"/>
          <p:cNvSpPr/>
          <p:nvPr/>
        </p:nvSpPr>
        <p:spPr>
          <a:xfrm>
            <a:off x="4175096" y="1141604"/>
            <a:ext cx="783675" cy="324239"/>
          </a:xfrm>
          <a:custGeom>
            <a:avLst/>
            <a:gdLst>
              <a:gd name="connsiteX0" fmla="*/ 0 w 783675"/>
              <a:gd name="connsiteY0" fmla="*/ 324239 h 324239"/>
              <a:gd name="connsiteX1" fmla="*/ 391837 w 783675"/>
              <a:gd name="connsiteY1" fmla="*/ 270200 h 324239"/>
              <a:gd name="connsiteX2" fmla="*/ 783675 w 783675"/>
              <a:gd name="connsiteY2" fmla="*/ 0 h 324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675" h="324239">
                <a:moveTo>
                  <a:pt x="0" y="324239"/>
                </a:moveTo>
                <a:cubicBezTo>
                  <a:pt x="130612" y="324239"/>
                  <a:pt x="261225" y="324240"/>
                  <a:pt x="391837" y="270200"/>
                </a:cubicBezTo>
                <a:cubicBezTo>
                  <a:pt x="522449" y="216160"/>
                  <a:pt x="783675" y="0"/>
                  <a:pt x="783675" y="0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orma libre 40"/>
          <p:cNvSpPr/>
          <p:nvPr/>
        </p:nvSpPr>
        <p:spPr>
          <a:xfrm>
            <a:off x="1864606" y="1155114"/>
            <a:ext cx="2959048" cy="2161596"/>
          </a:xfrm>
          <a:custGeom>
            <a:avLst/>
            <a:gdLst>
              <a:gd name="connsiteX0" fmla="*/ 0 w 2959048"/>
              <a:gd name="connsiteY0" fmla="*/ 2161596 h 2161596"/>
              <a:gd name="connsiteX1" fmla="*/ 797186 w 2959048"/>
              <a:gd name="connsiteY1" fmla="*/ 553909 h 2161596"/>
              <a:gd name="connsiteX2" fmla="*/ 2959048 w 2959048"/>
              <a:gd name="connsiteY2" fmla="*/ 0 h 21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048" h="2161596">
                <a:moveTo>
                  <a:pt x="0" y="2161596"/>
                </a:moveTo>
                <a:cubicBezTo>
                  <a:pt x="152005" y="1537885"/>
                  <a:pt x="304011" y="914175"/>
                  <a:pt x="797186" y="553909"/>
                </a:cubicBezTo>
                <a:cubicBezTo>
                  <a:pt x="1290361" y="193643"/>
                  <a:pt x="2124704" y="96821"/>
                  <a:pt x="2959048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Forma libre 41"/>
          <p:cNvSpPr/>
          <p:nvPr/>
        </p:nvSpPr>
        <p:spPr>
          <a:xfrm>
            <a:off x="1878117" y="1087564"/>
            <a:ext cx="2891491" cy="1729277"/>
          </a:xfrm>
          <a:custGeom>
            <a:avLst/>
            <a:gdLst>
              <a:gd name="connsiteX0" fmla="*/ 0 w 2891491"/>
              <a:gd name="connsiteY0" fmla="*/ 1729277 h 1729277"/>
              <a:gd name="connsiteX1" fmla="*/ 824210 w 2891491"/>
              <a:gd name="connsiteY1" fmla="*/ 878148 h 1729277"/>
              <a:gd name="connsiteX2" fmla="*/ 2891491 w 2891491"/>
              <a:gd name="connsiteY2" fmla="*/ 0 h 172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1491" h="1729277">
                <a:moveTo>
                  <a:pt x="0" y="1729277"/>
                </a:moveTo>
                <a:cubicBezTo>
                  <a:pt x="171147" y="1447819"/>
                  <a:pt x="342295" y="1166361"/>
                  <a:pt x="824210" y="878148"/>
                </a:cubicBezTo>
                <a:cubicBezTo>
                  <a:pt x="1306125" y="589935"/>
                  <a:pt x="2891491" y="0"/>
                  <a:pt x="2891491" y="0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orma libre 42"/>
          <p:cNvSpPr/>
          <p:nvPr/>
        </p:nvSpPr>
        <p:spPr>
          <a:xfrm>
            <a:off x="2634769" y="1090872"/>
            <a:ext cx="2134839" cy="2698687"/>
          </a:xfrm>
          <a:custGeom>
            <a:avLst/>
            <a:gdLst>
              <a:gd name="connsiteX0" fmla="*/ 0 w 2134839"/>
              <a:gd name="connsiteY0" fmla="*/ 2698687 h 2698687"/>
              <a:gd name="connsiteX1" fmla="*/ 445884 w 2134839"/>
              <a:gd name="connsiteY1" fmla="*/ 280402 h 2698687"/>
              <a:gd name="connsiteX2" fmla="*/ 2134839 w 2134839"/>
              <a:gd name="connsiteY2" fmla="*/ 50732 h 269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4839" h="2698687">
                <a:moveTo>
                  <a:pt x="0" y="2698687"/>
                </a:moveTo>
                <a:cubicBezTo>
                  <a:pt x="45039" y="1710207"/>
                  <a:pt x="90078" y="721728"/>
                  <a:pt x="445884" y="280402"/>
                </a:cubicBezTo>
                <a:cubicBezTo>
                  <a:pt x="801690" y="-160924"/>
                  <a:pt x="2134839" y="50732"/>
                  <a:pt x="2134839" y="50732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orma libre 43"/>
          <p:cNvSpPr/>
          <p:nvPr/>
        </p:nvSpPr>
        <p:spPr>
          <a:xfrm>
            <a:off x="2256443" y="1087564"/>
            <a:ext cx="2661793" cy="1945436"/>
          </a:xfrm>
          <a:custGeom>
            <a:avLst/>
            <a:gdLst>
              <a:gd name="connsiteX0" fmla="*/ 0 w 2661793"/>
              <a:gd name="connsiteY0" fmla="*/ 1945436 h 1945436"/>
              <a:gd name="connsiteX1" fmla="*/ 837722 w 2661793"/>
              <a:gd name="connsiteY1" fmla="*/ 472849 h 1945436"/>
              <a:gd name="connsiteX2" fmla="*/ 2661793 w 2661793"/>
              <a:gd name="connsiteY2" fmla="*/ 0 h 194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793" h="1945436">
                <a:moveTo>
                  <a:pt x="0" y="1945436"/>
                </a:moveTo>
                <a:cubicBezTo>
                  <a:pt x="197045" y="1371262"/>
                  <a:pt x="394090" y="797088"/>
                  <a:pt x="837722" y="472849"/>
                </a:cubicBezTo>
                <a:cubicBezTo>
                  <a:pt x="1281354" y="148610"/>
                  <a:pt x="2661793" y="0"/>
                  <a:pt x="2661793" y="0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Forma libre 44"/>
          <p:cNvSpPr/>
          <p:nvPr/>
        </p:nvSpPr>
        <p:spPr>
          <a:xfrm>
            <a:off x="2194388" y="1106703"/>
            <a:ext cx="2615755" cy="3034115"/>
          </a:xfrm>
          <a:custGeom>
            <a:avLst/>
            <a:gdLst>
              <a:gd name="connsiteX0" fmla="*/ 35032 w 2615755"/>
              <a:gd name="connsiteY0" fmla="*/ 3034115 h 3034115"/>
              <a:gd name="connsiteX1" fmla="*/ 359311 w 2615755"/>
              <a:gd name="connsiteY1" fmla="*/ 413180 h 3034115"/>
              <a:gd name="connsiteX2" fmla="*/ 2615755 w 2615755"/>
              <a:gd name="connsiteY2" fmla="*/ 7881 h 303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5755" h="3034115">
                <a:moveTo>
                  <a:pt x="35032" y="3034115"/>
                </a:moveTo>
                <a:cubicBezTo>
                  <a:pt x="-17889" y="1975833"/>
                  <a:pt x="-70809" y="917552"/>
                  <a:pt x="359311" y="413180"/>
                </a:cubicBezTo>
                <a:cubicBezTo>
                  <a:pt x="789431" y="-91192"/>
                  <a:pt x="2615755" y="7881"/>
                  <a:pt x="2615755" y="7881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orma libre 45"/>
          <p:cNvSpPr/>
          <p:nvPr/>
        </p:nvSpPr>
        <p:spPr>
          <a:xfrm>
            <a:off x="4202119" y="1155114"/>
            <a:ext cx="743788" cy="783579"/>
          </a:xfrm>
          <a:custGeom>
            <a:avLst/>
            <a:gdLst>
              <a:gd name="connsiteX0" fmla="*/ 0 w 743788"/>
              <a:gd name="connsiteY0" fmla="*/ 783579 h 783579"/>
              <a:gd name="connsiteX1" fmla="*/ 635047 w 743788"/>
              <a:gd name="connsiteY1" fmla="*/ 283710 h 783579"/>
              <a:gd name="connsiteX2" fmla="*/ 743140 w 743788"/>
              <a:gd name="connsiteY2" fmla="*/ 0 h 78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788" h="783579">
                <a:moveTo>
                  <a:pt x="0" y="783579"/>
                </a:moveTo>
                <a:cubicBezTo>
                  <a:pt x="255595" y="598942"/>
                  <a:pt x="511190" y="414306"/>
                  <a:pt x="635047" y="283710"/>
                </a:cubicBezTo>
                <a:cubicBezTo>
                  <a:pt x="758904" y="153113"/>
                  <a:pt x="743140" y="0"/>
                  <a:pt x="743140" y="0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orma libre 46"/>
          <p:cNvSpPr/>
          <p:nvPr/>
        </p:nvSpPr>
        <p:spPr>
          <a:xfrm>
            <a:off x="4458840" y="1195644"/>
            <a:ext cx="540466" cy="797088"/>
          </a:xfrm>
          <a:custGeom>
            <a:avLst/>
            <a:gdLst>
              <a:gd name="connsiteX0" fmla="*/ 0 w 540466"/>
              <a:gd name="connsiteY0" fmla="*/ 797088 h 797088"/>
              <a:gd name="connsiteX1" fmla="*/ 432372 w 540466"/>
              <a:gd name="connsiteY1" fmla="*/ 432319 h 797088"/>
              <a:gd name="connsiteX2" fmla="*/ 540466 w 540466"/>
              <a:gd name="connsiteY2" fmla="*/ 0 h 79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466" h="797088">
                <a:moveTo>
                  <a:pt x="0" y="797088"/>
                </a:moveTo>
                <a:cubicBezTo>
                  <a:pt x="171147" y="681127"/>
                  <a:pt x="342294" y="565167"/>
                  <a:pt x="432372" y="432319"/>
                </a:cubicBezTo>
                <a:cubicBezTo>
                  <a:pt x="522450" y="299471"/>
                  <a:pt x="540466" y="0"/>
                  <a:pt x="540466" y="0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orma libre 47"/>
          <p:cNvSpPr/>
          <p:nvPr/>
        </p:nvSpPr>
        <p:spPr>
          <a:xfrm>
            <a:off x="3985932" y="1263194"/>
            <a:ext cx="1146488" cy="824108"/>
          </a:xfrm>
          <a:custGeom>
            <a:avLst/>
            <a:gdLst>
              <a:gd name="connsiteX0" fmla="*/ 0 w 1146488"/>
              <a:gd name="connsiteY0" fmla="*/ 824108 h 824108"/>
              <a:gd name="connsiteX1" fmla="*/ 1067420 w 1146488"/>
              <a:gd name="connsiteY1" fmla="*/ 540399 h 824108"/>
              <a:gd name="connsiteX2" fmla="*/ 1067420 w 1146488"/>
              <a:gd name="connsiteY2" fmla="*/ 0 h 82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488" h="824108">
                <a:moveTo>
                  <a:pt x="0" y="824108"/>
                </a:moveTo>
                <a:cubicBezTo>
                  <a:pt x="444758" y="750929"/>
                  <a:pt x="889517" y="677750"/>
                  <a:pt x="1067420" y="540399"/>
                </a:cubicBezTo>
                <a:cubicBezTo>
                  <a:pt x="1245323" y="403048"/>
                  <a:pt x="1067420" y="0"/>
                  <a:pt x="1067420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orma libre 48"/>
          <p:cNvSpPr/>
          <p:nvPr/>
        </p:nvSpPr>
        <p:spPr>
          <a:xfrm>
            <a:off x="3756235" y="1209154"/>
            <a:ext cx="1696530" cy="1188878"/>
          </a:xfrm>
          <a:custGeom>
            <a:avLst/>
            <a:gdLst>
              <a:gd name="connsiteX0" fmla="*/ 0 w 1696530"/>
              <a:gd name="connsiteY0" fmla="*/ 1188878 h 1188878"/>
              <a:gd name="connsiteX1" fmla="*/ 1634908 w 1696530"/>
              <a:gd name="connsiteY1" fmla="*/ 648479 h 1188878"/>
              <a:gd name="connsiteX2" fmla="*/ 1378187 w 1696530"/>
              <a:gd name="connsiteY2" fmla="*/ 0 h 118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530" h="1188878">
                <a:moveTo>
                  <a:pt x="0" y="1188878"/>
                </a:moveTo>
                <a:cubicBezTo>
                  <a:pt x="702605" y="1017751"/>
                  <a:pt x="1405210" y="846625"/>
                  <a:pt x="1634908" y="648479"/>
                </a:cubicBezTo>
                <a:cubicBezTo>
                  <a:pt x="1864606" y="450333"/>
                  <a:pt x="1378187" y="0"/>
                  <a:pt x="1378187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orma libre 49"/>
          <p:cNvSpPr/>
          <p:nvPr/>
        </p:nvSpPr>
        <p:spPr>
          <a:xfrm>
            <a:off x="4931747" y="1195644"/>
            <a:ext cx="719036" cy="2701995"/>
          </a:xfrm>
          <a:custGeom>
            <a:avLst/>
            <a:gdLst>
              <a:gd name="connsiteX0" fmla="*/ 0 w 719036"/>
              <a:gd name="connsiteY0" fmla="*/ 2701995 h 2701995"/>
              <a:gd name="connsiteX1" fmla="*/ 716117 w 719036"/>
              <a:gd name="connsiteY1" fmla="*/ 472849 h 2701995"/>
              <a:gd name="connsiteX2" fmla="*/ 270233 w 719036"/>
              <a:gd name="connsiteY2" fmla="*/ 0 h 270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036" h="2701995">
                <a:moveTo>
                  <a:pt x="0" y="2701995"/>
                </a:moveTo>
                <a:cubicBezTo>
                  <a:pt x="335539" y="1812588"/>
                  <a:pt x="671078" y="923181"/>
                  <a:pt x="716117" y="472849"/>
                </a:cubicBezTo>
                <a:cubicBezTo>
                  <a:pt x="761156" y="22517"/>
                  <a:pt x="270233" y="0"/>
                  <a:pt x="270233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orma libre 50"/>
          <p:cNvSpPr/>
          <p:nvPr/>
        </p:nvSpPr>
        <p:spPr>
          <a:xfrm>
            <a:off x="5229003" y="1133443"/>
            <a:ext cx="2418583" cy="670150"/>
          </a:xfrm>
          <a:custGeom>
            <a:avLst/>
            <a:gdLst>
              <a:gd name="connsiteX0" fmla="*/ 2418583 w 2418583"/>
              <a:gd name="connsiteY0" fmla="*/ 670150 h 670150"/>
              <a:gd name="connsiteX1" fmla="*/ 1094443 w 2418583"/>
              <a:gd name="connsiteY1" fmla="*/ 75711 h 670150"/>
              <a:gd name="connsiteX2" fmla="*/ 0 w 2418583"/>
              <a:gd name="connsiteY2" fmla="*/ 8161 h 67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8583" h="670150">
                <a:moveTo>
                  <a:pt x="2418583" y="670150"/>
                </a:moveTo>
                <a:cubicBezTo>
                  <a:pt x="1958061" y="428096"/>
                  <a:pt x="1497540" y="186042"/>
                  <a:pt x="1094443" y="75711"/>
                </a:cubicBezTo>
                <a:cubicBezTo>
                  <a:pt x="691346" y="-34620"/>
                  <a:pt x="0" y="8161"/>
                  <a:pt x="0" y="8161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orma libre 51"/>
          <p:cNvSpPr/>
          <p:nvPr/>
        </p:nvSpPr>
        <p:spPr>
          <a:xfrm>
            <a:off x="5176265" y="933978"/>
            <a:ext cx="3121188" cy="2796564"/>
          </a:xfrm>
          <a:custGeom>
            <a:avLst/>
            <a:gdLst>
              <a:gd name="connsiteX0" fmla="*/ 3121188 w 3121188"/>
              <a:gd name="connsiteY0" fmla="*/ 2796564 h 2796564"/>
              <a:gd name="connsiteX1" fmla="*/ 1513304 w 3121188"/>
              <a:gd name="connsiteY1" fmla="*/ 689009 h 2796564"/>
              <a:gd name="connsiteX2" fmla="*/ 0 w 3121188"/>
              <a:gd name="connsiteY2" fmla="*/ 0 h 279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1188" h="2796564">
                <a:moveTo>
                  <a:pt x="3121188" y="2796564"/>
                </a:moveTo>
                <a:cubicBezTo>
                  <a:pt x="2577345" y="1975833"/>
                  <a:pt x="2033502" y="1155103"/>
                  <a:pt x="1513304" y="689009"/>
                </a:cubicBezTo>
                <a:cubicBezTo>
                  <a:pt x="993106" y="222915"/>
                  <a:pt x="0" y="0"/>
                  <a:pt x="0" y="0"/>
                </a:cubicBezTo>
              </a:path>
            </a:pathLst>
          </a:custGeom>
          <a:ln w="9525" cmpd="sng">
            <a:solidFill>
              <a:srgbClr val="3C8C9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orma libre 52"/>
          <p:cNvSpPr/>
          <p:nvPr/>
        </p:nvSpPr>
        <p:spPr>
          <a:xfrm>
            <a:off x="5242515" y="936913"/>
            <a:ext cx="2040257" cy="285751"/>
          </a:xfrm>
          <a:custGeom>
            <a:avLst/>
            <a:gdLst>
              <a:gd name="connsiteX0" fmla="*/ 2040257 w 2040257"/>
              <a:gd name="connsiteY0" fmla="*/ 285751 h 285751"/>
              <a:gd name="connsiteX1" fmla="*/ 648559 w 2040257"/>
              <a:gd name="connsiteY1" fmla="*/ 2042 h 285751"/>
              <a:gd name="connsiteX2" fmla="*/ 0 w 2040257"/>
              <a:gd name="connsiteY2" fmla="*/ 150651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257" h="285751">
                <a:moveTo>
                  <a:pt x="2040257" y="285751"/>
                </a:moveTo>
                <a:cubicBezTo>
                  <a:pt x="1514429" y="155155"/>
                  <a:pt x="988602" y="24559"/>
                  <a:pt x="648559" y="2042"/>
                </a:cubicBezTo>
                <a:cubicBezTo>
                  <a:pt x="308516" y="-20475"/>
                  <a:pt x="0" y="150651"/>
                  <a:pt x="0" y="150651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Forma libre 53"/>
          <p:cNvSpPr/>
          <p:nvPr/>
        </p:nvSpPr>
        <p:spPr>
          <a:xfrm>
            <a:off x="5201980" y="1195644"/>
            <a:ext cx="352975" cy="972718"/>
          </a:xfrm>
          <a:custGeom>
            <a:avLst/>
            <a:gdLst>
              <a:gd name="connsiteX0" fmla="*/ 108093 w 352975"/>
              <a:gd name="connsiteY0" fmla="*/ 972718 h 972718"/>
              <a:gd name="connsiteX1" fmla="*/ 351303 w 352975"/>
              <a:gd name="connsiteY1" fmla="*/ 432319 h 972718"/>
              <a:gd name="connsiteX2" fmla="*/ 0 w 352975"/>
              <a:gd name="connsiteY2" fmla="*/ 0 h 97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975" h="972718">
                <a:moveTo>
                  <a:pt x="108093" y="972718"/>
                </a:moveTo>
                <a:cubicBezTo>
                  <a:pt x="238705" y="783578"/>
                  <a:pt x="369318" y="594439"/>
                  <a:pt x="351303" y="432319"/>
                </a:cubicBezTo>
                <a:cubicBezTo>
                  <a:pt x="333288" y="270199"/>
                  <a:pt x="0" y="0"/>
                  <a:pt x="0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orma libre 54"/>
          <p:cNvSpPr/>
          <p:nvPr/>
        </p:nvSpPr>
        <p:spPr>
          <a:xfrm>
            <a:off x="4526398" y="839696"/>
            <a:ext cx="526954" cy="207338"/>
          </a:xfrm>
          <a:custGeom>
            <a:avLst/>
            <a:gdLst>
              <a:gd name="connsiteX0" fmla="*/ 0 w 526954"/>
              <a:gd name="connsiteY0" fmla="*/ 18199 h 207338"/>
              <a:gd name="connsiteX1" fmla="*/ 391838 w 526954"/>
              <a:gd name="connsiteY1" fmla="*/ 18199 h 207338"/>
              <a:gd name="connsiteX2" fmla="*/ 526954 w 526954"/>
              <a:gd name="connsiteY2" fmla="*/ 207338 h 20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954" h="207338">
                <a:moveTo>
                  <a:pt x="0" y="18199"/>
                </a:moveTo>
                <a:cubicBezTo>
                  <a:pt x="152006" y="2437"/>
                  <a:pt x="304012" y="-13324"/>
                  <a:pt x="391838" y="18199"/>
                </a:cubicBezTo>
                <a:cubicBezTo>
                  <a:pt x="479664" y="49722"/>
                  <a:pt x="526954" y="207338"/>
                  <a:pt x="526954" y="207338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orma libre 55"/>
          <p:cNvSpPr/>
          <p:nvPr/>
        </p:nvSpPr>
        <p:spPr>
          <a:xfrm>
            <a:off x="4431817" y="1168624"/>
            <a:ext cx="540465" cy="432319"/>
          </a:xfrm>
          <a:custGeom>
            <a:avLst/>
            <a:gdLst>
              <a:gd name="connsiteX0" fmla="*/ 0 w 540465"/>
              <a:gd name="connsiteY0" fmla="*/ 432319 h 432319"/>
              <a:gd name="connsiteX1" fmla="*/ 351302 w 540465"/>
              <a:gd name="connsiteY1" fmla="*/ 243180 h 432319"/>
              <a:gd name="connsiteX2" fmla="*/ 540465 w 540465"/>
              <a:gd name="connsiteY2" fmla="*/ 0 h 4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465" h="432319">
                <a:moveTo>
                  <a:pt x="0" y="432319"/>
                </a:moveTo>
                <a:cubicBezTo>
                  <a:pt x="130612" y="373776"/>
                  <a:pt x="261225" y="315233"/>
                  <a:pt x="351302" y="243180"/>
                </a:cubicBezTo>
                <a:cubicBezTo>
                  <a:pt x="441379" y="171127"/>
                  <a:pt x="540465" y="0"/>
                  <a:pt x="540465" y="0"/>
                </a:cubicBezTo>
              </a:path>
            </a:pathLst>
          </a:custGeom>
          <a:ln w="9525" cmpd="sng">
            <a:solidFill>
              <a:srgbClr val="3C8C9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286933" y="4866501"/>
            <a:ext cx="65488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>
                <a:latin typeface="Roboto Slab" pitchFamily="2" charset="0"/>
                <a:ea typeface="Roboto Slab" pitchFamily="2" charset="0"/>
              </a:rPr>
              <a:t>OpenClipart-Vectors</a:t>
            </a:r>
            <a:r>
              <a:rPr lang="es-ES" sz="1100" dirty="0">
                <a:latin typeface="Roboto Slab" pitchFamily="2" charset="0"/>
                <a:ea typeface="Roboto Slab" pitchFamily="2" charset="0"/>
              </a:rPr>
              <a:t> / </a:t>
            </a:r>
            <a:r>
              <a:rPr lang="es-ES" sz="1100" dirty="0">
                <a:latin typeface="Roboto Slab" pitchFamily="2" charset="0"/>
                <a:ea typeface="Roboto Slab" pitchFamily="2" charset="0"/>
                <a:hlinkClick r:id="rId4"/>
              </a:rPr>
              <a:t>https://pixabay.com/vectors/world-map-earth-global-continents-146505/</a:t>
            </a:r>
            <a:endParaRPr lang="es-ES" sz="1100" dirty="0">
              <a:latin typeface="Roboto Slab" pitchFamily="2" charset="0"/>
              <a:ea typeface="Roboto Slab" pitchFamily="2" charset="0"/>
            </a:endParaRPr>
          </a:p>
          <a:p>
            <a:endParaRPr lang="es-ES" sz="1100" dirty="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FCCF4-7325-F842-9EB6-BFF3401BD2F7}"/>
              </a:ext>
            </a:extLst>
          </p:cNvPr>
          <p:cNvSpPr txBox="1"/>
          <p:nvPr/>
        </p:nvSpPr>
        <p:spPr>
          <a:xfrm>
            <a:off x="-65053" y="4587111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last world cup used a configuration with single sever streaming to the rest of the world</a:t>
            </a:r>
            <a:r>
              <a:rPr lang="en-US" dirty="0">
                <a:sym typeface="Wingdings" pitchFamily="2" charset="2"/>
              </a:rPr>
              <a:t>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66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50000"/>
            </a:schemeClr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2.xml><?xml version="1.0" encoding="utf-8"?>
<a:theme xmlns:a="http://schemas.openxmlformats.org/drawingml/2006/main" name="1_Default Theme">
  <a:themeElements>
    <a:clrScheme name="Goldsmiths-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smiths-master">
      <a:majorFont>
        <a:latin typeface="Georgia"/>
        <a:ea typeface="ＭＳ Ｐゴシック"/>
        <a:cs typeface=""/>
      </a:majorFont>
      <a:minorFont>
        <a:latin typeface="Georgi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Goldsmiths-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smiths-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smiths-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template" id="{85486A97-7527-234E-B29D-4E15F6DD80A9}" vid="{62C6D008-43A1-4C49-B16D-2868C65AAB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11549B9E3BE44B19E4E4FA8971096" ma:contentTypeVersion="12" ma:contentTypeDescription="Create a new document." ma:contentTypeScope="" ma:versionID="65f43cfa07aff92e5cd3f98943245aad">
  <xsd:schema xmlns:xsd="http://www.w3.org/2001/XMLSchema" xmlns:xs="http://www.w3.org/2001/XMLSchema" xmlns:p="http://schemas.microsoft.com/office/2006/metadata/properties" xmlns:ns2="65620a10-58d8-4602-af8b-e2b4eec3245a" xmlns:ns3="4f37539b-1577-461a-a534-c40bf1b53cfa" targetNamespace="http://schemas.microsoft.com/office/2006/metadata/properties" ma:root="true" ma:fieldsID="a2d5677f0211420977505a8048c79820" ns2:_="" ns3:_="">
    <xsd:import namespace="65620a10-58d8-4602-af8b-e2b4eec3245a"/>
    <xsd:import namespace="4f37539b-1577-461a-a534-c40bf1b53c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0a10-58d8-4602-af8b-e2b4eec32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37539b-1577-461a-a534-c40bf1b53cf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B2BDB3-1106-4425-AD18-85134CB21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D6634-8C61-44B0-8C9A-461444A3A20F}">
  <ds:schemaRefs>
    <ds:schemaRef ds:uri="http://purl.org/dc/dcmitype/"/>
    <ds:schemaRef ds:uri="65620a10-58d8-4602-af8b-e2b4eec3245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f37539b-1577-461a-a534-c40bf1b53cfa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F1225D-08FB-4129-8664-DFE59911B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620a10-58d8-4602-af8b-e2b4eec3245a"/>
    <ds:schemaRef ds:uri="4f37539b-1577-461a-a534-c40bf1b53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74977</TotalTime>
  <Words>2573</Words>
  <Application>Microsoft Macintosh PowerPoint</Application>
  <PresentationFormat>On-screen Show (16:9)</PresentationFormat>
  <Paragraphs>1894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Georgia</vt:lpstr>
      <vt:lpstr>Roboto Slab</vt:lpstr>
      <vt:lpstr>Times</vt:lpstr>
      <vt:lpstr>Times New Roman</vt:lpstr>
      <vt:lpstr>Verdana</vt:lpstr>
      <vt:lpstr>Default Theme</vt:lpstr>
      <vt:lpstr>1_Default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Lahcen Ouarbya</dc:creator>
  <cp:lastModifiedBy>Lahcen Ouarbya</cp:lastModifiedBy>
  <cp:revision>1123</cp:revision>
  <cp:lastPrinted>2019-07-09T17:04:45Z</cp:lastPrinted>
  <dcterms:created xsi:type="dcterms:W3CDTF">2018-10-29T10:08:54Z</dcterms:created>
  <dcterms:modified xsi:type="dcterms:W3CDTF">2021-03-07T20:15:03Z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0x01010055A11549B9E3BE44B19E4E4FA8971096</vt:lpwstr>
  </property>
</Properties>
</file>