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94"/>
  </p:notesMasterIdLst>
  <p:handoutMasterIdLst>
    <p:handoutMasterId r:id="rId95"/>
  </p:handoutMasterIdLst>
  <p:sldIdLst>
    <p:sldId id="362" r:id="rId6"/>
    <p:sldId id="483" r:id="rId7"/>
    <p:sldId id="484" r:id="rId8"/>
    <p:sldId id="654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7" r:id="rId29"/>
    <p:sldId id="678" r:id="rId30"/>
    <p:sldId id="679" r:id="rId31"/>
    <p:sldId id="680" r:id="rId32"/>
    <p:sldId id="681" r:id="rId33"/>
    <p:sldId id="682" r:id="rId34"/>
    <p:sldId id="683" r:id="rId35"/>
    <p:sldId id="684" r:id="rId36"/>
    <p:sldId id="685" r:id="rId37"/>
    <p:sldId id="686" r:id="rId38"/>
    <p:sldId id="687" r:id="rId39"/>
    <p:sldId id="688" r:id="rId40"/>
    <p:sldId id="689" r:id="rId41"/>
    <p:sldId id="691" r:id="rId42"/>
    <p:sldId id="692" r:id="rId43"/>
    <p:sldId id="693" r:id="rId44"/>
    <p:sldId id="694" r:id="rId45"/>
    <p:sldId id="695" r:id="rId46"/>
    <p:sldId id="696" r:id="rId47"/>
    <p:sldId id="697" r:id="rId48"/>
    <p:sldId id="698" r:id="rId49"/>
    <p:sldId id="699" r:id="rId50"/>
    <p:sldId id="700" r:id="rId51"/>
    <p:sldId id="701" r:id="rId52"/>
    <p:sldId id="702" r:id="rId53"/>
    <p:sldId id="703" r:id="rId54"/>
    <p:sldId id="704" r:id="rId55"/>
    <p:sldId id="705" r:id="rId56"/>
    <p:sldId id="706" r:id="rId57"/>
    <p:sldId id="707" r:id="rId58"/>
    <p:sldId id="708" r:id="rId59"/>
    <p:sldId id="709" r:id="rId60"/>
    <p:sldId id="710" r:id="rId61"/>
    <p:sldId id="711" r:id="rId62"/>
    <p:sldId id="712" r:id="rId63"/>
    <p:sldId id="713" r:id="rId64"/>
    <p:sldId id="714" r:id="rId65"/>
    <p:sldId id="715" r:id="rId66"/>
    <p:sldId id="716" r:id="rId67"/>
    <p:sldId id="717" r:id="rId68"/>
    <p:sldId id="718" r:id="rId69"/>
    <p:sldId id="719" r:id="rId70"/>
    <p:sldId id="720" r:id="rId71"/>
    <p:sldId id="721" r:id="rId72"/>
    <p:sldId id="722" r:id="rId73"/>
    <p:sldId id="723" r:id="rId74"/>
    <p:sldId id="724" r:id="rId75"/>
    <p:sldId id="725" r:id="rId76"/>
    <p:sldId id="726" r:id="rId77"/>
    <p:sldId id="727" r:id="rId78"/>
    <p:sldId id="728" r:id="rId79"/>
    <p:sldId id="729" r:id="rId80"/>
    <p:sldId id="730" r:id="rId81"/>
    <p:sldId id="731" r:id="rId82"/>
    <p:sldId id="732" r:id="rId83"/>
    <p:sldId id="733" r:id="rId84"/>
    <p:sldId id="734" r:id="rId85"/>
    <p:sldId id="735" r:id="rId86"/>
    <p:sldId id="736" r:id="rId87"/>
    <p:sldId id="737" r:id="rId88"/>
    <p:sldId id="738" r:id="rId89"/>
    <p:sldId id="739" r:id="rId90"/>
    <p:sldId id="740" r:id="rId91"/>
    <p:sldId id="741" r:id="rId92"/>
    <p:sldId id="554" r:id="rId9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othy Moyle" initials="D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410"/>
    <a:srgbClr val="3B98FF"/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7" autoAdjust="0"/>
    <p:restoredTop sz="99390" autoAdjust="0"/>
  </p:normalViewPr>
  <p:slideViewPr>
    <p:cSldViewPr snapToGrid="0" snapToObjects="1">
      <p:cViewPr varScale="1">
        <p:scale>
          <a:sx n="153" d="100"/>
          <a:sy n="153" d="100"/>
        </p:scale>
        <p:origin x="208" y="168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Graphs</a:t>
            </a:r>
          </a:p>
          <a:p>
            <a:pPr marL="0" indent="0" algn="ctr">
              <a:buClrTx/>
              <a:buNone/>
            </a:pPr>
            <a:r>
              <a:rPr lang="en-GB" sz="2400" dirty="0" err="1">
                <a:latin typeface="Roboto Slab" pitchFamily="2" charset="0"/>
                <a:ea typeface="Roboto Slab" pitchFamily="2" charset="0"/>
              </a:rPr>
              <a:t>Dijkstra’s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Algorithm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adroTexto 56"/>
          <p:cNvSpPr txBox="1"/>
          <p:nvPr/>
        </p:nvSpPr>
        <p:spPr>
          <a:xfrm>
            <a:off x="-1" y="2679550"/>
            <a:ext cx="6553145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Initialise routing table (exploration has not begun yet)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802599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223138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3374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710391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40852"/>
              </p:ext>
            </p:extLst>
          </p:nvPr>
        </p:nvGraphicFramePr>
        <p:xfrm>
          <a:off x="495866" y="3226906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3200635" y="3226906"/>
            <a:ext cx="1399975" cy="178308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8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/>
          <p:cNvGrpSpPr/>
          <p:nvPr/>
        </p:nvGrpSpPr>
        <p:grpSpPr>
          <a:xfrm>
            <a:off x="329233" y="802599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223138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3374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710391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337" y="2710868"/>
            <a:ext cx="4580761" cy="369332"/>
          </a:xfrm>
          <a:prstGeom prst="rect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2. Initialise set of unexplored nodes </a:t>
            </a:r>
          </a:p>
        </p:txBody>
      </p:sp>
    </p:spTree>
    <p:extLst>
      <p:ext uri="{BB962C8B-B14F-4D97-AF65-F5344CB8AC3E}">
        <p14:creationId xmlns:p14="http://schemas.microsoft.com/office/powerpoint/2010/main" val="288557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/>
          <p:cNvGrpSpPr/>
          <p:nvPr/>
        </p:nvGrpSpPr>
        <p:grpSpPr>
          <a:xfrm>
            <a:off x="329233" y="802599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223138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3374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710391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337" y="2710868"/>
            <a:ext cx="4580761" cy="369332"/>
          </a:xfrm>
          <a:prstGeom prst="rect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2. Initialise set of unexplored nodes 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82367" y="3295881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</p:spTree>
    <p:extLst>
      <p:ext uri="{BB962C8B-B14F-4D97-AF65-F5344CB8AC3E}">
        <p14:creationId xmlns:p14="http://schemas.microsoft.com/office/powerpoint/2010/main" val="413542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/>
          <p:cNvGrpSpPr/>
          <p:nvPr/>
        </p:nvGrpSpPr>
        <p:grpSpPr>
          <a:xfrm>
            <a:off x="329233" y="802599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223138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3374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710391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0" y="2612951"/>
            <a:ext cx="2626207" cy="369332"/>
          </a:xfrm>
          <a:prstGeom prst="rect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3. Iterative body: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3511" y="3062001"/>
            <a:ext cx="6134283" cy="18158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</p:spTree>
    <p:extLst>
      <p:ext uri="{BB962C8B-B14F-4D97-AF65-F5344CB8AC3E}">
        <p14:creationId xmlns:p14="http://schemas.microsoft.com/office/powerpoint/2010/main" val="214480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3062001"/>
            <a:ext cx="6134283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802599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223138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3374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710391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0" y="2612951"/>
            <a:ext cx="2626207" cy="369332"/>
          </a:xfrm>
          <a:prstGeom prst="rect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3. Iterative body:</a:t>
            </a:r>
          </a:p>
        </p:txBody>
      </p:sp>
      <p:sp>
        <p:nvSpPr>
          <p:cNvPr id="2" name="Rectángulo 1"/>
          <p:cNvSpPr/>
          <p:nvPr/>
        </p:nvSpPr>
        <p:spPr>
          <a:xfrm>
            <a:off x="0" y="3062002"/>
            <a:ext cx="6147794" cy="544866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3511" y="4579505"/>
            <a:ext cx="6147794" cy="298378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2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3062001"/>
            <a:ext cx="6134283" cy="1815882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802599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223138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3374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710391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0" y="2612951"/>
            <a:ext cx="2626207" cy="369332"/>
          </a:xfrm>
          <a:prstGeom prst="rect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3. Iterative body:</a:t>
            </a:r>
          </a:p>
        </p:txBody>
      </p:sp>
      <p:sp>
        <p:nvSpPr>
          <p:cNvPr id="2" name="Rectángulo 1"/>
          <p:cNvSpPr/>
          <p:nvPr/>
        </p:nvSpPr>
        <p:spPr>
          <a:xfrm>
            <a:off x="0" y="3606869"/>
            <a:ext cx="6147794" cy="972636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0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754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2562168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11031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03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2926911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05306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</p:spTree>
    <p:extLst>
      <p:ext uri="{BB962C8B-B14F-4D97-AF65-F5344CB8AC3E}">
        <p14:creationId xmlns:p14="http://schemas.microsoft.com/office/powerpoint/2010/main" val="4287130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3291654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57470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</p:spTree>
    <p:extLst>
      <p:ext uri="{BB962C8B-B14F-4D97-AF65-F5344CB8AC3E}">
        <p14:creationId xmlns:p14="http://schemas.microsoft.com/office/powerpoint/2010/main" val="361139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329233" y="802599"/>
            <a:ext cx="4085246" cy="1686983"/>
            <a:chOff x="2941809" y="958655"/>
            <a:chExt cx="4085246" cy="1686983"/>
          </a:xfrm>
        </p:grpSpPr>
        <p:sp>
          <p:nvSpPr>
            <p:cNvPr id="80" name="Elipse 79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81" name="Elipse 80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82" name="Elipse 81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83" name="Elipse 82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84" name="Elipse 83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85" name="Conector recto de flecha 84"/>
            <p:cNvCxnSpPr>
              <a:stCxn id="83" idx="6"/>
              <a:endCxn id="81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>
              <a:stCxn id="81" idx="4"/>
              <a:endCxn id="80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stCxn id="80" idx="2"/>
              <a:endCxn id="82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82" idx="0"/>
              <a:endCxn id="83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>
              <a:stCxn id="84" idx="2"/>
              <a:endCxn id="81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/>
            <p:cNvCxnSpPr>
              <a:stCxn id="80" idx="6"/>
              <a:endCxn id="84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CuadroTexto 138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144" name="Conector recto de flecha 143"/>
          <p:cNvCxnSpPr>
            <a:stCxn id="83" idx="5"/>
            <a:endCxn id="80" idx="1"/>
          </p:cNvCxnSpPr>
          <p:nvPr/>
        </p:nvCxnSpPr>
        <p:spPr>
          <a:xfrm>
            <a:off x="791649" y="1223138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CuadroTexto 144"/>
          <p:cNvSpPr txBox="1"/>
          <p:nvPr/>
        </p:nvSpPr>
        <p:spPr>
          <a:xfrm>
            <a:off x="1549353" y="13374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46" name="CuadroTexto 145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147" name="CuadroTexto 146"/>
          <p:cNvSpPr txBox="1"/>
          <p:nvPr/>
        </p:nvSpPr>
        <p:spPr>
          <a:xfrm>
            <a:off x="1397734" y="710391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4835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3575343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20736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</p:spTree>
    <p:extLst>
      <p:ext uri="{BB962C8B-B14F-4D97-AF65-F5344CB8AC3E}">
        <p14:creationId xmlns:p14="http://schemas.microsoft.com/office/powerpoint/2010/main" val="951742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3575343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73566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</p:spTree>
    <p:extLst>
      <p:ext uri="{BB962C8B-B14F-4D97-AF65-F5344CB8AC3E}">
        <p14:creationId xmlns:p14="http://schemas.microsoft.com/office/powerpoint/2010/main" val="253427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3804996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60735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grpSp>
        <p:nvGrpSpPr>
          <p:cNvPr id="32" name="Agrupar 31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3" name="Elipse 32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35" name="Elipse 34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36" name="Elipse 35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38" name="Conector recto de flecha 37"/>
            <p:cNvCxnSpPr>
              <a:stCxn id="36" idx="6"/>
              <a:endCxn id="34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34" idx="4"/>
              <a:endCxn id="33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stCxn id="33" idx="2"/>
              <a:endCxn id="35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>
              <a:stCxn id="35" idx="0"/>
              <a:endCxn id="36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>
              <a:stCxn id="37" idx="2"/>
              <a:endCxn id="34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33" idx="6"/>
              <a:endCxn id="3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4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49" name="Conector recto de flecha 48"/>
          <p:cNvCxnSpPr>
            <a:stCxn id="36" idx="5"/>
            <a:endCxn id="33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5605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4048158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17689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471795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308395" y="4178712"/>
            <a:ext cx="280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(A,A)+weight(A,B)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269689" y="3126329"/>
            <a:ext cx="659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n=B</a:t>
            </a:r>
          </a:p>
        </p:txBody>
      </p:sp>
      <p:grpSp>
        <p:nvGrpSpPr>
          <p:cNvPr id="34" name="Agrupar 33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5" name="Elipse 34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6" name="Elipse 35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40" name="Conector recto de flecha 39"/>
            <p:cNvCxnSpPr>
              <a:stCxn id="38" idx="6"/>
              <a:endCxn id="36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>
              <a:stCxn id="36" idx="4"/>
              <a:endCxn id="35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>
              <a:stCxn id="35" idx="2"/>
              <a:endCxn id="37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37" idx="0"/>
              <a:endCxn id="38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stCxn id="39" idx="2"/>
              <a:endCxn id="36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35" idx="6"/>
              <a:endCxn id="39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51" name="Conector recto de flecha 50"/>
          <p:cNvCxnSpPr>
            <a:stCxn id="38" idx="5"/>
            <a:endCxn id="35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8500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4048158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3915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471795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308395" y="4178712"/>
            <a:ext cx="280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(A,A)+weight(A,B)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269689" y="3126329"/>
            <a:ext cx="659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n=B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665008" y="4232824"/>
            <a:ext cx="928531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5" name="Agrupar 54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6" name="Elipse 5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79" name="Elipse 78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80" name="Elipse 79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81" name="Elipse 80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82" name="Conector recto de flecha 81"/>
            <p:cNvCxnSpPr>
              <a:stCxn id="80" idx="6"/>
              <a:endCxn id="5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>
              <a:stCxn id="57" idx="4"/>
              <a:endCxn id="5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>
              <a:stCxn id="56" idx="2"/>
              <a:endCxn id="79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>
              <a:stCxn id="79" idx="0"/>
              <a:endCxn id="80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>
              <a:stCxn id="81" idx="2"/>
              <a:endCxn id="5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stCxn id="56" idx="6"/>
              <a:endCxn id="81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adroTexto 87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93" name="Conector recto de flecha 92"/>
          <p:cNvCxnSpPr>
            <a:stCxn id="80" idx="5"/>
            <a:endCxn id="56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5937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4048158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58027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471795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308395" y="4178712"/>
            <a:ext cx="280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(A,A)+weight(A,B)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269689" y="3126329"/>
            <a:ext cx="659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n=B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705404" y="4228381"/>
            <a:ext cx="128040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5" name="Agrupar 34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6" name="Elipse 3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41" name="Conector recto de flecha 40"/>
            <p:cNvCxnSpPr>
              <a:stCxn id="39" idx="6"/>
              <a:endCxn id="3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>
              <a:stCxn id="37" idx="4"/>
              <a:endCxn id="3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36" idx="2"/>
              <a:endCxn id="3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stCxn id="38" idx="0"/>
              <a:endCxn id="3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40" idx="2"/>
              <a:endCxn id="3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stCxn id="36" idx="6"/>
              <a:endCxn id="4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52" name="Conector recto de flecha 51"/>
          <p:cNvCxnSpPr>
            <a:stCxn id="39" idx="5"/>
            <a:endCxn id="36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1082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4048158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33396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471795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308395" y="4178712"/>
            <a:ext cx="280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(A,A)+weight(A,B)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269689" y="3126329"/>
            <a:ext cx="659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n=B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312163" y="4506729"/>
            <a:ext cx="2066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0         +       1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7" name="Elipse 36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42" name="Conector recto de flecha 41"/>
            <p:cNvCxnSpPr>
              <a:stCxn id="40" idx="6"/>
              <a:endCxn id="38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38" idx="4"/>
              <a:endCxn id="37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stCxn id="37" idx="2"/>
              <a:endCxn id="39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39" idx="0"/>
              <a:endCxn id="40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stCxn id="41" idx="2"/>
              <a:endCxn id="38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37" idx="6"/>
              <a:endCxn id="41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53" name="Conector recto de flecha 52"/>
          <p:cNvCxnSpPr>
            <a:stCxn id="40" idx="5"/>
            <a:endCxn id="37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8123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4291320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95145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471795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308395" y="4178712"/>
            <a:ext cx="280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(A,A)+weight(A,B)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269689" y="3126329"/>
            <a:ext cx="659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n=B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312163" y="4506729"/>
            <a:ext cx="2066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0         +       1</a:t>
            </a:r>
          </a:p>
        </p:txBody>
      </p:sp>
      <p:sp>
        <p:nvSpPr>
          <p:cNvPr id="5" name="Elipse 4"/>
          <p:cNvSpPr/>
          <p:nvPr/>
        </p:nvSpPr>
        <p:spPr>
          <a:xfrm>
            <a:off x="6688260" y="1115066"/>
            <a:ext cx="486419" cy="254660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7" name="Elipse 36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42" name="Conector recto de flecha 41"/>
            <p:cNvCxnSpPr>
              <a:stCxn id="40" idx="6"/>
              <a:endCxn id="38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38" idx="4"/>
              <a:endCxn id="37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stCxn id="37" idx="2"/>
              <a:endCxn id="39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39" idx="0"/>
              <a:endCxn id="40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stCxn id="41" idx="2"/>
              <a:endCxn id="38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37" idx="6"/>
              <a:endCxn id="41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53" name="Conector recto de flecha 52"/>
          <p:cNvCxnSpPr>
            <a:stCxn id="40" idx="5"/>
            <a:endCxn id="37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29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4291320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01359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471795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308395" y="4178712"/>
            <a:ext cx="280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(A,A)+weight(A,B)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269689" y="3126329"/>
            <a:ext cx="659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n=B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312163" y="4506729"/>
            <a:ext cx="2066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0         +       1</a:t>
            </a:r>
          </a:p>
        </p:txBody>
      </p:sp>
      <p:sp>
        <p:nvSpPr>
          <p:cNvPr id="5" name="Elipse 4"/>
          <p:cNvSpPr/>
          <p:nvPr/>
        </p:nvSpPr>
        <p:spPr>
          <a:xfrm>
            <a:off x="6688260" y="1115066"/>
            <a:ext cx="2026746" cy="281678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7" name="Elipse 36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42" name="Conector recto de flecha 41"/>
            <p:cNvCxnSpPr>
              <a:stCxn id="40" idx="6"/>
              <a:endCxn id="38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38" idx="4"/>
              <a:endCxn id="37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stCxn id="37" idx="2"/>
              <a:endCxn id="39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39" idx="0"/>
              <a:endCxn id="40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stCxn id="41" idx="2"/>
              <a:endCxn id="38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37" idx="6"/>
              <a:endCxn id="41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53" name="Conector recto de flecha 52"/>
          <p:cNvCxnSpPr>
            <a:stCxn id="40" idx="5"/>
            <a:endCxn id="37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5123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3791487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19721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715011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445345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7" name="Elipse 36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42" name="Conector recto de flecha 41"/>
            <p:cNvCxnSpPr>
              <a:stCxn id="40" idx="6"/>
              <a:endCxn id="38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38" idx="4"/>
              <a:endCxn id="37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stCxn id="37" idx="2"/>
              <a:endCxn id="39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39" idx="0"/>
              <a:endCxn id="40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stCxn id="41" idx="2"/>
              <a:endCxn id="38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37" idx="6"/>
              <a:endCxn id="41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53" name="Conector recto de flecha 52"/>
          <p:cNvCxnSpPr>
            <a:stCxn id="40" idx="5"/>
            <a:endCxn id="37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79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adroTexto 78"/>
          <p:cNvSpPr txBox="1"/>
          <p:nvPr/>
        </p:nvSpPr>
        <p:spPr>
          <a:xfrm>
            <a:off x="-1" y="2679550"/>
            <a:ext cx="6553145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Initialise routing table (exploration has not begun yet)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329233" y="802599"/>
            <a:ext cx="4085246" cy="1686983"/>
            <a:chOff x="2941809" y="958655"/>
            <a:chExt cx="4085246" cy="1686983"/>
          </a:xfrm>
        </p:grpSpPr>
        <p:sp>
          <p:nvSpPr>
            <p:cNvPr id="81" name="Elipse 8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82" name="Elipse 81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83" name="Elipse 82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84" name="Elipse 83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85" name="Elipse 84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86" name="Conector recto de flecha 85"/>
            <p:cNvCxnSpPr>
              <a:stCxn id="84" idx="6"/>
              <a:endCxn id="82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stCxn id="82" idx="4"/>
              <a:endCxn id="8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81" idx="2"/>
              <a:endCxn id="83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/>
            <p:cNvCxnSpPr>
              <a:stCxn id="83" idx="0"/>
              <a:endCxn id="84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85" idx="2"/>
              <a:endCxn id="82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/>
            <p:cNvCxnSpPr>
              <a:stCxn id="81" idx="6"/>
              <a:endCxn id="85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uadroTexto 91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97" name="Conector recto de flecha 96"/>
          <p:cNvCxnSpPr>
            <a:stCxn id="84" idx="5"/>
            <a:endCxn id="81" idx="1"/>
          </p:cNvCxnSpPr>
          <p:nvPr/>
        </p:nvCxnSpPr>
        <p:spPr>
          <a:xfrm>
            <a:off x="791649" y="1223138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549353" y="13374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1397734" y="710391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92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4034649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8913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715011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445345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308395" y="4178712"/>
            <a:ext cx="2804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(A,A)+weight(A,D)</a:t>
            </a:r>
          </a:p>
        </p:txBody>
      </p:sp>
      <p:grpSp>
        <p:nvGrpSpPr>
          <p:cNvPr id="35" name="Agrupar 34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6" name="Elipse 3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41" name="Conector recto de flecha 40"/>
            <p:cNvCxnSpPr>
              <a:stCxn id="39" idx="6"/>
              <a:endCxn id="3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>
              <a:stCxn id="37" idx="4"/>
              <a:endCxn id="3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36" idx="2"/>
              <a:endCxn id="3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stCxn id="38" idx="0"/>
              <a:endCxn id="3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40" idx="2"/>
              <a:endCxn id="3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stCxn id="36" idx="6"/>
              <a:endCxn id="4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52" name="Conector recto de flecha 51"/>
          <p:cNvCxnSpPr>
            <a:stCxn id="39" idx="5"/>
            <a:endCxn id="36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8354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4034649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25911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715011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445345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308395" y="4178712"/>
            <a:ext cx="2804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(A,A)+weight(A,D)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312163" y="4506729"/>
            <a:ext cx="2100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0         +       6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7" name="Elipse 36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42" name="Conector recto de flecha 41"/>
            <p:cNvCxnSpPr>
              <a:stCxn id="40" idx="6"/>
              <a:endCxn id="38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38" idx="4"/>
              <a:endCxn id="37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stCxn id="37" idx="2"/>
              <a:endCxn id="39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39" idx="0"/>
              <a:endCxn id="40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stCxn id="41" idx="2"/>
              <a:endCxn id="38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37" idx="6"/>
              <a:endCxn id="41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53" name="Conector recto de flecha 52"/>
          <p:cNvCxnSpPr>
            <a:stCxn id="40" idx="5"/>
            <a:endCxn id="37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1704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4264302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85951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715011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445345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5" name="Elipse 4"/>
          <p:cNvSpPr/>
          <p:nvPr/>
        </p:nvSpPr>
        <p:spPr>
          <a:xfrm>
            <a:off x="6688260" y="1722971"/>
            <a:ext cx="486419" cy="254660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6308395" y="4178712"/>
            <a:ext cx="2804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(A,A)+weight(A,D)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312163" y="4506729"/>
            <a:ext cx="2100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0         +       6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7" name="Elipse 36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42" name="Conector recto de flecha 41"/>
            <p:cNvCxnSpPr>
              <a:stCxn id="40" idx="6"/>
              <a:endCxn id="38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38" idx="4"/>
              <a:endCxn id="37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stCxn id="37" idx="2"/>
              <a:endCxn id="39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39" idx="0"/>
              <a:endCxn id="40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stCxn id="41" idx="2"/>
              <a:endCxn id="38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37" idx="6"/>
              <a:endCxn id="41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53" name="Conector recto de flecha 52"/>
          <p:cNvCxnSpPr>
            <a:stCxn id="40" idx="5"/>
            <a:endCxn id="37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8072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4264302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26572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715011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445345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308395" y="4178712"/>
            <a:ext cx="2804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(A,A)+weight(A,D)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312163" y="4506729"/>
            <a:ext cx="2100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0         +       6</a:t>
            </a:r>
          </a:p>
        </p:txBody>
      </p:sp>
      <p:sp>
        <p:nvSpPr>
          <p:cNvPr id="36" name="Elipse 35"/>
          <p:cNvSpPr/>
          <p:nvPr/>
        </p:nvSpPr>
        <p:spPr>
          <a:xfrm>
            <a:off x="6688260" y="1722971"/>
            <a:ext cx="2026751" cy="265018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8" name="Elipse 3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2" name="Elipse 41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43" name="Conector recto de flecha 42"/>
            <p:cNvCxnSpPr>
              <a:stCxn id="41" idx="6"/>
              <a:endCxn id="39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stCxn id="39" idx="4"/>
              <a:endCxn id="3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38" idx="2"/>
              <a:endCxn id="40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stCxn id="40" idx="0"/>
              <a:endCxn id="41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42" idx="2"/>
              <a:endCxn id="39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stCxn id="38" idx="6"/>
              <a:endCxn id="42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54" name="Conector recto de flecha 53"/>
          <p:cNvCxnSpPr>
            <a:stCxn id="41" idx="5"/>
            <a:endCxn id="38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8574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3791487"/>
            <a:ext cx="6134283" cy="31522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04693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890667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512905" y="3126329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n=E</a:t>
            </a:r>
          </a:p>
        </p:txBody>
      </p:sp>
      <p:grpSp>
        <p:nvGrpSpPr>
          <p:cNvPr id="37" name="Agrupar 36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8" name="Elipse 37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2" name="Elipse 41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43" name="Conector recto de flecha 42"/>
            <p:cNvCxnSpPr>
              <a:stCxn id="41" idx="6"/>
              <a:endCxn id="39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stCxn id="39" idx="4"/>
              <a:endCxn id="38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38" idx="2"/>
              <a:endCxn id="40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stCxn id="40" idx="0"/>
              <a:endCxn id="41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42" idx="2"/>
              <a:endCxn id="39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stCxn id="38" idx="6"/>
              <a:endCxn id="42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54" name="Conector recto de flecha 53"/>
          <p:cNvCxnSpPr>
            <a:stCxn id="41" idx="5"/>
            <a:endCxn id="38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0615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4102194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22565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890667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512905" y="3126329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n=E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6308395" y="4138185"/>
            <a:ext cx="279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(A,A)+weight(A,E)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79" name="Elipse 7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80" name="Elipse 7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81" name="Elipse 8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82" name="Elipse 8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83" name="Elipse 8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84" name="Conector recto de flecha 83"/>
            <p:cNvCxnSpPr>
              <a:stCxn id="82" idx="6"/>
              <a:endCxn id="8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>
              <a:stCxn id="80" idx="4"/>
              <a:endCxn id="7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>
              <a:stCxn id="79" idx="2"/>
              <a:endCxn id="8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stCxn id="81" idx="0"/>
              <a:endCxn id="8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83" idx="2"/>
              <a:endCxn id="8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/>
            <p:cNvCxnSpPr>
              <a:stCxn id="79" idx="6"/>
              <a:endCxn id="8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uadroTexto 8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95" name="Conector recto de flecha 94"/>
          <p:cNvCxnSpPr>
            <a:stCxn id="82" idx="5"/>
            <a:endCxn id="7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32455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9182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890667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512905" y="3126329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n=E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6312163" y="4506729"/>
            <a:ext cx="2099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0         +       2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102194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6308395" y="4138185"/>
            <a:ext cx="279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(A,A)+weight(A,E)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4884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2036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890667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512905" y="3126329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n=E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6312163" y="4506729"/>
            <a:ext cx="2099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0         +       2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345356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6308395" y="4138185"/>
            <a:ext cx="279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(A,A)+weight(A,E)</a:t>
            </a:r>
          </a:p>
        </p:txBody>
      </p:sp>
      <p:sp>
        <p:nvSpPr>
          <p:cNvPr id="54" name="Elipse 53"/>
          <p:cNvSpPr/>
          <p:nvPr/>
        </p:nvSpPr>
        <p:spPr>
          <a:xfrm>
            <a:off x="6688260" y="2006660"/>
            <a:ext cx="486419" cy="254660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0931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55124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147794" y="3735283"/>
            <a:ext cx="31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NEIGHBOURS(A)={B,D,E}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8890667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512905" y="3126329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n=E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6312163" y="4506729"/>
            <a:ext cx="2099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0         +       2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345356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6308395" y="4138185"/>
            <a:ext cx="279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(A,A)+weight(A,E)</a:t>
            </a:r>
          </a:p>
        </p:txBody>
      </p:sp>
      <p:sp>
        <p:nvSpPr>
          <p:cNvPr id="54" name="Elipse 53"/>
          <p:cNvSpPr/>
          <p:nvPr/>
        </p:nvSpPr>
        <p:spPr>
          <a:xfrm>
            <a:off x="6688260" y="2006660"/>
            <a:ext cx="2040257" cy="272982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7012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30901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575009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522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adroTexto 56"/>
          <p:cNvSpPr txBox="1"/>
          <p:nvPr/>
        </p:nvSpPr>
        <p:spPr>
          <a:xfrm>
            <a:off x="-1" y="2679550"/>
            <a:ext cx="6553145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Initialise routing table (exploration has not begun yet)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802599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223138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3374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710391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99823"/>
              </p:ext>
            </p:extLst>
          </p:nvPr>
        </p:nvGraphicFramePr>
        <p:xfrm>
          <a:off x="495866" y="3226906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195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3591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818171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1" name="Agrupar 30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3" name="Elipse 32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8" name="Elipse 57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9" name="Elipse 58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0" name="Conector recto de flecha 59"/>
            <p:cNvCxnSpPr>
              <a:stCxn id="58" idx="6"/>
              <a:endCxn id="55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5" idx="4"/>
              <a:endCxn id="33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33" idx="2"/>
              <a:endCxn id="57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57" idx="0"/>
              <a:endCxn id="58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>
              <a:stCxn id="59" idx="2"/>
              <a:endCxn id="55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33" idx="6"/>
              <a:endCxn id="59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1" name="Conector recto de flecha 70"/>
          <p:cNvCxnSpPr>
            <a:stCxn id="58" idx="5"/>
            <a:endCxn id="33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9132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87673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80062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818171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Flecha derecha 1"/>
          <p:cNvSpPr/>
          <p:nvPr/>
        </p:nvSpPr>
        <p:spPr>
          <a:xfrm>
            <a:off x="4468527" y="863675"/>
            <a:ext cx="328105" cy="19735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52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76514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084316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818171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4" name="Flecha derecha 33"/>
          <p:cNvSpPr/>
          <p:nvPr/>
        </p:nvSpPr>
        <p:spPr>
          <a:xfrm>
            <a:off x="4468527" y="1133855"/>
            <a:ext cx="328105" cy="19735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39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094325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381514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818171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4" name="Flecha derecha 33"/>
          <p:cNvSpPr/>
          <p:nvPr/>
        </p:nvSpPr>
        <p:spPr>
          <a:xfrm>
            <a:off x="4468527" y="1444562"/>
            <a:ext cx="328105" cy="19735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66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05383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678712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818171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4" name="Flecha derecha 33"/>
          <p:cNvSpPr/>
          <p:nvPr/>
        </p:nvSpPr>
        <p:spPr>
          <a:xfrm>
            <a:off x="4468527" y="1741760"/>
            <a:ext cx="328105" cy="19735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69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17739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975910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818171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4" name="Flecha derecha 33"/>
          <p:cNvSpPr/>
          <p:nvPr/>
        </p:nvSpPr>
        <p:spPr>
          <a:xfrm>
            <a:off x="4468527" y="2011940"/>
            <a:ext cx="328105" cy="19735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25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37356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3372708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1194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0517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09782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4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u=B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3588852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2778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18313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09782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4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u=B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3845523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87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NEIGHBOURS(B)={C,D}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471795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188617" y="3126329"/>
            <a:ext cx="655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n=C</a:t>
            </a:r>
          </a:p>
        </p:txBody>
      </p:sp>
    </p:spTree>
    <p:extLst>
      <p:ext uri="{BB962C8B-B14F-4D97-AF65-F5344CB8AC3E}">
        <p14:creationId xmlns:p14="http://schemas.microsoft.com/office/powerpoint/2010/main" val="1055149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8996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09782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4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u=B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088685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87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NEIGHBOURS(B)={C,D}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471795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188617" y="3126329"/>
            <a:ext cx="655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n=C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49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(A,B)+weight(B,C)</a:t>
            </a:r>
          </a:p>
        </p:txBody>
      </p:sp>
    </p:spTree>
    <p:extLst>
      <p:ext uri="{BB962C8B-B14F-4D97-AF65-F5344CB8AC3E}">
        <p14:creationId xmlns:p14="http://schemas.microsoft.com/office/powerpoint/2010/main" val="400664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adroTexto 56"/>
          <p:cNvSpPr txBox="1"/>
          <p:nvPr/>
        </p:nvSpPr>
        <p:spPr>
          <a:xfrm>
            <a:off x="-1" y="2679550"/>
            <a:ext cx="6553145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Initialise routing table (exploration has not begun yet)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802599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223138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3374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710391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848164"/>
              </p:ext>
            </p:extLst>
          </p:nvPr>
        </p:nvGraphicFramePr>
        <p:xfrm>
          <a:off x="495866" y="3226906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1835923" y="3226906"/>
            <a:ext cx="1399975" cy="178308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23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29599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09782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4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u=B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088685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87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NEIGHBOURS(B)={C,D}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471795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188617" y="3126329"/>
            <a:ext cx="655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n=C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49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(A,B)+weight(B,C)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312163" y="450672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1         +       2</a:t>
            </a:r>
          </a:p>
        </p:txBody>
      </p:sp>
    </p:spTree>
    <p:extLst>
      <p:ext uri="{BB962C8B-B14F-4D97-AF65-F5344CB8AC3E}">
        <p14:creationId xmlns:p14="http://schemas.microsoft.com/office/powerpoint/2010/main" val="4247438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75121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09782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4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u=B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331847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87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NEIGHBOURS(B)={C,D}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471795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188617" y="3126329"/>
            <a:ext cx="655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n=C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49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(A,B)+weight(B,C)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312163" y="450672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1         +       2</a:t>
            </a:r>
          </a:p>
        </p:txBody>
      </p:sp>
      <p:sp>
        <p:nvSpPr>
          <p:cNvPr id="39" name="Elipse 38"/>
          <p:cNvSpPr/>
          <p:nvPr/>
        </p:nvSpPr>
        <p:spPr>
          <a:xfrm>
            <a:off x="6688260" y="1412264"/>
            <a:ext cx="486419" cy="254660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40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53328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09782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4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u=B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331847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87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NEIGHBOURS(B)={C,D}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471795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188617" y="3126329"/>
            <a:ext cx="655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n=C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49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(A,B)+weight(B,C)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312163" y="450672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1         +       2</a:t>
            </a:r>
          </a:p>
        </p:txBody>
      </p:sp>
      <p:sp>
        <p:nvSpPr>
          <p:cNvPr id="39" name="Elipse 38"/>
          <p:cNvSpPr/>
          <p:nvPr/>
        </p:nvSpPr>
        <p:spPr>
          <a:xfrm>
            <a:off x="6688260" y="1412264"/>
            <a:ext cx="1932163" cy="259472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56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30081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09782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4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u=B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3845523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87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NEIGHBOURS(B)={C,D}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687987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404809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</p:spTree>
    <p:extLst>
      <p:ext uri="{BB962C8B-B14F-4D97-AF65-F5344CB8AC3E}">
        <p14:creationId xmlns:p14="http://schemas.microsoft.com/office/powerpoint/2010/main" val="202031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71172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09782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4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u=B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102194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87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NEIGHBOURS(B)={C,D}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687987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404809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5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(A,B)+weight(B,D)</a:t>
            </a:r>
          </a:p>
        </p:txBody>
      </p:sp>
    </p:spTree>
    <p:extLst>
      <p:ext uri="{BB962C8B-B14F-4D97-AF65-F5344CB8AC3E}">
        <p14:creationId xmlns:p14="http://schemas.microsoft.com/office/powerpoint/2010/main" val="3230190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94177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09782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4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u=B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088685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87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NEIGHBOURS(B)={C,D}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687987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404809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5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(A,B)+weight(B,D)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312163" y="450672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1         +       7</a:t>
            </a:r>
          </a:p>
        </p:txBody>
      </p:sp>
    </p:spTree>
    <p:extLst>
      <p:ext uri="{BB962C8B-B14F-4D97-AF65-F5344CB8AC3E}">
        <p14:creationId xmlns:p14="http://schemas.microsoft.com/office/powerpoint/2010/main" val="2994823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68344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09782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4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u=B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331847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87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NEIGHBOURS(B)={C,D}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687987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404809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5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(A,B)+weight(B,D)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312163" y="450672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1         +       7</a:t>
            </a:r>
          </a:p>
        </p:txBody>
      </p:sp>
      <p:sp>
        <p:nvSpPr>
          <p:cNvPr id="40" name="Elipse 39"/>
          <p:cNvSpPr/>
          <p:nvPr/>
        </p:nvSpPr>
        <p:spPr>
          <a:xfrm>
            <a:off x="6688260" y="1695953"/>
            <a:ext cx="486419" cy="254660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69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27117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09782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4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u=B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575009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4626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3144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09782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2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U={C,D,E}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4833284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81025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91599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09782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2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U={C,D,E}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3360818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581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adroTexto 56"/>
          <p:cNvSpPr txBox="1"/>
          <p:nvPr/>
        </p:nvSpPr>
        <p:spPr>
          <a:xfrm>
            <a:off x="-1" y="2679550"/>
            <a:ext cx="6553145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Initialise routing table (exploration has not begun yet)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802599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223138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3374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710391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66539"/>
              </p:ext>
            </p:extLst>
          </p:nvPr>
        </p:nvGraphicFramePr>
        <p:xfrm>
          <a:off x="495866" y="3226906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1835923" y="3226906"/>
            <a:ext cx="1399975" cy="178308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15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7126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976983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2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U={C,D,E}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3603980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9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U=E</a:t>
            </a:r>
          </a:p>
        </p:txBody>
      </p:sp>
    </p:spTree>
    <p:extLst>
      <p:ext uri="{BB962C8B-B14F-4D97-AF65-F5344CB8AC3E}">
        <p14:creationId xmlns:p14="http://schemas.microsoft.com/office/powerpoint/2010/main" val="9495543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03722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976983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2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U={C,D,E}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3847142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9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71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NEIGHBOURS(E)={D}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444771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161593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</p:spTree>
    <p:extLst>
      <p:ext uri="{BB962C8B-B14F-4D97-AF65-F5344CB8AC3E}">
        <p14:creationId xmlns:p14="http://schemas.microsoft.com/office/powerpoint/2010/main" val="3590384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40959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976983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2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U={C,D,E}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4103813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9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71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NEIGHBOURS(E)={D}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444771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161593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5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(A,E)+weight(E,D)</a:t>
            </a:r>
          </a:p>
        </p:txBody>
      </p:sp>
    </p:spTree>
    <p:extLst>
      <p:ext uri="{BB962C8B-B14F-4D97-AF65-F5344CB8AC3E}">
        <p14:creationId xmlns:p14="http://schemas.microsoft.com/office/powerpoint/2010/main" val="1019289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44412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976983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2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U={C,D,E}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4103813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9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71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NEIGHBOURS(E)={D}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444771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161593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5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(A,E)+weight(E,D)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312163" y="4506729"/>
            <a:ext cx="209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2         +       3</a:t>
            </a:r>
          </a:p>
        </p:txBody>
      </p:sp>
    </p:spTree>
    <p:extLst>
      <p:ext uri="{BB962C8B-B14F-4D97-AF65-F5344CB8AC3E}">
        <p14:creationId xmlns:p14="http://schemas.microsoft.com/office/powerpoint/2010/main" val="3572914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5223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976983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2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U={C,D,E}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4333466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9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71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NEIGHBOURS(E)={D}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444771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161593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5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(A,E)+weight(E,D)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312163" y="4506729"/>
            <a:ext cx="209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2         +       3</a:t>
            </a:r>
          </a:p>
        </p:txBody>
      </p:sp>
      <p:sp>
        <p:nvSpPr>
          <p:cNvPr id="39" name="Elipse 38"/>
          <p:cNvSpPr/>
          <p:nvPr/>
        </p:nvSpPr>
        <p:spPr>
          <a:xfrm>
            <a:off x="6688260" y="1695953"/>
            <a:ext cx="486419" cy="254660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816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066"/>
              </p:ext>
            </p:extLst>
          </p:nvPr>
        </p:nvGraphicFramePr>
        <p:xfrm>
          <a:off x="4785189" y="505204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791897" y="1976983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2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U={C,D,E}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4333466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147794" y="3490453"/>
            <a:ext cx="679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71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NEIGHBOURS(E)={D}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444771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161593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5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(A,E)+weight(E,D)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312163" y="4506729"/>
            <a:ext cx="209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2         +       3</a:t>
            </a:r>
          </a:p>
        </p:txBody>
      </p:sp>
      <p:sp>
        <p:nvSpPr>
          <p:cNvPr id="39" name="Elipse 38"/>
          <p:cNvSpPr/>
          <p:nvPr/>
        </p:nvSpPr>
        <p:spPr>
          <a:xfrm>
            <a:off x="6607188" y="1695953"/>
            <a:ext cx="2137147" cy="281030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110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46085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4887147" y="1976983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47794" y="2881868"/>
            <a:ext cx="12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U={C,D,E}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4576628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20286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412079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112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4833299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2909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94184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112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3360833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48896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78642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112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3590486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887147" y="138258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F5714-7457-3C40-A0AD-8C580682646F}"/>
              </a:ext>
            </a:extLst>
          </p:cNvPr>
          <p:cNvSpPr txBox="1"/>
          <p:nvPr/>
        </p:nvSpPr>
        <p:spPr>
          <a:xfrm>
            <a:off x="6301047" y="34497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U=C</a:t>
            </a:r>
          </a:p>
        </p:txBody>
      </p:sp>
    </p:spTree>
    <p:extLst>
      <p:ext uri="{BB962C8B-B14F-4D97-AF65-F5344CB8AC3E}">
        <p14:creationId xmlns:p14="http://schemas.microsoft.com/office/powerpoint/2010/main" val="117384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adroTexto 56"/>
          <p:cNvSpPr txBox="1"/>
          <p:nvPr/>
        </p:nvSpPr>
        <p:spPr>
          <a:xfrm>
            <a:off x="-1" y="2679550"/>
            <a:ext cx="6553145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Initialise routing table (exploration has not begun yet)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802599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223138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3374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710391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23116"/>
              </p:ext>
            </p:extLst>
          </p:nvPr>
        </p:nvGraphicFramePr>
        <p:xfrm>
          <a:off x="495866" y="3226906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1835923" y="3226906"/>
            <a:ext cx="1399975" cy="178308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143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79964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112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3847157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887147" y="138258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662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NEIGHBOURS(C)={D}</a:t>
            </a:r>
          </a:p>
        </p:txBody>
      </p:sp>
    </p:spTree>
    <p:extLst>
      <p:ext uri="{BB962C8B-B14F-4D97-AF65-F5344CB8AC3E}">
        <p14:creationId xmlns:p14="http://schemas.microsoft.com/office/powerpoint/2010/main" val="39675611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48805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112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103828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887147" y="138258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662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NEIGHBOURS(C)={D}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444771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161593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4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(A,C)+weight(C,D)</a:t>
            </a:r>
          </a:p>
        </p:txBody>
      </p:sp>
    </p:spTree>
    <p:extLst>
      <p:ext uri="{BB962C8B-B14F-4D97-AF65-F5344CB8AC3E}">
        <p14:creationId xmlns:p14="http://schemas.microsoft.com/office/powerpoint/2010/main" val="16337026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84542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112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103828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887147" y="138258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662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NEIGHBOURS(C)={D}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444771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161593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4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(A,C)+weight(C,D)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312163" y="4506729"/>
            <a:ext cx="2059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3         +       1</a:t>
            </a:r>
          </a:p>
        </p:txBody>
      </p:sp>
    </p:spTree>
    <p:extLst>
      <p:ext uri="{BB962C8B-B14F-4D97-AF65-F5344CB8AC3E}">
        <p14:creationId xmlns:p14="http://schemas.microsoft.com/office/powerpoint/2010/main" val="3046541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48445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112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333481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887147" y="138258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662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NEIGHBOURS(C)={D}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444771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161593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4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(A,C)+weight(C,D)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312163" y="4506729"/>
            <a:ext cx="2059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3         +       1</a:t>
            </a:r>
          </a:p>
        </p:txBody>
      </p:sp>
      <p:sp>
        <p:nvSpPr>
          <p:cNvPr id="39" name="Elipse 38"/>
          <p:cNvSpPr/>
          <p:nvPr/>
        </p:nvSpPr>
        <p:spPr>
          <a:xfrm>
            <a:off x="6688260" y="1695953"/>
            <a:ext cx="486419" cy="254660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900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65921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112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333481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887147" y="138258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662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NEIGHBOURS(C)={D}</a:t>
            </a:r>
          </a:p>
        </p:txBody>
      </p:sp>
      <p:sp>
        <p:nvSpPr>
          <p:cNvPr id="35" name="Flecha abajo 34"/>
          <p:cNvSpPr/>
          <p:nvPr/>
        </p:nvSpPr>
        <p:spPr>
          <a:xfrm>
            <a:off x="8444771" y="3552832"/>
            <a:ext cx="148628" cy="23648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161593" y="3126329"/>
            <a:ext cx="66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n=D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308395" y="4138185"/>
            <a:ext cx="274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(A,C)+weight(C,D)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312163" y="4506729"/>
            <a:ext cx="2059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d=      3         +       1</a:t>
            </a:r>
          </a:p>
        </p:txBody>
      </p:sp>
      <p:sp>
        <p:nvSpPr>
          <p:cNvPr id="39" name="Elipse 38"/>
          <p:cNvSpPr/>
          <p:nvPr/>
        </p:nvSpPr>
        <p:spPr>
          <a:xfrm>
            <a:off x="6688260" y="1695953"/>
            <a:ext cx="1905139" cy="292036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867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97512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112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U={C,D}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576643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887147" y="138258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899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5087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U={D}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3511" y="4819805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887147" y="138258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756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30574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U={D}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3360172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887147" y="1382587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342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 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187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U={D}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3603334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887147" y="167978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322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27976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U={D}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3846496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887147" y="167978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NEIGHBOURS(D)={ }</a:t>
            </a:r>
          </a:p>
        </p:txBody>
      </p:sp>
    </p:spTree>
    <p:extLst>
      <p:ext uri="{BB962C8B-B14F-4D97-AF65-F5344CB8AC3E}">
        <p14:creationId xmlns:p14="http://schemas.microsoft.com/office/powerpoint/2010/main" val="392393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adroTexto 56"/>
          <p:cNvSpPr txBox="1"/>
          <p:nvPr/>
        </p:nvSpPr>
        <p:spPr>
          <a:xfrm>
            <a:off x="-1" y="2679550"/>
            <a:ext cx="6553145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Initialise routing table (exploration has not begun yet)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802599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223138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3374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710391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175744"/>
              </p:ext>
            </p:extLst>
          </p:nvPr>
        </p:nvGraphicFramePr>
        <p:xfrm>
          <a:off x="495866" y="3226906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3200635" y="3226906"/>
            <a:ext cx="1399975" cy="178308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961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67315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U={D}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4562466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887147" y="167978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147794" y="373528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NEIGHBOURS(D)={ }</a:t>
            </a:r>
          </a:p>
        </p:txBody>
      </p:sp>
    </p:spTree>
    <p:extLst>
      <p:ext uri="{BB962C8B-B14F-4D97-AF65-F5344CB8AC3E}">
        <p14:creationId xmlns:p14="http://schemas.microsoft.com/office/powerpoint/2010/main" val="28497379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43143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 }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0" y="4819137"/>
            <a:ext cx="6134283" cy="22064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887147" y="167978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297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 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2416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47794" y="2881868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 }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887147" y="1679785"/>
            <a:ext cx="4085148" cy="30960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4871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5031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71430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94414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6" name="Elipse 25"/>
          <p:cNvSpPr/>
          <p:nvPr/>
        </p:nvSpPr>
        <p:spPr>
          <a:xfrm>
            <a:off x="6701770" y="1702133"/>
            <a:ext cx="486419" cy="254660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019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26088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603721" y="3265161"/>
            <a:ext cx="855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C - D</a:t>
            </a:r>
            <a:endParaRPr lang="es-ES" sz="2400" dirty="0"/>
          </a:p>
        </p:txBody>
      </p:sp>
      <p:sp>
        <p:nvSpPr>
          <p:cNvPr id="26" name="Elipse 25"/>
          <p:cNvSpPr/>
          <p:nvPr/>
        </p:nvSpPr>
        <p:spPr>
          <a:xfrm>
            <a:off x="8039423" y="1699743"/>
            <a:ext cx="486419" cy="254660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964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81237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289709" y="3265161"/>
            <a:ext cx="1483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  B - C - D</a:t>
            </a:r>
            <a:endParaRPr lang="es-ES" sz="2400" dirty="0"/>
          </a:p>
        </p:txBody>
      </p:sp>
      <p:sp>
        <p:nvSpPr>
          <p:cNvPr id="26" name="Elipse 25"/>
          <p:cNvSpPr/>
          <p:nvPr/>
        </p:nvSpPr>
        <p:spPr>
          <a:xfrm>
            <a:off x="8039423" y="1404158"/>
            <a:ext cx="486419" cy="254660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317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88461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9" name="Agrupar 28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075708" y="3265161"/>
            <a:ext cx="1911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 A - B - C - D</a:t>
            </a:r>
            <a:endParaRPr lang="es-ES" sz="2400" dirty="0"/>
          </a:p>
        </p:txBody>
      </p:sp>
      <p:sp>
        <p:nvSpPr>
          <p:cNvPr id="26" name="Elipse 25"/>
          <p:cNvSpPr/>
          <p:nvPr/>
        </p:nvSpPr>
        <p:spPr>
          <a:xfrm>
            <a:off x="8039423" y="1120469"/>
            <a:ext cx="486419" cy="254660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899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34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adroTexto 56"/>
          <p:cNvSpPr txBox="1"/>
          <p:nvPr/>
        </p:nvSpPr>
        <p:spPr>
          <a:xfrm>
            <a:off x="-1" y="2679550"/>
            <a:ext cx="6553145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Initialise routing table (exploration has not begun yet)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802599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223138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3374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710391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44542"/>
              </p:ext>
            </p:extLst>
          </p:nvPr>
        </p:nvGraphicFramePr>
        <p:xfrm>
          <a:off x="495866" y="3226906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3200635" y="3226906"/>
            <a:ext cx="1399975" cy="178308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021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50000"/>
            </a:schemeClr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39C288-EC99-44DB-90E4-2DE2DFA8E9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2D6634-8C61-44B0-8C9A-461444A3A20F}">
  <ds:schemaRefs>
    <ds:schemaRef ds:uri="http://purl.org/dc/terms/"/>
    <ds:schemaRef ds:uri="http://schemas.openxmlformats.org/package/2006/metadata/core-properties"/>
    <ds:schemaRef ds:uri="http://purl.org/dc/dcmitype/"/>
    <ds:schemaRef ds:uri="65620a10-58d8-4602-af8b-e2b4eec3245a"/>
    <ds:schemaRef ds:uri="http://schemas.microsoft.com/office/2006/documentManagement/types"/>
    <ds:schemaRef ds:uri="http://schemas.microsoft.com/office/2006/metadata/properties"/>
    <ds:schemaRef ds:uri="4f37539b-1577-461a-a534-c40bf1b53cfa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75660</TotalTime>
  <Words>11174</Words>
  <Application>Microsoft Macintosh PowerPoint</Application>
  <PresentationFormat>On-screen Show (16:9)</PresentationFormat>
  <Paragraphs>3575</Paragraphs>
  <Slides>88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5" baseType="lpstr">
      <vt:lpstr>Arial</vt:lpstr>
      <vt:lpstr>Calibri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1275</cp:revision>
  <cp:lastPrinted>2019-07-09T17:04:45Z</cp:lastPrinted>
  <dcterms:created xsi:type="dcterms:W3CDTF">2018-10-29T10:08:54Z</dcterms:created>
  <dcterms:modified xsi:type="dcterms:W3CDTF">2021-03-14T20:12:32Z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