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notesMasterIdLst>
    <p:notesMasterId r:id="rId23"/>
  </p:notesMasterIdLst>
  <p:handoutMasterIdLst>
    <p:handoutMasterId r:id="rId24"/>
  </p:handoutMasterIdLst>
  <p:sldIdLst>
    <p:sldId id="306" r:id="rId5"/>
    <p:sldId id="307" r:id="rId6"/>
    <p:sldId id="314" r:id="rId7"/>
    <p:sldId id="315" r:id="rId8"/>
    <p:sldId id="308" r:id="rId9"/>
    <p:sldId id="316" r:id="rId10"/>
    <p:sldId id="323" r:id="rId11"/>
    <p:sldId id="325" r:id="rId12"/>
    <p:sldId id="326" r:id="rId13"/>
    <p:sldId id="327" r:id="rId14"/>
    <p:sldId id="328" r:id="rId15"/>
    <p:sldId id="330" r:id="rId16"/>
    <p:sldId id="331" r:id="rId17"/>
    <p:sldId id="332" r:id="rId18"/>
    <p:sldId id="333" r:id="rId19"/>
    <p:sldId id="334" r:id="rId20"/>
    <p:sldId id="329"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F7946-7D06-4D4B-AB34-53168F0B61A4}" v="96" dt="2023-03-23T08:01:48.6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p:scale>
          <a:sx n="100" d="100"/>
          <a:sy n="100" d="100"/>
        </p:scale>
        <p:origin x="936" y="46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Mcaloon" userId="0372c793b83b0c46" providerId="LiveId" clId="{301F7946-7D06-4D4B-AB34-53168F0B61A4}"/>
    <pc:docChg chg="undo custSel addSld delSld modSld">
      <pc:chgData name="Tom Mcaloon" userId="0372c793b83b0c46" providerId="LiveId" clId="{301F7946-7D06-4D4B-AB34-53168F0B61A4}" dt="2023-03-23T08:01:48.667" v="611"/>
      <pc:docMkLst>
        <pc:docMk/>
      </pc:docMkLst>
      <pc:sldChg chg="modSp mod modAnim">
        <pc:chgData name="Tom Mcaloon" userId="0372c793b83b0c46" providerId="LiveId" clId="{301F7946-7D06-4D4B-AB34-53168F0B61A4}" dt="2023-03-23T07:58:59.312" v="577"/>
        <pc:sldMkLst>
          <pc:docMk/>
          <pc:sldMk cId="1613598062" sldId="307"/>
        </pc:sldMkLst>
        <pc:spChg chg="mod">
          <ac:chgData name="Tom Mcaloon" userId="0372c793b83b0c46" providerId="LiveId" clId="{301F7946-7D06-4D4B-AB34-53168F0B61A4}" dt="2023-03-23T07:39:01.297" v="410" actId="20577"/>
          <ac:spMkLst>
            <pc:docMk/>
            <pc:sldMk cId="1613598062" sldId="307"/>
            <ac:spMk id="4" creationId="{65DE74E9-AA78-46C1-845A-0B72FA8AF35E}"/>
          </ac:spMkLst>
        </pc:spChg>
      </pc:sldChg>
      <pc:sldChg chg="modAnim">
        <pc:chgData name="Tom Mcaloon" userId="0372c793b83b0c46" providerId="LiveId" clId="{301F7946-7D06-4D4B-AB34-53168F0B61A4}" dt="2023-03-23T08:01:48.667" v="611"/>
        <pc:sldMkLst>
          <pc:docMk/>
          <pc:sldMk cId="365334912" sldId="308"/>
        </pc:sldMkLst>
      </pc:sldChg>
      <pc:sldChg chg="addSp delSp modSp add del mod">
        <pc:chgData name="Tom Mcaloon" userId="0372c793b83b0c46" providerId="LiveId" clId="{301F7946-7D06-4D4B-AB34-53168F0B61A4}" dt="2023-03-23T07:16:47.833" v="206" actId="207"/>
        <pc:sldMkLst>
          <pc:docMk/>
          <pc:sldMk cId="927313156" sldId="312"/>
        </pc:sldMkLst>
        <pc:spChg chg="add mod">
          <ac:chgData name="Tom Mcaloon" userId="0372c793b83b0c46" providerId="LiveId" clId="{301F7946-7D06-4D4B-AB34-53168F0B61A4}" dt="2023-03-23T07:16:47.833" v="206" actId="207"/>
          <ac:spMkLst>
            <pc:docMk/>
            <pc:sldMk cId="927313156" sldId="312"/>
            <ac:spMk id="2" creationId="{F3B660C2-664D-93EF-97C6-5655E087418B}"/>
          </ac:spMkLst>
        </pc:spChg>
        <pc:spChg chg="del">
          <ac:chgData name="Tom Mcaloon" userId="0372c793b83b0c46" providerId="LiveId" clId="{301F7946-7D06-4D4B-AB34-53168F0B61A4}" dt="2023-03-23T07:16:21.733" v="202" actId="478"/>
          <ac:spMkLst>
            <pc:docMk/>
            <pc:sldMk cId="927313156" sldId="312"/>
            <ac:spMk id="22" creationId="{692474E6-3035-46B8-9C05-9B4204E8ED39}"/>
          </ac:spMkLst>
        </pc:spChg>
        <pc:spChg chg="mod">
          <ac:chgData name="Tom Mcaloon" userId="0372c793b83b0c46" providerId="LiveId" clId="{301F7946-7D06-4D4B-AB34-53168F0B61A4}" dt="2023-03-23T07:16:23.944" v="203"/>
          <ac:spMkLst>
            <pc:docMk/>
            <pc:sldMk cId="927313156" sldId="312"/>
            <ac:spMk id="23" creationId="{DE8D546E-0F46-4CC0-B2B1-8B2430D00C0C}"/>
          </ac:spMkLst>
        </pc:spChg>
        <pc:spChg chg="del">
          <ac:chgData name="Tom Mcaloon" userId="0372c793b83b0c46" providerId="LiveId" clId="{301F7946-7D06-4D4B-AB34-53168F0B61A4}" dt="2023-03-23T07:16:41.275" v="205" actId="478"/>
          <ac:spMkLst>
            <pc:docMk/>
            <pc:sldMk cId="927313156" sldId="312"/>
            <ac:spMk id="24" creationId="{5D838446-B95D-4AB7-B8CA-D5804BB79A11}"/>
          </ac:spMkLst>
        </pc:spChg>
      </pc:sldChg>
      <pc:sldChg chg="modAnim">
        <pc:chgData name="Tom Mcaloon" userId="0372c793b83b0c46" providerId="LiveId" clId="{301F7946-7D06-4D4B-AB34-53168F0B61A4}" dt="2023-03-23T08:01:03.396" v="598"/>
        <pc:sldMkLst>
          <pc:docMk/>
          <pc:sldMk cId="3690326653" sldId="314"/>
        </pc:sldMkLst>
      </pc:sldChg>
      <pc:sldChg chg="modAnim">
        <pc:chgData name="Tom Mcaloon" userId="0372c793b83b0c46" providerId="LiveId" clId="{301F7946-7D06-4D4B-AB34-53168F0B61A4}" dt="2023-03-23T08:01:24.979" v="604"/>
        <pc:sldMkLst>
          <pc:docMk/>
          <pc:sldMk cId="3359320027" sldId="315"/>
        </pc:sldMkLst>
      </pc:sldChg>
      <pc:sldChg chg="add del">
        <pc:chgData name="Tom Mcaloon" userId="0372c793b83b0c46" providerId="LiveId" clId="{301F7946-7D06-4D4B-AB34-53168F0B61A4}" dt="2023-03-23T06:45:45.440" v="13" actId="47"/>
        <pc:sldMkLst>
          <pc:docMk/>
          <pc:sldMk cId="1395467189" sldId="317"/>
        </pc:sldMkLst>
      </pc:sldChg>
      <pc:sldChg chg="del">
        <pc:chgData name="Tom Mcaloon" userId="0372c793b83b0c46" providerId="LiveId" clId="{301F7946-7D06-4D4B-AB34-53168F0B61A4}" dt="2023-03-23T06:45:43.934" v="12" actId="47"/>
        <pc:sldMkLst>
          <pc:docMk/>
          <pc:sldMk cId="501510259" sldId="318"/>
        </pc:sldMkLst>
      </pc:sldChg>
      <pc:sldChg chg="del">
        <pc:chgData name="Tom Mcaloon" userId="0372c793b83b0c46" providerId="LiveId" clId="{301F7946-7D06-4D4B-AB34-53168F0B61A4}" dt="2023-03-23T06:45:30.989" v="7" actId="47"/>
        <pc:sldMkLst>
          <pc:docMk/>
          <pc:sldMk cId="1898535910" sldId="320"/>
        </pc:sldMkLst>
      </pc:sldChg>
      <pc:sldChg chg="del">
        <pc:chgData name="Tom Mcaloon" userId="0372c793b83b0c46" providerId="LiveId" clId="{301F7946-7D06-4D4B-AB34-53168F0B61A4}" dt="2023-03-23T06:45:29.903" v="6" actId="47"/>
        <pc:sldMkLst>
          <pc:docMk/>
          <pc:sldMk cId="2702572279" sldId="321"/>
        </pc:sldMkLst>
      </pc:sldChg>
      <pc:sldChg chg="del">
        <pc:chgData name="Tom Mcaloon" userId="0372c793b83b0c46" providerId="LiveId" clId="{301F7946-7D06-4D4B-AB34-53168F0B61A4}" dt="2023-03-23T06:45:27.565" v="5" actId="47"/>
        <pc:sldMkLst>
          <pc:docMk/>
          <pc:sldMk cId="3570091460" sldId="322"/>
        </pc:sldMkLst>
      </pc:sldChg>
      <pc:sldChg chg="addSp delSp modSp new mod setBg">
        <pc:chgData name="Tom Mcaloon" userId="0372c793b83b0c46" providerId="LiveId" clId="{301F7946-7D06-4D4B-AB34-53168F0B61A4}" dt="2023-03-23T07:05:10.334" v="133" actId="14100"/>
        <pc:sldMkLst>
          <pc:docMk/>
          <pc:sldMk cId="2259591743" sldId="323"/>
        </pc:sldMkLst>
        <pc:spChg chg="del">
          <ac:chgData name="Tom Mcaloon" userId="0372c793b83b0c46" providerId="LiveId" clId="{301F7946-7D06-4D4B-AB34-53168F0B61A4}" dt="2023-03-23T06:44:47.442" v="4" actId="478"/>
          <ac:spMkLst>
            <pc:docMk/>
            <pc:sldMk cId="2259591743" sldId="323"/>
            <ac:spMk id="2" creationId="{4921D6FE-7183-4AE6-DB6D-B71E96041827}"/>
          </ac:spMkLst>
        </pc:spChg>
        <pc:spChg chg="mod">
          <ac:chgData name="Tom Mcaloon" userId="0372c793b83b0c46" providerId="LiveId" clId="{301F7946-7D06-4D4B-AB34-53168F0B61A4}" dt="2023-03-23T07:05:10.334" v="133" actId="14100"/>
          <ac:spMkLst>
            <pc:docMk/>
            <pc:sldMk cId="2259591743" sldId="323"/>
            <ac:spMk id="3" creationId="{A02641A1-0D9C-7B3D-6706-FB94293BF04D}"/>
          </ac:spMkLst>
        </pc:spChg>
        <pc:spChg chg="del mod">
          <ac:chgData name="Tom Mcaloon" userId="0372c793b83b0c46" providerId="LiveId" clId="{301F7946-7D06-4D4B-AB34-53168F0B61A4}" dt="2023-03-23T07:04:25.635" v="132" actId="478"/>
          <ac:spMkLst>
            <pc:docMk/>
            <pc:sldMk cId="2259591743" sldId="323"/>
            <ac:spMk id="4" creationId="{CE13419D-D3A6-D45A-E6AB-AEE08CA76D03}"/>
          </ac:spMkLst>
        </pc:spChg>
        <pc:spChg chg="mod">
          <ac:chgData name="Tom Mcaloon" userId="0372c793b83b0c46" providerId="LiveId" clId="{301F7946-7D06-4D4B-AB34-53168F0B61A4}" dt="2023-03-23T07:04:18.215" v="131" actId="20577"/>
          <ac:spMkLst>
            <pc:docMk/>
            <pc:sldMk cId="2259591743" sldId="323"/>
            <ac:spMk id="5" creationId="{86150092-C8FE-B47A-CAE1-0D4AA9BCCF2A}"/>
          </ac:spMkLst>
        </pc:spChg>
        <pc:spChg chg="mod">
          <ac:chgData name="Tom Mcaloon" userId="0372c793b83b0c46" providerId="LiveId" clId="{301F7946-7D06-4D4B-AB34-53168F0B61A4}" dt="2023-03-23T07:03:45.610" v="113" actId="26606"/>
          <ac:spMkLst>
            <pc:docMk/>
            <pc:sldMk cId="2259591743" sldId="323"/>
            <ac:spMk id="6" creationId="{718A0777-23BB-BD8C-07DD-6F057EB4B2C5}"/>
          </ac:spMkLst>
        </pc:spChg>
        <pc:spChg chg="mod ord">
          <ac:chgData name="Tom Mcaloon" userId="0372c793b83b0c46" providerId="LiveId" clId="{301F7946-7D06-4D4B-AB34-53168F0B61A4}" dt="2023-03-23T07:04:03.632" v="117" actId="26606"/>
          <ac:spMkLst>
            <pc:docMk/>
            <pc:sldMk cId="2259591743" sldId="323"/>
            <ac:spMk id="7" creationId="{CF6680A7-07A1-06BF-63FE-5D09DCFDA8F5}"/>
          </ac:spMkLst>
        </pc:spChg>
        <pc:spChg chg="add del">
          <ac:chgData name="Tom Mcaloon" userId="0372c793b83b0c46" providerId="LiveId" clId="{301F7946-7D06-4D4B-AB34-53168F0B61A4}" dt="2023-03-23T07:03:45.623" v="114" actId="26606"/>
          <ac:spMkLst>
            <pc:docMk/>
            <pc:sldMk cId="2259591743" sldId="323"/>
            <ac:spMk id="14" creationId="{2B97F24A-32CE-4C1C-A50D-3016B394DCFB}"/>
          </ac:spMkLst>
        </pc:spChg>
        <pc:spChg chg="add del">
          <ac:chgData name="Tom Mcaloon" userId="0372c793b83b0c46" providerId="LiveId" clId="{301F7946-7D06-4D4B-AB34-53168F0B61A4}" dt="2023-03-23T07:03:45.623" v="114" actId="26606"/>
          <ac:spMkLst>
            <pc:docMk/>
            <pc:sldMk cId="2259591743" sldId="323"/>
            <ac:spMk id="16" creationId="{CD8B4F24-440B-49E9-B85D-733523DC064B}"/>
          </ac:spMkLst>
        </pc:spChg>
        <pc:spChg chg="add del">
          <ac:chgData name="Tom Mcaloon" userId="0372c793b83b0c46" providerId="LiveId" clId="{301F7946-7D06-4D4B-AB34-53168F0B61A4}" dt="2023-03-23T07:03:40.485" v="103" actId="26606"/>
          <ac:spMkLst>
            <pc:docMk/>
            <pc:sldMk cId="2259591743" sldId="323"/>
            <ac:spMk id="21" creationId="{1E020063-2385-44AC-BD67-258E1F0B9FCE}"/>
          </ac:spMkLst>
        </pc:spChg>
        <pc:spChg chg="add del">
          <ac:chgData name="Tom Mcaloon" userId="0372c793b83b0c46" providerId="LiveId" clId="{301F7946-7D06-4D4B-AB34-53168F0B61A4}" dt="2023-03-23T07:03:40.485" v="103" actId="26606"/>
          <ac:spMkLst>
            <pc:docMk/>
            <pc:sldMk cId="2259591743" sldId="323"/>
            <ac:spMk id="23" creationId="{7E014A0B-5338-4077-AFE9-A90D04D4492B}"/>
          </ac:spMkLst>
        </pc:spChg>
        <pc:spChg chg="add del">
          <ac:chgData name="Tom Mcaloon" userId="0372c793b83b0c46" providerId="LiveId" clId="{301F7946-7D06-4D4B-AB34-53168F0B61A4}" dt="2023-03-23T07:03:41.470" v="105" actId="26606"/>
          <ac:spMkLst>
            <pc:docMk/>
            <pc:sldMk cId="2259591743" sldId="323"/>
            <ac:spMk id="37" creationId="{743AA782-23D1-4521-8CAD-47662984AA08}"/>
          </ac:spMkLst>
        </pc:spChg>
        <pc:spChg chg="add del">
          <ac:chgData name="Tom Mcaloon" userId="0372c793b83b0c46" providerId="LiveId" clId="{301F7946-7D06-4D4B-AB34-53168F0B61A4}" dt="2023-03-23T07:03:41.470" v="105" actId="26606"/>
          <ac:spMkLst>
            <pc:docMk/>
            <pc:sldMk cId="2259591743" sldId="323"/>
            <ac:spMk id="38" creationId="{650D18FE-0824-4A46-B22C-A86B52E5780A}"/>
          </ac:spMkLst>
        </pc:spChg>
        <pc:spChg chg="add del">
          <ac:chgData name="Tom Mcaloon" userId="0372c793b83b0c46" providerId="LiveId" clId="{301F7946-7D06-4D4B-AB34-53168F0B61A4}" dt="2023-03-23T07:03:42.311" v="107" actId="26606"/>
          <ac:spMkLst>
            <pc:docMk/>
            <pc:sldMk cId="2259591743" sldId="323"/>
            <ac:spMk id="40" creationId="{2B97F24A-32CE-4C1C-A50D-3016B394DCFB}"/>
          </ac:spMkLst>
        </pc:spChg>
        <pc:spChg chg="add del">
          <ac:chgData name="Tom Mcaloon" userId="0372c793b83b0c46" providerId="LiveId" clId="{301F7946-7D06-4D4B-AB34-53168F0B61A4}" dt="2023-03-23T07:03:42.311" v="107" actId="26606"/>
          <ac:spMkLst>
            <pc:docMk/>
            <pc:sldMk cId="2259591743" sldId="323"/>
            <ac:spMk id="41" creationId="{CD8B4F24-440B-49E9-B85D-733523DC064B}"/>
          </ac:spMkLst>
        </pc:spChg>
        <pc:spChg chg="add del">
          <ac:chgData name="Tom Mcaloon" userId="0372c793b83b0c46" providerId="LiveId" clId="{301F7946-7D06-4D4B-AB34-53168F0B61A4}" dt="2023-03-23T07:03:42.807" v="109" actId="26606"/>
          <ac:spMkLst>
            <pc:docMk/>
            <pc:sldMk cId="2259591743" sldId="323"/>
            <ac:spMk id="43" creationId="{743AA782-23D1-4521-8CAD-47662984AA08}"/>
          </ac:spMkLst>
        </pc:spChg>
        <pc:spChg chg="add del">
          <ac:chgData name="Tom Mcaloon" userId="0372c793b83b0c46" providerId="LiveId" clId="{301F7946-7D06-4D4B-AB34-53168F0B61A4}" dt="2023-03-23T07:03:42.807" v="109" actId="26606"/>
          <ac:spMkLst>
            <pc:docMk/>
            <pc:sldMk cId="2259591743" sldId="323"/>
            <ac:spMk id="44" creationId="{650D18FE-0824-4A46-B22C-A86B52E5780A}"/>
          </ac:spMkLst>
        </pc:spChg>
        <pc:spChg chg="add del">
          <ac:chgData name="Tom Mcaloon" userId="0372c793b83b0c46" providerId="LiveId" clId="{301F7946-7D06-4D4B-AB34-53168F0B61A4}" dt="2023-03-23T07:03:43.579" v="111" actId="26606"/>
          <ac:spMkLst>
            <pc:docMk/>
            <pc:sldMk cId="2259591743" sldId="323"/>
            <ac:spMk id="46" creationId="{2B97F24A-32CE-4C1C-A50D-3016B394DCFB}"/>
          </ac:spMkLst>
        </pc:spChg>
        <pc:spChg chg="add del">
          <ac:chgData name="Tom Mcaloon" userId="0372c793b83b0c46" providerId="LiveId" clId="{301F7946-7D06-4D4B-AB34-53168F0B61A4}" dt="2023-03-23T07:03:43.579" v="111" actId="26606"/>
          <ac:spMkLst>
            <pc:docMk/>
            <pc:sldMk cId="2259591743" sldId="323"/>
            <ac:spMk id="47" creationId="{6357EC4F-235E-4222-A36F-C7878ACE37F2}"/>
          </ac:spMkLst>
        </pc:spChg>
        <pc:spChg chg="add del">
          <ac:chgData name="Tom Mcaloon" userId="0372c793b83b0c46" providerId="LiveId" clId="{301F7946-7D06-4D4B-AB34-53168F0B61A4}" dt="2023-03-23T07:03:45.610" v="113" actId="26606"/>
          <ac:spMkLst>
            <pc:docMk/>
            <pc:sldMk cId="2259591743" sldId="323"/>
            <ac:spMk id="49" creationId="{7FF47CB7-972F-479F-A36D-9E72D26EC8DA}"/>
          </ac:spMkLst>
        </pc:spChg>
        <pc:spChg chg="add del">
          <ac:chgData name="Tom Mcaloon" userId="0372c793b83b0c46" providerId="LiveId" clId="{301F7946-7D06-4D4B-AB34-53168F0B61A4}" dt="2023-03-23T07:03:45.610" v="113" actId="26606"/>
          <ac:spMkLst>
            <pc:docMk/>
            <pc:sldMk cId="2259591743" sldId="323"/>
            <ac:spMk id="50" creationId="{0D153B68-5844-490D-8E67-F616D6D721CA}"/>
          </ac:spMkLst>
        </pc:spChg>
        <pc:spChg chg="add del">
          <ac:chgData name="Tom Mcaloon" userId="0372c793b83b0c46" providerId="LiveId" clId="{301F7946-7D06-4D4B-AB34-53168F0B61A4}" dt="2023-03-23T07:03:45.610" v="113" actId="26606"/>
          <ac:spMkLst>
            <pc:docMk/>
            <pc:sldMk cId="2259591743" sldId="323"/>
            <ac:spMk id="51" creationId="{9A0D773F-7A7D-4DBB-9DEA-86BB8B8F4BC8}"/>
          </ac:spMkLst>
        </pc:spChg>
        <pc:spChg chg="add del">
          <ac:chgData name="Tom Mcaloon" userId="0372c793b83b0c46" providerId="LiveId" clId="{301F7946-7D06-4D4B-AB34-53168F0B61A4}" dt="2023-03-23T07:04:03.632" v="117" actId="26606"/>
          <ac:spMkLst>
            <pc:docMk/>
            <pc:sldMk cId="2259591743" sldId="323"/>
            <ac:spMk id="53" creationId="{1E020063-2385-44AC-BD67-258E1F0B9FCE}"/>
          </ac:spMkLst>
        </pc:spChg>
        <pc:spChg chg="add del">
          <ac:chgData name="Tom Mcaloon" userId="0372c793b83b0c46" providerId="LiveId" clId="{301F7946-7D06-4D4B-AB34-53168F0B61A4}" dt="2023-03-23T07:04:03.632" v="117" actId="26606"/>
          <ac:spMkLst>
            <pc:docMk/>
            <pc:sldMk cId="2259591743" sldId="323"/>
            <ac:spMk id="54" creationId="{7E014A0B-5338-4077-AFE9-A90D04D4492B}"/>
          </ac:spMkLst>
        </pc:spChg>
        <pc:spChg chg="add del">
          <ac:chgData name="Tom Mcaloon" userId="0372c793b83b0c46" providerId="LiveId" clId="{301F7946-7D06-4D4B-AB34-53168F0B61A4}" dt="2023-03-23T07:04:03.632" v="117" actId="26606"/>
          <ac:spMkLst>
            <pc:docMk/>
            <pc:sldMk cId="2259591743" sldId="323"/>
            <ac:spMk id="61" creationId="{A440A548-C0D4-4418-940E-EDC2F1D9A599}"/>
          </ac:spMkLst>
        </pc:spChg>
        <pc:spChg chg="add del">
          <ac:chgData name="Tom Mcaloon" userId="0372c793b83b0c46" providerId="LiveId" clId="{301F7946-7D06-4D4B-AB34-53168F0B61A4}" dt="2023-03-23T07:04:03.632" v="117" actId="26606"/>
          <ac:spMkLst>
            <pc:docMk/>
            <pc:sldMk cId="2259591743" sldId="323"/>
            <ac:spMk id="63" creationId="{E708B267-8CD2-4684-A57B-9F1070769203}"/>
          </ac:spMkLst>
        </pc:spChg>
        <pc:grpChg chg="add del">
          <ac:chgData name="Tom Mcaloon" userId="0372c793b83b0c46" providerId="LiveId" clId="{301F7946-7D06-4D4B-AB34-53168F0B61A4}" dt="2023-03-23T07:03:40.485" v="103" actId="26606"/>
          <ac:grpSpMkLst>
            <pc:docMk/>
            <pc:sldMk cId="2259591743" sldId="323"/>
            <ac:grpSpMk id="25" creationId="{78127680-150F-4A90-9950-F66392578116}"/>
          </ac:grpSpMkLst>
        </pc:grpChg>
        <pc:grpChg chg="add del">
          <ac:chgData name="Tom Mcaloon" userId="0372c793b83b0c46" providerId="LiveId" clId="{301F7946-7D06-4D4B-AB34-53168F0B61A4}" dt="2023-03-23T07:03:40.485" v="103" actId="26606"/>
          <ac:grpSpMkLst>
            <pc:docMk/>
            <pc:sldMk cId="2259591743" sldId="323"/>
            <ac:grpSpMk id="31" creationId="{466920E5-8640-4C24-A775-8647637094A7}"/>
          </ac:grpSpMkLst>
        </pc:grpChg>
        <pc:grpChg chg="add del">
          <ac:chgData name="Tom Mcaloon" userId="0372c793b83b0c46" providerId="LiveId" clId="{301F7946-7D06-4D4B-AB34-53168F0B61A4}" dt="2023-03-23T07:04:03.632" v="117" actId="26606"/>
          <ac:grpSpMkLst>
            <pc:docMk/>
            <pc:sldMk cId="2259591743" sldId="323"/>
            <ac:grpSpMk id="55" creationId="{78127680-150F-4A90-9950-F66392578116}"/>
          </ac:grpSpMkLst>
        </pc:grpChg>
        <pc:grpChg chg="add del">
          <ac:chgData name="Tom Mcaloon" userId="0372c793b83b0c46" providerId="LiveId" clId="{301F7946-7D06-4D4B-AB34-53168F0B61A4}" dt="2023-03-23T07:04:03.632" v="117" actId="26606"/>
          <ac:grpSpMkLst>
            <pc:docMk/>
            <pc:sldMk cId="2259591743" sldId="323"/>
            <ac:grpSpMk id="56" creationId="{466920E5-8640-4C24-A775-8647637094A7}"/>
          </ac:grpSpMkLst>
        </pc:grpChg>
        <pc:grpChg chg="add del">
          <ac:chgData name="Tom Mcaloon" userId="0372c793b83b0c46" providerId="LiveId" clId="{301F7946-7D06-4D4B-AB34-53168F0B61A4}" dt="2023-03-23T07:04:03.632" v="117" actId="26606"/>
          <ac:grpSpMkLst>
            <pc:docMk/>
            <pc:sldMk cId="2259591743" sldId="323"/>
            <ac:grpSpMk id="65" creationId="{41E5AB36-9328-47E9-95AD-E38AC1C0E18D}"/>
          </ac:grpSpMkLst>
        </pc:grpChg>
        <pc:picChg chg="add mod ord">
          <ac:chgData name="Tom Mcaloon" userId="0372c793b83b0c46" providerId="LiveId" clId="{301F7946-7D06-4D4B-AB34-53168F0B61A4}" dt="2023-03-23T07:04:03.632" v="117" actId="26606"/>
          <ac:picMkLst>
            <pc:docMk/>
            <pc:sldMk cId="2259591743" sldId="323"/>
            <ac:picMk id="9" creationId="{6AB3F450-8E92-8474-0FD0-7147BE80ACD4}"/>
          </ac:picMkLst>
        </pc:picChg>
      </pc:sldChg>
      <pc:sldChg chg="modSp new del mod">
        <pc:chgData name="Tom Mcaloon" userId="0372c793b83b0c46" providerId="LiveId" clId="{301F7946-7D06-4D4B-AB34-53168F0B61A4}" dt="2023-03-23T07:16:13.835" v="201" actId="47"/>
        <pc:sldMkLst>
          <pc:docMk/>
          <pc:sldMk cId="3838661754" sldId="324"/>
        </pc:sldMkLst>
        <pc:spChg chg="mod">
          <ac:chgData name="Tom Mcaloon" userId="0372c793b83b0c46" providerId="LiveId" clId="{301F7946-7D06-4D4B-AB34-53168F0B61A4}" dt="2023-03-23T07:09:31.512" v="152"/>
          <ac:spMkLst>
            <pc:docMk/>
            <pc:sldMk cId="3838661754" sldId="324"/>
            <ac:spMk id="7" creationId="{FCE4ED0E-923E-13B0-D4EF-C2817CC7E2EA}"/>
          </ac:spMkLst>
        </pc:spChg>
      </pc:sldChg>
      <pc:sldChg chg="addSp delSp modSp new mod setBg">
        <pc:chgData name="Tom Mcaloon" userId="0372c793b83b0c46" providerId="LiveId" clId="{301F7946-7D06-4D4B-AB34-53168F0B61A4}" dt="2023-03-23T07:31:58.002" v="309" actId="26606"/>
        <pc:sldMkLst>
          <pc:docMk/>
          <pc:sldMk cId="3468933317" sldId="325"/>
        </pc:sldMkLst>
        <pc:spChg chg="add del">
          <ac:chgData name="Tom Mcaloon" userId="0372c793b83b0c46" providerId="LiveId" clId="{301F7946-7D06-4D4B-AB34-53168F0B61A4}" dt="2023-03-23T07:07:04.066" v="139" actId="26606"/>
          <ac:spMkLst>
            <pc:docMk/>
            <pc:sldMk cId="3468933317" sldId="325"/>
            <ac:spMk id="2" creationId="{4DF0CC35-4EE7-C6BF-B161-547CAF794F5F}"/>
          </ac:spMkLst>
        </pc:spChg>
        <pc:spChg chg="mod">
          <ac:chgData name="Tom Mcaloon" userId="0372c793b83b0c46" providerId="LiveId" clId="{301F7946-7D06-4D4B-AB34-53168F0B61A4}" dt="2023-03-23T07:31:20.685" v="302" actId="26606"/>
          <ac:spMkLst>
            <pc:docMk/>
            <pc:sldMk cId="3468933317" sldId="325"/>
            <ac:spMk id="3" creationId="{31E9614C-ED56-B566-FA52-82613AA4D542}"/>
          </ac:spMkLst>
        </pc:spChg>
        <pc:spChg chg="del mod">
          <ac:chgData name="Tom Mcaloon" userId="0372c793b83b0c46" providerId="LiveId" clId="{301F7946-7D06-4D4B-AB34-53168F0B61A4}" dt="2023-03-23T07:16:04.172" v="200" actId="478"/>
          <ac:spMkLst>
            <pc:docMk/>
            <pc:sldMk cId="3468933317" sldId="325"/>
            <ac:spMk id="4" creationId="{6571CC4C-E4FB-816A-3B5B-5B20D26D6326}"/>
          </ac:spMkLst>
        </pc:spChg>
        <pc:spChg chg="mod">
          <ac:chgData name="Tom Mcaloon" userId="0372c793b83b0c46" providerId="LiveId" clId="{301F7946-7D06-4D4B-AB34-53168F0B61A4}" dt="2023-03-23T07:16:01.689" v="199"/>
          <ac:spMkLst>
            <pc:docMk/>
            <pc:sldMk cId="3468933317" sldId="325"/>
            <ac:spMk id="5" creationId="{4BA10A3E-CF42-5FFA-CBE7-EDE241C8A6C4}"/>
          </ac:spMkLst>
        </pc:spChg>
        <pc:spChg chg="mod">
          <ac:chgData name="Tom Mcaloon" userId="0372c793b83b0c46" providerId="LiveId" clId="{301F7946-7D06-4D4B-AB34-53168F0B61A4}" dt="2023-03-23T07:18:37.737" v="237" actId="26606"/>
          <ac:spMkLst>
            <pc:docMk/>
            <pc:sldMk cId="3468933317" sldId="325"/>
            <ac:spMk id="6" creationId="{3A2C1816-A511-79BC-6379-21CAE4B9BABD}"/>
          </ac:spMkLst>
        </pc:spChg>
        <pc:spChg chg="del mod ord">
          <ac:chgData name="Tom Mcaloon" userId="0372c793b83b0c46" providerId="LiveId" clId="{301F7946-7D06-4D4B-AB34-53168F0B61A4}" dt="2023-03-23T07:18:48.042" v="238" actId="26606"/>
          <ac:spMkLst>
            <pc:docMk/>
            <pc:sldMk cId="3468933317" sldId="325"/>
            <ac:spMk id="7" creationId="{15AD6301-4869-71AD-1B71-893FDD506EFF}"/>
          </ac:spMkLst>
        </pc:spChg>
        <pc:spChg chg="add del mod ord">
          <ac:chgData name="Tom Mcaloon" userId="0372c793b83b0c46" providerId="LiveId" clId="{301F7946-7D06-4D4B-AB34-53168F0B61A4}" dt="2023-03-23T07:31:58.002" v="309" actId="26606"/>
          <ac:spMkLst>
            <pc:docMk/>
            <pc:sldMk cId="3468933317" sldId="325"/>
            <ac:spMk id="8" creationId="{2557E051-61DE-729A-57BB-4E316C13B4FE}"/>
          </ac:spMkLst>
        </pc:spChg>
        <pc:spChg chg="add del">
          <ac:chgData name="Tom Mcaloon" userId="0372c793b83b0c46" providerId="LiveId" clId="{301F7946-7D06-4D4B-AB34-53168F0B61A4}" dt="2023-03-23T07:07:04.051" v="138" actId="26606"/>
          <ac:spMkLst>
            <pc:docMk/>
            <pc:sldMk cId="3468933317" sldId="325"/>
            <ac:spMk id="13" creationId="{79BB35BC-D5C2-4C8B-A22A-A71E6191913B}"/>
          </ac:spMkLst>
        </pc:spChg>
        <pc:spChg chg="add del">
          <ac:chgData name="Tom Mcaloon" userId="0372c793b83b0c46" providerId="LiveId" clId="{301F7946-7D06-4D4B-AB34-53168F0B61A4}" dt="2023-03-23T07:18:37.737" v="237" actId="26606"/>
          <ac:spMkLst>
            <pc:docMk/>
            <pc:sldMk cId="3468933317" sldId="325"/>
            <ac:spMk id="15" creationId="{3EBE8569-6AEC-4B8C-8D53-2DE337CDBA65}"/>
          </ac:spMkLst>
        </pc:spChg>
        <pc:spChg chg="add del">
          <ac:chgData name="Tom Mcaloon" userId="0372c793b83b0c46" providerId="LiveId" clId="{301F7946-7D06-4D4B-AB34-53168F0B61A4}" dt="2023-03-23T07:18:37.737" v="237" actId="26606"/>
          <ac:spMkLst>
            <pc:docMk/>
            <pc:sldMk cId="3468933317" sldId="325"/>
            <ac:spMk id="16" creationId="{8FC9BE17-9A7B-462D-AE50-3D8777387304}"/>
          </ac:spMkLst>
        </pc:spChg>
        <pc:spChg chg="add del">
          <ac:chgData name="Tom Mcaloon" userId="0372c793b83b0c46" providerId="LiveId" clId="{301F7946-7D06-4D4B-AB34-53168F0B61A4}" dt="2023-03-23T07:18:37.737" v="237" actId="26606"/>
          <ac:spMkLst>
            <pc:docMk/>
            <pc:sldMk cId="3468933317" sldId="325"/>
            <ac:spMk id="17" creationId="{55D4142C-5077-457F-A6AD-3FECFDB39685}"/>
          </ac:spMkLst>
        </pc:spChg>
        <pc:spChg chg="add del">
          <ac:chgData name="Tom Mcaloon" userId="0372c793b83b0c46" providerId="LiveId" clId="{301F7946-7D06-4D4B-AB34-53168F0B61A4}" dt="2023-03-23T07:18:37.737" v="237" actId="26606"/>
          <ac:spMkLst>
            <pc:docMk/>
            <pc:sldMk cId="3468933317" sldId="325"/>
            <ac:spMk id="19" creationId="{7A5F0580-5EE9-419F-96EE-B6529EF6E7D0}"/>
          </ac:spMkLst>
        </pc:spChg>
        <pc:spChg chg="add del">
          <ac:chgData name="Tom Mcaloon" userId="0372c793b83b0c46" providerId="LiveId" clId="{301F7946-7D06-4D4B-AB34-53168F0B61A4}" dt="2023-03-23T07:31:20.685" v="302" actId="26606"/>
          <ac:spMkLst>
            <pc:docMk/>
            <pc:sldMk cId="3468933317" sldId="325"/>
            <ac:spMk id="24" creationId="{D038248A-211C-4EEC-8401-C761B929FB52}"/>
          </ac:spMkLst>
        </pc:spChg>
        <pc:spChg chg="add del">
          <ac:chgData name="Tom Mcaloon" userId="0372c793b83b0c46" providerId="LiveId" clId="{301F7946-7D06-4D4B-AB34-53168F0B61A4}" dt="2023-03-23T07:31:20.685" v="302" actId="26606"/>
          <ac:spMkLst>
            <pc:docMk/>
            <pc:sldMk cId="3468933317" sldId="325"/>
            <ac:spMk id="26" creationId="{C30A849F-66D9-40C8-BEC8-35AFF8F4568F}"/>
          </ac:spMkLst>
        </pc:spChg>
        <pc:spChg chg="add">
          <ac:chgData name="Tom Mcaloon" userId="0372c793b83b0c46" providerId="LiveId" clId="{301F7946-7D06-4D4B-AB34-53168F0B61A4}" dt="2023-03-23T07:31:20.685" v="302" actId="26606"/>
          <ac:spMkLst>
            <pc:docMk/>
            <pc:sldMk cId="3468933317" sldId="325"/>
            <ac:spMk id="45" creationId="{EDDBB197-D710-4A4F-A9CA-FD2177498BE8}"/>
          </ac:spMkLst>
        </pc:spChg>
        <pc:spChg chg="add">
          <ac:chgData name="Tom Mcaloon" userId="0372c793b83b0c46" providerId="LiveId" clId="{301F7946-7D06-4D4B-AB34-53168F0B61A4}" dt="2023-03-23T07:31:20.685" v="302" actId="26606"/>
          <ac:spMkLst>
            <pc:docMk/>
            <pc:sldMk cId="3468933317" sldId="325"/>
            <ac:spMk id="47" creationId="{975D1CFA-2CDB-4B64-BD9F-85744E8DA12F}"/>
          </ac:spMkLst>
        </pc:spChg>
        <pc:grpChg chg="add del">
          <ac:chgData name="Tom Mcaloon" userId="0372c793b83b0c46" providerId="LiveId" clId="{301F7946-7D06-4D4B-AB34-53168F0B61A4}" dt="2023-03-23T07:31:20.685" v="302" actId="26606"/>
          <ac:grpSpMkLst>
            <pc:docMk/>
            <pc:sldMk cId="3468933317" sldId="325"/>
            <ac:grpSpMk id="28" creationId="{04542298-A2B1-480F-A11C-A40EDD19B857}"/>
          </ac:grpSpMkLst>
        </pc:grpChg>
        <pc:grpChg chg="add del">
          <ac:chgData name="Tom Mcaloon" userId="0372c793b83b0c46" providerId="LiveId" clId="{301F7946-7D06-4D4B-AB34-53168F0B61A4}" dt="2023-03-23T07:31:20.685" v="302" actId="26606"/>
          <ac:grpSpMkLst>
            <pc:docMk/>
            <pc:sldMk cId="3468933317" sldId="325"/>
            <ac:grpSpMk id="34" creationId="{2A5C9C35-2375-49EB-B99C-17C87D42FE7C}"/>
          </ac:grpSpMkLst>
        </pc:grpChg>
        <pc:grpChg chg="add">
          <ac:chgData name="Tom Mcaloon" userId="0372c793b83b0c46" providerId="LiveId" clId="{301F7946-7D06-4D4B-AB34-53168F0B61A4}" dt="2023-03-23T07:31:20.685" v="302" actId="26606"/>
          <ac:grpSpMkLst>
            <pc:docMk/>
            <pc:sldMk cId="3468933317" sldId="325"/>
            <ac:grpSpMk id="49" creationId="{25EE5136-01F1-466C-962D-BA9B4C6757AA}"/>
          </ac:grpSpMkLst>
        </pc:grpChg>
        <pc:graphicFrameChg chg="add del mod">
          <ac:chgData name="Tom Mcaloon" userId="0372c793b83b0c46" providerId="LiveId" clId="{301F7946-7D06-4D4B-AB34-53168F0B61A4}" dt="2023-03-23T07:30:30.564" v="294" actId="478"/>
          <ac:graphicFrameMkLst>
            <pc:docMk/>
            <pc:sldMk cId="3468933317" sldId="325"/>
            <ac:graphicFrameMk id="40" creationId="{3C2455DA-4002-E8BE-85F7-FD4B7DA46A4D}"/>
          </ac:graphicFrameMkLst>
        </pc:graphicFrameChg>
        <pc:graphicFrameChg chg="add del">
          <ac:chgData name="Tom Mcaloon" userId="0372c793b83b0c46" providerId="LiveId" clId="{301F7946-7D06-4D4B-AB34-53168F0B61A4}" dt="2023-03-23T07:31:54.608" v="306" actId="26606"/>
          <ac:graphicFrameMkLst>
            <pc:docMk/>
            <pc:sldMk cId="3468933317" sldId="325"/>
            <ac:graphicFrameMk id="55" creationId="{6A32ECE7-B35A-7368-EAA9-386FB729B224}"/>
          </ac:graphicFrameMkLst>
        </pc:graphicFrameChg>
        <pc:graphicFrameChg chg="add del">
          <ac:chgData name="Tom Mcaloon" userId="0372c793b83b0c46" providerId="LiveId" clId="{301F7946-7D06-4D4B-AB34-53168F0B61A4}" dt="2023-03-23T07:31:57.974" v="308" actId="26606"/>
          <ac:graphicFrameMkLst>
            <pc:docMk/>
            <pc:sldMk cId="3468933317" sldId="325"/>
            <ac:graphicFrameMk id="57" creationId="{7F89BF40-6D38-645C-B331-5F284C787B44}"/>
          </ac:graphicFrameMkLst>
        </pc:graphicFrameChg>
        <pc:graphicFrameChg chg="add">
          <ac:chgData name="Tom Mcaloon" userId="0372c793b83b0c46" providerId="LiveId" clId="{301F7946-7D06-4D4B-AB34-53168F0B61A4}" dt="2023-03-23T07:31:58.002" v="309" actId="26606"/>
          <ac:graphicFrameMkLst>
            <pc:docMk/>
            <pc:sldMk cId="3468933317" sldId="325"/>
            <ac:graphicFrameMk id="59" creationId="{12B1C071-81C3-0405-8D8B-5FCFD8EA1DED}"/>
          </ac:graphicFrameMkLst>
        </pc:graphicFrameChg>
        <pc:picChg chg="add del">
          <ac:chgData name="Tom Mcaloon" userId="0372c793b83b0c46" providerId="LiveId" clId="{301F7946-7D06-4D4B-AB34-53168F0B61A4}" dt="2023-03-23T07:07:04.051" v="138" actId="26606"/>
          <ac:picMkLst>
            <pc:docMk/>
            <pc:sldMk cId="3468933317" sldId="325"/>
            <ac:picMk id="9" creationId="{BA0EE54A-3506-7EED-481E-DF976E28F463}"/>
          </ac:picMkLst>
        </pc:picChg>
        <pc:picChg chg="add del">
          <ac:chgData name="Tom Mcaloon" userId="0372c793b83b0c46" providerId="LiveId" clId="{301F7946-7D06-4D4B-AB34-53168F0B61A4}" dt="2023-03-23T07:18:31.242" v="236" actId="478"/>
          <ac:picMkLst>
            <pc:docMk/>
            <pc:sldMk cId="3468933317" sldId="325"/>
            <ac:picMk id="18" creationId="{183486F4-7D20-08F6-D10A-08463B5FEC8E}"/>
          </ac:picMkLst>
        </pc:picChg>
        <pc:picChg chg="add">
          <ac:chgData name="Tom Mcaloon" userId="0372c793b83b0c46" providerId="LiveId" clId="{301F7946-7D06-4D4B-AB34-53168F0B61A4}" dt="2023-03-23T07:31:20.685" v="302" actId="26606"/>
          <ac:picMkLst>
            <pc:docMk/>
            <pc:sldMk cId="3468933317" sldId="325"/>
            <ac:picMk id="42" creationId="{A0AFA8F1-C58E-B053-47CF-5657E188C8B9}"/>
          </ac:picMkLst>
        </pc:picChg>
      </pc:sldChg>
      <pc:sldChg chg="addSp delSp modSp new mod setBg">
        <pc:chgData name="Tom Mcaloon" userId="0372c793b83b0c46" providerId="LiveId" clId="{301F7946-7D06-4D4B-AB34-53168F0B61A4}" dt="2023-03-23T07:36:16.599" v="342" actId="20577"/>
        <pc:sldMkLst>
          <pc:docMk/>
          <pc:sldMk cId="2853402223" sldId="326"/>
        </pc:sldMkLst>
        <pc:spChg chg="del">
          <ac:chgData name="Tom Mcaloon" userId="0372c793b83b0c46" providerId="LiveId" clId="{301F7946-7D06-4D4B-AB34-53168F0B61A4}" dt="2023-03-23T07:12:29.333" v="157" actId="26606"/>
          <ac:spMkLst>
            <pc:docMk/>
            <pc:sldMk cId="2853402223" sldId="326"/>
            <ac:spMk id="2" creationId="{55D74FE0-635E-5B8E-9202-F1D42E173C0F}"/>
          </ac:spMkLst>
        </pc:spChg>
        <pc:spChg chg="mod">
          <ac:chgData name="Tom Mcaloon" userId="0372c793b83b0c46" providerId="LiveId" clId="{301F7946-7D06-4D4B-AB34-53168F0B61A4}" dt="2023-03-23T07:36:16.599" v="342" actId="20577"/>
          <ac:spMkLst>
            <pc:docMk/>
            <pc:sldMk cId="2853402223" sldId="326"/>
            <ac:spMk id="3" creationId="{D9EB8E3D-87DA-7B3C-EB08-9ACFD2309196}"/>
          </ac:spMkLst>
        </pc:spChg>
        <pc:spChg chg="del mod">
          <ac:chgData name="Tom Mcaloon" userId="0372c793b83b0c46" providerId="LiveId" clId="{301F7946-7D06-4D4B-AB34-53168F0B61A4}" dt="2023-03-23T07:15:55.025" v="197" actId="478"/>
          <ac:spMkLst>
            <pc:docMk/>
            <pc:sldMk cId="2853402223" sldId="326"/>
            <ac:spMk id="4" creationId="{E66E9ACB-C6C6-4725-0082-43751A66C8C0}"/>
          </ac:spMkLst>
        </pc:spChg>
        <pc:spChg chg="mod">
          <ac:chgData name="Tom Mcaloon" userId="0372c793b83b0c46" providerId="LiveId" clId="{301F7946-7D06-4D4B-AB34-53168F0B61A4}" dt="2023-03-23T07:15:57.279" v="198"/>
          <ac:spMkLst>
            <pc:docMk/>
            <pc:sldMk cId="2853402223" sldId="326"/>
            <ac:spMk id="5" creationId="{C557AFC2-3BB7-293E-F78B-08A55EB4EA4F}"/>
          </ac:spMkLst>
        </pc:spChg>
        <pc:spChg chg="mod">
          <ac:chgData name="Tom Mcaloon" userId="0372c793b83b0c46" providerId="LiveId" clId="{301F7946-7D06-4D4B-AB34-53168F0B61A4}" dt="2023-03-23T07:12:37.525" v="159" actId="26606"/>
          <ac:spMkLst>
            <pc:docMk/>
            <pc:sldMk cId="2853402223" sldId="326"/>
            <ac:spMk id="6" creationId="{0A8222E4-0FF6-C197-B6B5-445009056BAC}"/>
          </ac:spMkLst>
        </pc:spChg>
        <pc:spChg chg="mod ord">
          <ac:chgData name="Tom Mcaloon" userId="0372c793b83b0c46" providerId="LiveId" clId="{301F7946-7D06-4D4B-AB34-53168F0B61A4}" dt="2023-03-23T07:18:13.643" v="235" actId="27636"/>
          <ac:spMkLst>
            <pc:docMk/>
            <pc:sldMk cId="2853402223" sldId="326"/>
            <ac:spMk id="7" creationId="{EF8E6817-C67A-CECB-AF85-308CDBA0AE6B}"/>
          </ac:spMkLst>
        </pc:spChg>
        <pc:spChg chg="add del">
          <ac:chgData name="Tom Mcaloon" userId="0372c793b83b0c46" providerId="LiveId" clId="{301F7946-7D06-4D4B-AB34-53168F0B61A4}" dt="2023-03-23T07:12:37.525" v="159" actId="26606"/>
          <ac:spMkLst>
            <pc:docMk/>
            <pc:sldMk cId="2853402223" sldId="326"/>
            <ac:spMk id="14" creationId="{058A14AF-9FB5-4CC7-BA35-E8E85D3EDF0E}"/>
          </ac:spMkLst>
        </pc:spChg>
        <pc:spChg chg="add del">
          <ac:chgData name="Tom Mcaloon" userId="0372c793b83b0c46" providerId="LiveId" clId="{301F7946-7D06-4D4B-AB34-53168F0B61A4}" dt="2023-03-23T07:12:37.525" v="159" actId="26606"/>
          <ac:spMkLst>
            <pc:docMk/>
            <pc:sldMk cId="2853402223" sldId="326"/>
            <ac:spMk id="16" creationId="{3A9A4357-BD1D-4622-A4FE-766E6AB8DE84}"/>
          </ac:spMkLst>
        </pc:spChg>
        <pc:spChg chg="add del">
          <ac:chgData name="Tom Mcaloon" userId="0372c793b83b0c46" providerId="LiveId" clId="{301F7946-7D06-4D4B-AB34-53168F0B61A4}" dt="2023-03-23T07:12:37.525" v="159" actId="26606"/>
          <ac:spMkLst>
            <pc:docMk/>
            <pc:sldMk cId="2853402223" sldId="326"/>
            <ac:spMk id="18" creationId="{E659831F-0D9A-4C63-9EBB-8435B85A440F}"/>
          </ac:spMkLst>
        </pc:spChg>
        <pc:spChg chg="add del">
          <ac:chgData name="Tom Mcaloon" userId="0372c793b83b0c46" providerId="LiveId" clId="{301F7946-7D06-4D4B-AB34-53168F0B61A4}" dt="2023-03-23T07:12:37.525" v="159" actId="26606"/>
          <ac:spMkLst>
            <pc:docMk/>
            <pc:sldMk cId="2853402223" sldId="326"/>
            <ac:spMk id="20" creationId="{E6995CE5-F890-4ABA-82A2-26507CE8D2A3}"/>
          </ac:spMkLst>
        </pc:spChg>
        <pc:spChg chg="add">
          <ac:chgData name="Tom Mcaloon" userId="0372c793b83b0c46" providerId="LiveId" clId="{301F7946-7D06-4D4B-AB34-53168F0B61A4}" dt="2023-03-23T07:12:37.525" v="159" actId="26606"/>
          <ac:spMkLst>
            <pc:docMk/>
            <pc:sldMk cId="2853402223" sldId="326"/>
            <ac:spMk id="25" creationId="{B6FACB3C-9069-4791-BC5C-0DB7CD19B853}"/>
          </ac:spMkLst>
        </pc:spChg>
        <pc:spChg chg="add">
          <ac:chgData name="Tom Mcaloon" userId="0372c793b83b0c46" providerId="LiveId" clId="{301F7946-7D06-4D4B-AB34-53168F0B61A4}" dt="2023-03-23T07:12:37.525" v="159" actId="26606"/>
          <ac:spMkLst>
            <pc:docMk/>
            <pc:sldMk cId="2853402223" sldId="326"/>
            <ac:spMk id="27" creationId="{71F2038E-D777-4B76-81DD-DD13EE91B9DD}"/>
          </ac:spMkLst>
        </pc:spChg>
        <pc:grpChg chg="add">
          <ac:chgData name="Tom Mcaloon" userId="0372c793b83b0c46" providerId="LiveId" clId="{301F7946-7D06-4D4B-AB34-53168F0B61A4}" dt="2023-03-23T07:12:37.525" v="159" actId="26606"/>
          <ac:grpSpMkLst>
            <pc:docMk/>
            <pc:sldMk cId="2853402223" sldId="326"/>
            <ac:grpSpMk id="29" creationId="{DD354807-230F-4402-B1B9-F733A8F1F190}"/>
          </ac:grpSpMkLst>
        </pc:grpChg>
        <pc:picChg chg="add mod ord">
          <ac:chgData name="Tom Mcaloon" userId="0372c793b83b0c46" providerId="LiveId" clId="{301F7946-7D06-4D4B-AB34-53168F0B61A4}" dt="2023-03-23T07:12:41.178" v="160" actId="1076"/>
          <ac:picMkLst>
            <pc:docMk/>
            <pc:sldMk cId="2853402223" sldId="326"/>
            <ac:picMk id="9" creationId="{FD86FF9C-AAB1-B14E-1F46-EFF26BD6816F}"/>
          </ac:picMkLst>
        </pc:picChg>
      </pc:sldChg>
      <pc:sldChg chg="addSp delSp modSp new mod setBg">
        <pc:chgData name="Tom Mcaloon" userId="0372c793b83b0c46" providerId="LiveId" clId="{301F7946-7D06-4D4B-AB34-53168F0B61A4}" dt="2023-03-23T07:45:56.689" v="421" actId="14100"/>
        <pc:sldMkLst>
          <pc:docMk/>
          <pc:sldMk cId="523264299" sldId="327"/>
        </pc:sldMkLst>
        <pc:spChg chg="del">
          <ac:chgData name="Tom Mcaloon" userId="0372c793b83b0c46" providerId="LiveId" clId="{301F7946-7D06-4D4B-AB34-53168F0B61A4}" dt="2023-03-23T07:13:27.337" v="162" actId="26606"/>
          <ac:spMkLst>
            <pc:docMk/>
            <pc:sldMk cId="523264299" sldId="327"/>
            <ac:spMk id="2" creationId="{26A685A1-3470-90CF-7C08-6A18F818C7D0}"/>
          </ac:spMkLst>
        </pc:spChg>
        <pc:spChg chg="mod">
          <ac:chgData name="Tom Mcaloon" userId="0372c793b83b0c46" providerId="LiveId" clId="{301F7946-7D06-4D4B-AB34-53168F0B61A4}" dt="2023-03-23T07:13:39.101" v="166" actId="26606"/>
          <ac:spMkLst>
            <pc:docMk/>
            <pc:sldMk cId="523264299" sldId="327"/>
            <ac:spMk id="3" creationId="{D34417EB-A3E1-F331-361B-32838BB2A028}"/>
          </ac:spMkLst>
        </pc:spChg>
        <pc:spChg chg="del mod">
          <ac:chgData name="Tom Mcaloon" userId="0372c793b83b0c46" providerId="LiveId" clId="{301F7946-7D06-4D4B-AB34-53168F0B61A4}" dt="2023-03-23T07:15:47.510" v="195" actId="478"/>
          <ac:spMkLst>
            <pc:docMk/>
            <pc:sldMk cId="523264299" sldId="327"/>
            <ac:spMk id="4" creationId="{5E9CE9F9-35C0-8DB7-6055-06ECD923AF18}"/>
          </ac:spMkLst>
        </pc:spChg>
        <pc:spChg chg="mod">
          <ac:chgData name="Tom Mcaloon" userId="0372c793b83b0c46" providerId="LiveId" clId="{301F7946-7D06-4D4B-AB34-53168F0B61A4}" dt="2023-03-23T07:15:44.809" v="194"/>
          <ac:spMkLst>
            <pc:docMk/>
            <pc:sldMk cId="523264299" sldId="327"/>
            <ac:spMk id="5" creationId="{77902249-F0A0-C90F-75CA-569BB4933223}"/>
          </ac:spMkLst>
        </pc:spChg>
        <pc:spChg chg="mod">
          <ac:chgData name="Tom Mcaloon" userId="0372c793b83b0c46" providerId="LiveId" clId="{301F7946-7D06-4D4B-AB34-53168F0B61A4}" dt="2023-03-23T07:13:27.337" v="162" actId="26606"/>
          <ac:spMkLst>
            <pc:docMk/>
            <pc:sldMk cId="523264299" sldId="327"/>
            <ac:spMk id="6" creationId="{21A3D1FF-AA04-735A-269F-A7780CF93059}"/>
          </ac:spMkLst>
        </pc:spChg>
        <pc:spChg chg="mod ord">
          <ac:chgData name="Tom Mcaloon" userId="0372c793b83b0c46" providerId="LiveId" clId="{301F7946-7D06-4D4B-AB34-53168F0B61A4}" dt="2023-03-23T07:17:49.982" v="224" actId="27636"/>
          <ac:spMkLst>
            <pc:docMk/>
            <pc:sldMk cId="523264299" sldId="327"/>
            <ac:spMk id="7" creationId="{AD0B1DCF-D7F8-4CE9-87FF-273C14F33E5C}"/>
          </ac:spMkLst>
        </pc:spChg>
        <pc:spChg chg="add del">
          <ac:chgData name="Tom Mcaloon" userId="0372c793b83b0c46" providerId="LiveId" clId="{301F7946-7D06-4D4B-AB34-53168F0B61A4}" dt="2023-03-23T07:13:39.101" v="166" actId="26606"/>
          <ac:spMkLst>
            <pc:docMk/>
            <pc:sldMk cId="523264299" sldId="327"/>
            <ac:spMk id="14" creationId="{B6FACB3C-9069-4791-BC5C-0DB7CD19B853}"/>
          </ac:spMkLst>
        </pc:spChg>
        <pc:spChg chg="add del">
          <ac:chgData name="Tom Mcaloon" userId="0372c793b83b0c46" providerId="LiveId" clId="{301F7946-7D06-4D4B-AB34-53168F0B61A4}" dt="2023-03-23T07:13:39.101" v="166" actId="26606"/>
          <ac:spMkLst>
            <pc:docMk/>
            <pc:sldMk cId="523264299" sldId="327"/>
            <ac:spMk id="16" creationId="{71F2038E-D777-4B76-81DD-DD13EE91B9DD}"/>
          </ac:spMkLst>
        </pc:spChg>
        <pc:spChg chg="add del">
          <ac:chgData name="Tom Mcaloon" userId="0372c793b83b0c46" providerId="LiveId" clId="{301F7946-7D06-4D4B-AB34-53168F0B61A4}" dt="2023-03-23T07:13:39.091" v="165" actId="26606"/>
          <ac:spMkLst>
            <pc:docMk/>
            <pc:sldMk cId="523264299" sldId="327"/>
            <ac:spMk id="27" creationId="{B6FACB3C-9069-4791-BC5C-0DB7CD19B853}"/>
          </ac:spMkLst>
        </pc:spChg>
        <pc:spChg chg="add del">
          <ac:chgData name="Tom Mcaloon" userId="0372c793b83b0c46" providerId="LiveId" clId="{301F7946-7D06-4D4B-AB34-53168F0B61A4}" dt="2023-03-23T07:13:39.091" v="165" actId="26606"/>
          <ac:spMkLst>
            <pc:docMk/>
            <pc:sldMk cId="523264299" sldId="327"/>
            <ac:spMk id="29" creationId="{71F2038E-D777-4B76-81DD-DD13EE91B9DD}"/>
          </ac:spMkLst>
        </pc:spChg>
        <pc:spChg chg="add">
          <ac:chgData name="Tom Mcaloon" userId="0372c793b83b0c46" providerId="LiveId" clId="{301F7946-7D06-4D4B-AB34-53168F0B61A4}" dt="2023-03-23T07:13:39.101" v="166" actId="26606"/>
          <ac:spMkLst>
            <pc:docMk/>
            <pc:sldMk cId="523264299" sldId="327"/>
            <ac:spMk id="37" creationId="{A440A548-C0D4-4418-940E-EDC2F1D9A599}"/>
          </ac:spMkLst>
        </pc:spChg>
        <pc:spChg chg="add">
          <ac:chgData name="Tom Mcaloon" userId="0372c793b83b0c46" providerId="LiveId" clId="{301F7946-7D06-4D4B-AB34-53168F0B61A4}" dt="2023-03-23T07:13:39.101" v="166" actId="26606"/>
          <ac:spMkLst>
            <pc:docMk/>
            <pc:sldMk cId="523264299" sldId="327"/>
            <ac:spMk id="38" creationId="{E708B267-8CD2-4684-A57B-9F1070769203}"/>
          </ac:spMkLst>
        </pc:spChg>
        <pc:grpChg chg="add del">
          <ac:chgData name="Tom Mcaloon" userId="0372c793b83b0c46" providerId="LiveId" clId="{301F7946-7D06-4D4B-AB34-53168F0B61A4}" dt="2023-03-23T07:13:39.101" v="166" actId="26606"/>
          <ac:grpSpMkLst>
            <pc:docMk/>
            <pc:sldMk cId="523264299" sldId="327"/>
            <ac:grpSpMk id="18" creationId="{DD354807-230F-4402-B1B9-F733A8F1F190}"/>
          </ac:grpSpMkLst>
        </pc:grpChg>
        <pc:grpChg chg="add del">
          <ac:chgData name="Tom Mcaloon" userId="0372c793b83b0c46" providerId="LiveId" clId="{301F7946-7D06-4D4B-AB34-53168F0B61A4}" dt="2023-03-23T07:13:39.091" v="165" actId="26606"/>
          <ac:grpSpMkLst>
            <pc:docMk/>
            <pc:sldMk cId="523264299" sldId="327"/>
            <ac:grpSpMk id="31" creationId="{DD354807-230F-4402-B1B9-F733A8F1F190}"/>
          </ac:grpSpMkLst>
        </pc:grpChg>
        <pc:grpChg chg="add">
          <ac:chgData name="Tom Mcaloon" userId="0372c793b83b0c46" providerId="LiveId" clId="{301F7946-7D06-4D4B-AB34-53168F0B61A4}" dt="2023-03-23T07:13:39.101" v="166" actId="26606"/>
          <ac:grpSpMkLst>
            <pc:docMk/>
            <pc:sldMk cId="523264299" sldId="327"/>
            <ac:grpSpMk id="39" creationId="{41E5AB36-9328-47E9-95AD-E38AC1C0E18D}"/>
          </ac:grpSpMkLst>
        </pc:grpChg>
        <pc:picChg chg="add mod ord">
          <ac:chgData name="Tom Mcaloon" userId="0372c793b83b0c46" providerId="LiveId" clId="{301F7946-7D06-4D4B-AB34-53168F0B61A4}" dt="2023-03-23T07:45:56.689" v="421" actId="14100"/>
          <ac:picMkLst>
            <pc:docMk/>
            <pc:sldMk cId="523264299" sldId="327"/>
            <ac:picMk id="9" creationId="{A4FF0219-9560-761B-AF03-575B44DD65B4}"/>
          </ac:picMkLst>
        </pc:picChg>
      </pc:sldChg>
      <pc:sldChg chg="addSp delSp modSp new mod setBg">
        <pc:chgData name="Tom Mcaloon" userId="0372c793b83b0c46" providerId="LiveId" clId="{301F7946-7D06-4D4B-AB34-53168F0B61A4}" dt="2023-03-23T07:45:47.089" v="419" actId="14100"/>
        <pc:sldMkLst>
          <pc:docMk/>
          <pc:sldMk cId="3473032199" sldId="328"/>
        </pc:sldMkLst>
        <pc:spChg chg="del">
          <ac:chgData name="Tom Mcaloon" userId="0372c793b83b0c46" providerId="LiveId" clId="{301F7946-7D06-4D4B-AB34-53168F0B61A4}" dt="2023-03-23T07:14:37.027" v="168" actId="26606"/>
          <ac:spMkLst>
            <pc:docMk/>
            <pc:sldMk cId="3473032199" sldId="328"/>
            <ac:spMk id="2" creationId="{573D9FBD-5B5B-6325-E40A-AF58170EC1AE}"/>
          </ac:spMkLst>
        </pc:spChg>
        <pc:spChg chg="mod">
          <ac:chgData name="Tom Mcaloon" userId="0372c793b83b0c46" providerId="LiveId" clId="{301F7946-7D06-4D4B-AB34-53168F0B61A4}" dt="2023-03-23T07:15:10.719" v="176" actId="26606"/>
          <ac:spMkLst>
            <pc:docMk/>
            <pc:sldMk cId="3473032199" sldId="328"/>
            <ac:spMk id="3" creationId="{0E5C145D-0831-6C6F-1BC9-A8EEC83D3939}"/>
          </ac:spMkLst>
        </pc:spChg>
        <pc:spChg chg="del mod">
          <ac:chgData name="Tom Mcaloon" userId="0372c793b83b0c46" providerId="LiveId" clId="{301F7946-7D06-4D4B-AB34-53168F0B61A4}" dt="2023-03-23T07:15:49.850" v="196" actId="478"/>
          <ac:spMkLst>
            <pc:docMk/>
            <pc:sldMk cId="3473032199" sldId="328"/>
            <ac:spMk id="4" creationId="{8961713B-D394-282E-6E83-1FE16E218F78}"/>
          </ac:spMkLst>
        </pc:spChg>
        <pc:spChg chg="mod">
          <ac:chgData name="Tom Mcaloon" userId="0372c793b83b0c46" providerId="LiveId" clId="{301F7946-7D06-4D4B-AB34-53168F0B61A4}" dt="2023-03-23T07:15:30.953" v="190" actId="20577"/>
          <ac:spMkLst>
            <pc:docMk/>
            <pc:sldMk cId="3473032199" sldId="328"/>
            <ac:spMk id="5" creationId="{C6F650EC-2AF4-CD8E-8D89-B0DB99F7EF73}"/>
          </ac:spMkLst>
        </pc:spChg>
        <pc:spChg chg="mod">
          <ac:chgData name="Tom Mcaloon" userId="0372c793b83b0c46" providerId="LiveId" clId="{301F7946-7D06-4D4B-AB34-53168F0B61A4}" dt="2023-03-23T07:14:37.027" v="168" actId="26606"/>
          <ac:spMkLst>
            <pc:docMk/>
            <pc:sldMk cId="3473032199" sldId="328"/>
            <ac:spMk id="6" creationId="{0F8FD2F4-8AF1-6B24-A662-C98D70D386E5}"/>
          </ac:spMkLst>
        </pc:spChg>
        <pc:spChg chg="mod ord">
          <ac:chgData name="Tom Mcaloon" userId="0372c793b83b0c46" providerId="LiveId" clId="{301F7946-7D06-4D4B-AB34-53168F0B61A4}" dt="2023-03-23T07:17:23.429" v="218" actId="20577"/>
          <ac:spMkLst>
            <pc:docMk/>
            <pc:sldMk cId="3473032199" sldId="328"/>
            <ac:spMk id="7" creationId="{2256E1EB-5A59-A4DB-8328-B00B8740912A}"/>
          </ac:spMkLst>
        </pc:spChg>
        <pc:spChg chg="add del">
          <ac:chgData name="Tom Mcaloon" userId="0372c793b83b0c46" providerId="LiveId" clId="{301F7946-7D06-4D4B-AB34-53168F0B61A4}" dt="2023-03-23T07:14:46.562" v="170" actId="26606"/>
          <ac:spMkLst>
            <pc:docMk/>
            <pc:sldMk cId="3473032199" sldId="328"/>
            <ac:spMk id="14" creationId="{A440A548-C0D4-4418-940E-EDC2F1D9A599}"/>
          </ac:spMkLst>
        </pc:spChg>
        <pc:spChg chg="add del">
          <ac:chgData name="Tom Mcaloon" userId="0372c793b83b0c46" providerId="LiveId" clId="{301F7946-7D06-4D4B-AB34-53168F0B61A4}" dt="2023-03-23T07:14:46.562" v="170" actId="26606"/>
          <ac:spMkLst>
            <pc:docMk/>
            <pc:sldMk cId="3473032199" sldId="328"/>
            <ac:spMk id="16" creationId="{E708B267-8CD2-4684-A57B-9F1070769203}"/>
          </ac:spMkLst>
        </pc:spChg>
        <pc:spChg chg="add del">
          <ac:chgData name="Tom Mcaloon" userId="0372c793b83b0c46" providerId="LiveId" clId="{301F7946-7D06-4D4B-AB34-53168F0B61A4}" dt="2023-03-23T07:15:10.719" v="176" actId="26606"/>
          <ac:spMkLst>
            <pc:docMk/>
            <pc:sldMk cId="3473032199" sldId="328"/>
            <ac:spMk id="26" creationId="{EDDBB197-D710-4A4F-A9CA-FD2177498BE8}"/>
          </ac:spMkLst>
        </pc:spChg>
        <pc:spChg chg="add del">
          <ac:chgData name="Tom Mcaloon" userId="0372c793b83b0c46" providerId="LiveId" clId="{301F7946-7D06-4D4B-AB34-53168F0B61A4}" dt="2023-03-23T07:15:10.719" v="176" actId="26606"/>
          <ac:spMkLst>
            <pc:docMk/>
            <pc:sldMk cId="3473032199" sldId="328"/>
            <ac:spMk id="28" creationId="{975D1CFA-2CDB-4B64-BD9F-85744E8DA12F}"/>
          </ac:spMkLst>
        </pc:spChg>
        <pc:spChg chg="add del">
          <ac:chgData name="Tom Mcaloon" userId="0372c793b83b0c46" providerId="LiveId" clId="{301F7946-7D06-4D4B-AB34-53168F0B61A4}" dt="2023-03-23T07:15:10.719" v="176" actId="26606"/>
          <ac:spMkLst>
            <pc:docMk/>
            <pc:sldMk cId="3473032199" sldId="328"/>
            <ac:spMk id="39" creationId="{2EB492CD-616E-47F8-933B-5E2D952A0593}"/>
          </ac:spMkLst>
        </pc:spChg>
        <pc:spChg chg="add del">
          <ac:chgData name="Tom Mcaloon" userId="0372c793b83b0c46" providerId="LiveId" clId="{301F7946-7D06-4D4B-AB34-53168F0B61A4}" dt="2023-03-23T07:15:10.719" v="176" actId="26606"/>
          <ac:spMkLst>
            <pc:docMk/>
            <pc:sldMk cId="3473032199" sldId="328"/>
            <ac:spMk id="41" creationId="{59383CF9-23B5-4335-9B21-1791C4CF1C75}"/>
          </ac:spMkLst>
        </pc:spChg>
        <pc:spChg chg="add del">
          <ac:chgData name="Tom Mcaloon" userId="0372c793b83b0c46" providerId="LiveId" clId="{301F7946-7D06-4D4B-AB34-53168F0B61A4}" dt="2023-03-23T07:15:10.719" v="176" actId="26606"/>
          <ac:spMkLst>
            <pc:docMk/>
            <pc:sldMk cId="3473032199" sldId="328"/>
            <ac:spMk id="43" creationId="{0007FE00-9498-4706-B255-6437B0252C02}"/>
          </ac:spMkLst>
        </pc:spChg>
        <pc:grpChg chg="add del">
          <ac:chgData name="Tom Mcaloon" userId="0372c793b83b0c46" providerId="LiveId" clId="{301F7946-7D06-4D4B-AB34-53168F0B61A4}" dt="2023-03-23T07:14:46.562" v="170" actId="26606"/>
          <ac:grpSpMkLst>
            <pc:docMk/>
            <pc:sldMk cId="3473032199" sldId="328"/>
            <ac:grpSpMk id="18" creationId="{41E5AB36-9328-47E9-95AD-E38AC1C0E18D}"/>
          </ac:grpSpMkLst>
        </pc:grpChg>
        <pc:grpChg chg="add del">
          <ac:chgData name="Tom Mcaloon" userId="0372c793b83b0c46" providerId="LiveId" clId="{301F7946-7D06-4D4B-AB34-53168F0B61A4}" dt="2023-03-23T07:15:10.719" v="176" actId="26606"/>
          <ac:grpSpMkLst>
            <pc:docMk/>
            <pc:sldMk cId="3473032199" sldId="328"/>
            <ac:grpSpMk id="30" creationId="{25EE5136-01F1-466C-962D-BA9B4C6757AA}"/>
          </ac:grpSpMkLst>
        </pc:grpChg>
        <pc:picChg chg="add mod ord">
          <ac:chgData name="Tom Mcaloon" userId="0372c793b83b0c46" providerId="LiveId" clId="{301F7946-7D06-4D4B-AB34-53168F0B61A4}" dt="2023-03-23T07:45:47.089" v="419" actId="14100"/>
          <ac:picMkLst>
            <pc:docMk/>
            <pc:sldMk cId="3473032199" sldId="328"/>
            <ac:picMk id="9" creationId="{49D0C107-3AB0-284D-90E7-C2F31CAD26C9}"/>
          </ac:picMkLst>
        </pc:picChg>
      </pc:sldChg>
      <pc:sldChg chg="addSp delSp modSp new mod setBg">
        <pc:chgData name="Tom Mcaloon" userId="0372c793b83b0c46" providerId="LiveId" clId="{301F7946-7D06-4D4B-AB34-53168F0B61A4}" dt="2023-03-23T07:39:11.974" v="417" actId="20577"/>
        <pc:sldMkLst>
          <pc:docMk/>
          <pc:sldMk cId="3073539581" sldId="329"/>
        </pc:sldMkLst>
        <pc:spChg chg="del">
          <ac:chgData name="Tom Mcaloon" userId="0372c793b83b0c46" providerId="LiveId" clId="{301F7946-7D06-4D4B-AB34-53168F0B61A4}" dt="2023-03-23T07:21:27.215" v="242" actId="26606"/>
          <ac:spMkLst>
            <pc:docMk/>
            <pc:sldMk cId="3073539581" sldId="329"/>
            <ac:spMk id="2" creationId="{038D5130-7EDC-9842-50B9-2B3EEA7E2E40}"/>
          </ac:spMkLst>
        </pc:spChg>
        <pc:spChg chg="mod">
          <ac:chgData name="Tom Mcaloon" userId="0372c793b83b0c46" providerId="LiveId" clId="{301F7946-7D06-4D4B-AB34-53168F0B61A4}" dt="2023-03-23T07:39:11.974" v="417" actId="20577"/>
          <ac:spMkLst>
            <pc:docMk/>
            <pc:sldMk cId="3073539581" sldId="329"/>
            <ac:spMk id="3" creationId="{381DDDC3-69DA-2C36-F335-969733CBE73C}"/>
          </ac:spMkLst>
        </pc:spChg>
        <pc:spChg chg="del mod">
          <ac:chgData name="Tom Mcaloon" userId="0372c793b83b0c46" providerId="LiveId" clId="{301F7946-7D06-4D4B-AB34-53168F0B61A4}" dt="2023-03-23T07:21:32.692" v="243" actId="478"/>
          <ac:spMkLst>
            <pc:docMk/>
            <pc:sldMk cId="3073539581" sldId="329"/>
            <ac:spMk id="4" creationId="{CCB8A7BC-A061-FE18-B80F-63EE9BACDFBE}"/>
          </ac:spMkLst>
        </pc:spChg>
        <pc:spChg chg="mod">
          <ac:chgData name="Tom Mcaloon" userId="0372c793b83b0c46" providerId="LiveId" clId="{301F7946-7D06-4D4B-AB34-53168F0B61A4}" dt="2023-03-23T07:21:53.065" v="260" actId="20577"/>
          <ac:spMkLst>
            <pc:docMk/>
            <pc:sldMk cId="3073539581" sldId="329"/>
            <ac:spMk id="5" creationId="{0F29023D-A383-473A-4A93-4AA7489FC7EC}"/>
          </ac:spMkLst>
        </pc:spChg>
        <pc:spChg chg="mod">
          <ac:chgData name="Tom Mcaloon" userId="0372c793b83b0c46" providerId="LiveId" clId="{301F7946-7D06-4D4B-AB34-53168F0B61A4}" dt="2023-03-23T07:21:27.215" v="242" actId="26606"/>
          <ac:spMkLst>
            <pc:docMk/>
            <pc:sldMk cId="3073539581" sldId="329"/>
            <ac:spMk id="6" creationId="{7250D2AE-9CD4-9ABD-98B0-99A3CAB6F7F5}"/>
          </ac:spMkLst>
        </pc:spChg>
        <pc:spChg chg="mod ord">
          <ac:chgData name="Tom Mcaloon" userId="0372c793b83b0c46" providerId="LiveId" clId="{301F7946-7D06-4D4B-AB34-53168F0B61A4}" dt="2023-03-23T07:21:27.215" v="242" actId="26606"/>
          <ac:spMkLst>
            <pc:docMk/>
            <pc:sldMk cId="3073539581" sldId="329"/>
            <ac:spMk id="7" creationId="{3B0E29B9-5AA2-2C91-29DF-B7506C8A7DFB}"/>
          </ac:spMkLst>
        </pc:spChg>
        <pc:spChg chg="add">
          <ac:chgData name="Tom Mcaloon" userId="0372c793b83b0c46" providerId="LiveId" clId="{301F7946-7D06-4D4B-AB34-53168F0B61A4}" dt="2023-03-23T07:21:27.215" v="242" actId="26606"/>
          <ac:spMkLst>
            <pc:docMk/>
            <pc:sldMk cId="3073539581" sldId="329"/>
            <ac:spMk id="14" creationId="{E45CA849-654C-4173-AD99-B3A2528275F5}"/>
          </ac:spMkLst>
        </pc:spChg>
        <pc:spChg chg="add">
          <ac:chgData name="Tom Mcaloon" userId="0372c793b83b0c46" providerId="LiveId" clId="{301F7946-7D06-4D4B-AB34-53168F0B61A4}" dt="2023-03-23T07:21:27.215" v="242" actId="26606"/>
          <ac:spMkLst>
            <pc:docMk/>
            <pc:sldMk cId="3073539581" sldId="329"/>
            <ac:spMk id="16" creationId="{3E23A947-2D45-4208-AE2B-64948C87A3EB}"/>
          </ac:spMkLst>
        </pc:spChg>
        <pc:spChg chg="add">
          <ac:chgData name="Tom Mcaloon" userId="0372c793b83b0c46" providerId="LiveId" clId="{301F7946-7D06-4D4B-AB34-53168F0B61A4}" dt="2023-03-23T07:21:27.215" v="242" actId="26606"/>
          <ac:spMkLst>
            <pc:docMk/>
            <pc:sldMk cId="3073539581" sldId="329"/>
            <ac:spMk id="18" creationId="{E5BBB0F9-6A59-4D02-A9C7-A2D6516684CE}"/>
          </ac:spMkLst>
        </pc:spChg>
        <pc:picChg chg="add mod ord">
          <ac:chgData name="Tom Mcaloon" userId="0372c793b83b0c46" providerId="LiveId" clId="{301F7946-7D06-4D4B-AB34-53168F0B61A4}" dt="2023-03-23T07:21:27.215" v="242" actId="26606"/>
          <ac:picMkLst>
            <pc:docMk/>
            <pc:sldMk cId="3073539581" sldId="329"/>
            <ac:picMk id="9" creationId="{E50817B2-AB2F-E7B9-4882-FDA650F779ED}"/>
          </ac:picMkLst>
        </pc:picChg>
      </pc:sldChg>
      <pc:sldChg chg="addSp delSp modSp new mod setBg">
        <pc:chgData name="Tom Mcaloon" userId="0372c793b83b0c46" providerId="LiveId" clId="{301F7946-7D06-4D4B-AB34-53168F0B61A4}" dt="2023-03-23T07:33:41.080" v="326" actId="20577"/>
        <pc:sldMkLst>
          <pc:docMk/>
          <pc:sldMk cId="1985728604" sldId="330"/>
        </pc:sldMkLst>
        <pc:spChg chg="del">
          <ac:chgData name="Tom Mcaloon" userId="0372c793b83b0c46" providerId="LiveId" clId="{301F7946-7D06-4D4B-AB34-53168F0B61A4}" dt="2023-03-23T07:28:36.139" v="279" actId="26606"/>
          <ac:spMkLst>
            <pc:docMk/>
            <pc:sldMk cId="1985728604" sldId="330"/>
            <ac:spMk id="2" creationId="{06D7B2B9-6DA0-E293-A390-B76384BA2BCB}"/>
          </ac:spMkLst>
        </pc:spChg>
        <pc:spChg chg="mod">
          <ac:chgData name="Tom Mcaloon" userId="0372c793b83b0c46" providerId="LiveId" clId="{301F7946-7D06-4D4B-AB34-53168F0B61A4}" dt="2023-03-23T07:32:40.395" v="311" actId="26606"/>
          <ac:spMkLst>
            <pc:docMk/>
            <pc:sldMk cId="1985728604" sldId="330"/>
            <ac:spMk id="3" creationId="{66AE1A20-F5B4-880A-FF20-B0FB5495FCCA}"/>
          </ac:spMkLst>
        </pc:spChg>
        <pc:spChg chg="del mod">
          <ac:chgData name="Tom Mcaloon" userId="0372c793b83b0c46" providerId="LiveId" clId="{301F7946-7D06-4D4B-AB34-53168F0B61A4}" dt="2023-03-23T07:33:21.866" v="312" actId="478"/>
          <ac:spMkLst>
            <pc:docMk/>
            <pc:sldMk cId="1985728604" sldId="330"/>
            <ac:spMk id="4" creationId="{FA35B822-91EC-2803-7116-F481462C5443}"/>
          </ac:spMkLst>
        </pc:spChg>
        <pc:spChg chg="mod ord">
          <ac:chgData name="Tom Mcaloon" userId="0372c793b83b0c46" providerId="LiveId" clId="{301F7946-7D06-4D4B-AB34-53168F0B61A4}" dt="2023-03-23T07:33:41.080" v="326" actId="20577"/>
          <ac:spMkLst>
            <pc:docMk/>
            <pc:sldMk cId="1985728604" sldId="330"/>
            <ac:spMk id="5" creationId="{33537CC8-4A42-9D32-9DC4-D68457C5C265}"/>
          </ac:spMkLst>
        </pc:spChg>
        <pc:spChg chg="mod">
          <ac:chgData name="Tom Mcaloon" userId="0372c793b83b0c46" providerId="LiveId" clId="{301F7946-7D06-4D4B-AB34-53168F0B61A4}" dt="2023-03-23T07:32:40.395" v="311" actId="26606"/>
          <ac:spMkLst>
            <pc:docMk/>
            <pc:sldMk cId="1985728604" sldId="330"/>
            <ac:spMk id="6" creationId="{854CDBAD-2EEF-671B-AA9C-30D14F518A5B}"/>
          </ac:spMkLst>
        </pc:spChg>
        <pc:spChg chg="mod ord">
          <ac:chgData name="Tom Mcaloon" userId="0372c793b83b0c46" providerId="LiveId" clId="{301F7946-7D06-4D4B-AB34-53168F0B61A4}" dt="2023-03-23T07:32:40.395" v="311" actId="26606"/>
          <ac:spMkLst>
            <pc:docMk/>
            <pc:sldMk cId="1985728604" sldId="330"/>
            <ac:spMk id="7" creationId="{9E1FE3BA-5317-5535-FF43-77153022E69E}"/>
          </ac:spMkLst>
        </pc:spChg>
        <pc:spChg chg="add del">
          <ac:chgData name="Tom Mcaloon" userId="0372c793b83b0c46" providerId="LiveId" clId="{301F7946-7D06-4D4B-AB34-53168F0B61A4}" dt="2023-03-23T07:32:34.539" v="310" actId="26606"/>
          <ac:spMkLst>
            <pc:docMk/>
            <pc:sldMk cId="1985728604" sldId="330"/>
            <ac:spMk id="14" creationId="{EDDBB197-D710-4A4F-A9CA-FD2177498BE8}"/>
          </ac:spMkLst>
        </pc:spChg>
        <pc:spChg chg="add del">
          <ac:chgData name="Tom Mcaloon" userId="0372c793b83b0c46" providerId="LiveId" clId="{301F7946-7D06-4D4B-AB34-53168F0B61A4}" dt="2023-03-23T07:32:34.539" v="310" actId="26606"/>
          <ac:spMkLst>
            <pc:docMk/>
            <pc:sldMk cId="1985728604" sldId="330"/>
            <ac:spMk id="16" creationId="{975D1CFA-2CDB-4B64-BD9F-85744E8DA12F}"/>
          </ac:spMkLst>
        </pc:spChg>
        <pc:spChg chg="add del">
          <ac:chgData name="Tom Mcaloon" userId="0372c793b83b0c46" providerId="LiveId" clId="{301F7946-7D06-4D4B-AB34-53168F0B61A4}" dt="2023-03-23T07:32:40.395" v="311" actId="26606"/>
          <ac:spMkLst>
            <pc:docMk/>
            <pc:sldMk cId="1985728604" sldId="330"/>
            <ac:spMk id="27" creationId="{3346177D-ADC4-4968-B747-5CFCD390B5B9}"/>
          </ac:spMkLst>
        </pc:spChg>
        <pc:spChg chg="add del">
          <ac:chgData name="Tom Mcaloon" userId="0372c793b83b0c46" providerId="LiveId" clId="{301F7946-7D06-4D4B-AB34-53168F0B61A4}" dt="2023-03-23T07:32:40.395" v="311" actId="26606"/>
          <ac:spMkLst>
            <pc:docMk/>
            <pc:sldMk cId="1985728604" sldId="330"/>
            <ac:spMk id="29" creationId="{0844A943-BF79-4FEA-ABB1-3BD54D236606}"/>
          </ac:spMkLst>
        </pc:spChg>
        <pc:spChg chg="add del">
          <ac:chgData name="Tom Mcaloon" userId="0372c793b83b0c46" providerId="LiveId" clId="{301F7946-7D06-4D4B-AB34-53168F0B61A4}" dt="2023-03-23T07:32:40.395" v="311" actId="26606"/>
          <ac:spMkLst>
            <pc:docMk/>
            <pc:sldMk cId="1985728604" sldId="330"/>
            <ac:spMk id="31" creationId="{6437CC72-F4A8-4DC3-AFAB-D22C482C8100}"/>
          </ac:spMkLst>
        </pc:spChg>
        <pc:spChg chg="add">
          <ac:chgData name="Tom Mcaloon" userId="0372c793b83b0c46" providerId="LiveId" clId="{301F7946-7D06-4D4B-AB34-53168F0B61A4}" dt="2023-03-23T07:32:40.395" v="311" actId="26606"/>
          <ac:spMkLst>
            <pc:docMk/>
            <pc:sldMk cId="1985728604" sldId="330"/>
            <ac:spMk id="36" creationId="{A440A548-C0D4-4418-940E-EDC2F1D9A599}"/>
          </ac:spMkLst>
        </pc:spChg>
        <pc:spChg chg="add">
          <ac:chgData name="Tom Mcaloon" userId="0372c793b83b0c46" providerId="LiveId" clId="{301F7946-7D06-4D4B-AB34-53168F0B61A4}" dt="2023-03-23T07:32:40.395" v="311" actId="26606"/>
          <ac:spMkLst>
            <pc:docMk/>
            <pc:sldMk cId="1985728604" sldId="330"/>
            <ac:spMk id="38" creationId="{E708B267-8CD2-4684-A57B-9F1070769203}"/>
          </ac:spMkLst>
        </pc:spChg>
        <pc:grpChg chg="add del">
          <ac:chgData name="Tom Mcaloon" userId="0372c793b83b0c46" providerId="LiveId" clId="{301F7946-7D06-4D4B-AB34-53168F0B61A4}" dt="2023-03-23T07:32:34.539" v="310" actId="26606"/>
          <ac:grpSpMkLst>
            <pc:docMk/>
            <pc:sldMk cId="1985728604" sldId="330"/>
            <ac:grpSpMk id="18" creationId="{25EE5136-01F1-466C-962D-BA9B4C6757AA}"/>
          </ac:grpSpMkLst>
        </pc:grpChg>
        <pc:grpChg chg="add">
          <ac:chgData name="Tom Mcaloon" userId="0372c793b83b0c46" providerId="LiveId" clId="{301F7946-7D06-4D4B-AB34-53168F0B61A4}" dt="2023-03-23T07:32:40.395" v="311" actId="26606"/>
          <ac:grpSpMkLst>
            <pc:docMk/>
            <pc:sldMk cId="1985728604" sldId="330"/>
            <ac:grpSpMk id="40" creationId="{41E5AB36-9328-47E9-95AD-E38AC1C0E18D}"/>
          </ac:grpSpMkLst>
        </pc:grpChg>
        <pc:picChg chg="add mod">
          <ac:chgData name="Tom Mcaloon" userId="0372c793b83b0c46" providerId="LiveId" clId="{301F7946-7D06-4D4B-AB34-53168F0B61A4}" dt="2023-03-23T07:32:40.395" v="311" actId="26606"/>
          <ac:picMkLst>
            <pc:docMk/>
            <pc:sldMk cId="1985728604" sldId="330"/>
            <ac:picMk id="11" creationId="{26889C5E-5347-184B-35BF-9D7D24A04FE8}"/>
          </ac:picMkLst>
        </pc:picChg>
      </pc:sldChg>
      <pc:sldChg chg="addSp delSp modSp new mod setBg">
        <pc:chgData name="Tom Mcaloon" userId="0372c793b83b0c46" providerId="LiveId" clId="{301F7946-7D06-4D4B-AB34-53168F0B61A4}" dt="2023-03-23T07:55:31.314" v="524" actId="20577"/>
        <pc:sldMkLst>
          <pc:docMk/>
          <pc:sldMk cId="1108344807" sldId="331"/>
        </pc:sldMkLst>
        <pc:spChg chg="del">
          <ac:chgData name="Tom Mcaloon" userId="0372c793b83b0c46" providerId="LiveId" clId="{301F7946-7D06-4D4B-AB34-53168F0B61A4}" dt="2023-03-23T07:52:36.670" v="451" actId="26606"/>
          <ac:spMkLst>
            <pc:docMk/>
            <pc:sldMk cId="1108344807" sldId="331"/>
            <ac:spMk id="2" creationId="{420392B1-61F6-36E6-6467-E8956AB71DD4}"/>
          </ac:spMkLst>
        </pc:spChg>
        <pc:spChg chg="mod">
          <ac:chgData name="Tom Mcaloon" userId="0372c793b83b0c46" providerId="LiveId" clId="{301F7946-7D06-4D4B-AB34-53168F0B61A4}" dt="2023-03-23T07:52:59.254" v="459"/>
          <ac:spMkLst>
            <pc:docMk/>
            <pc:sldMk cId="1108344807" sldId="331"/>
            <ac:spMk id="3" creationId="{9841915D-A60F-71D1-15FA-129261E7C202}"/>
          </ac:spMkLst>
        </pc:spChg>
        <pc:spChg chg="mod">
          <ac:chgData name="Tom Mcaloon" userId="0372c793b83b0c46" providerId="LiveId" clId="{301F7946-7D06-4D4B-AB34-53168F0B61A4}" dt="2023-03-23T07:52:36.670" v="451" actId="26606"/>
          <ac:spMkLst>
            <pc:docMk/>
            <pc:sldMk cId="1108344807" sldId="331"/>
            <ac:spMk id="4" creationId="{35418056-6335-5435-B8EA-23B076A89B83}"/>
          </ac:spMkLst>
        </pc:spChg>
        <pc:spChg chg="mod">
          <ac:chgData name="Tom Mcaloon" userId="0372c793b83b0c46" providerId="LiveId" clId="{301F7946-7D06-4D4B-AB34-53168F0B61A4}" dt="2023-03-23T07:52:36.670" v="451" actId="26606"/>
          <ac:spMkLst>
            <pc:docMk/>
            <pc:sldMk cId="1108344807" sldId="331"/>
            <ac:spMk id="5" creationId="{4165B5B6-B7C8-E314-DF12-168AAEC674D4}"/>
          </ac:spMkLst>
        </pc:spChg>
        <pc:spChg chg="mod">
          <ac:chgData name="Tom Mcaloon" userId="0372c793b83b0c46" providerId="LiveId" clId="{301F7946-7D06-4D4B-AB34-53168F0B61A4}" dt="2023-03-23T07:52:36.670" v="451" actId="26606"/>
          <ac:spMkLst>
            <pc:docMk/>
            <pc:sldMk cId="1108344807" sldId="331"/>
            <ac:spMk id="6" creationId="{7491C4E6-EA89-538F-7B92-C1CD94C5BF99}"/>
          </ac:spMkLst>
        </pc:spChg>
        <pc:spChg chg="mod ord">
          <ac:chgData name="Tom Mcaloon" userId="0372c793b83b0c46" providerId="LiveId" clId="{301F7946-7D06-4D4B-AB34-53168F0B61A4}" dt="2023-03-23T07:55:31.314" v="524" actId="20577"/>
          <ac:spMkLst>
            <pc:docMk/>
            <pc:sldMk cId="1108344807" sldId="331"/>
            <ac:spMk id="7" creationId="{3E7286BA-23CA-07F1-6CBE-86BDF8BED74D}"/>
          </ac:spMkLst>
        </pc:spChg>
        <pc:spChg chg="add">
          <ac:chgData name="Tom Mcaloon" userId="0372c793b83b0c46" providerId="LiveId" clId="{301F7946-7D06-4D4B-AB34-53168F0B61A4}" dt="2023-03-23T07:52:36.670" v="451" actId="26606"/>
          <ac:spMkLst>
            <pc:docMk/>
            <pc:sldMk cId="1108344807" sldId="331"/>
            <ac:spMk id="14" creationId="{743AA782-23D1-4521-8CAD-47662984AA08}"/>
          </ac:spMkLst>
        </pc:spChg>
        <pc:spChg chg="add">
          <ac:chgData name="Tom Mcaloon" userId="0372c793b83b0c46" providerId="LiveId" clId="{301F7946-7D06-4D4B-AB34-53168F0B61A4}" dt="2023-03-23T07:52:36.670" v="451" actId="26606"/>
          <ac:spMkLst>
            <pc:docMk/>
            <pc:sldMk cId="1108344807" sldId="331"/>
            <ac:spMk id="16" creationId="{71877DBC-BB60-40F0-AC93-2ACDBAAE60CE}"/>
          </ac:spMkLst>
        </pc:spChg>
        <pc:picChg chg="add mod ord">
          <ac:chgData name="Tom Mcaloon" userId="0372c793b83b0c46" providerId="LiveId" clId="{301F7946-7D06-4D4B-AB34-53168F0B61A4}" dt="2023-03-23T07:52:36.670" v="451" actId="26606"/>
          <ac:picMkLst>
            <pc:docMk/>
            <pc:sldMk cId="1108344807" sldId="331"/>
            <ac:picMk id="9" creationId="{96264B3C-7B38-2356-C3B3-AE81B337D10F}"/>
          </ac:picMkLst>
        </pc:picChg>
      </pc:sldChg>
      <pc:sldChg chg="addSp delSp modSp new mod setBg">
        <pc:chgData name="Tom Mcaloon" userId="0372c793b83b0c46" providerId="LiveId" clId="{301F7946-7D06-4D4B-AB34-53168F0B61A4}" dt="2023-03-23T07:55:22.607" v="520" actId="20577"/>
        <pc:sldMkLst>
          <pc:docMk/>
          <pc:sldMk cId="2709540239" sldId="332"/>
        </pc:sldMkLst>
        <pc:spChg chg="del">
          <ac:chgData name="Tom Mcaloon" userId="0372c793b83b0c46" providerId="LiveId" clId="{301F7946-7D06-4D4B-AB34-53168F0B61A4}" dt="2023-03-23T07:53:33.794" v="476" actId="26606"/>
          <ac:spMkLst>
            <pc:docMk/>
            <pc:sldMk cId="2709540239" sldId="332"/>
            <ac:spMk id="2" creationId="{8DEFA1C7-FB07-641E-29E4-89AD3492B0F1}"/>
          </ac:spMkLst>
        </pc:spChg>
        <pc:spChg chg="mod">
          <ac:chgData name="Tom Mcaloon" userId="0372c793b83b0c46" providerId="LiveId" clId="{301F7946-7D06-4D4B-AB34-53168F0B61A4}" dt="2023-03-23T07:54:30.819" v="492" actId="26606"/>
          <ac:spMkLst>
            <pc:docMk/>
            <pc:sldMk cId="2709540239" sldId="332"/>
            <ac:spMk id="3" creationId="{D6E1CACA-3A7C-C0CB-8E27-97D9A7742C16}"/>
          </ac:spMkLst>
        </pc:spChg>
        <pc:spChg chg="mod">
          <ac:chgData name="Tom Mcaloon" userId="0372c793b83b0c46" providerId="LiveId" clId="{301F7946-7D06-4D4B-AB34-53168F0B61A4}" dt="2023-03-23T07:54:30.819" v="492" actId="26606"/>
          <ac:spMkLst>
            <pc:docMk/>
            <pc:sldMk cId="2709540239" sldId="332"/>
            <ac:spMk id="4" creationId="{9594A44B-B261-9121-0C2C-67F64BB3737A}"/>
          </ac:spMkLst>
        </pc:spChg>
        <pc:spChg chg="mod">
          <ac:chgData name="Tom Mcaloon" userId="0372c793b83b0c46" providerId="LiveId" clId="{301F7946-7D06-4D4B-AB34-53168F0B61A4}" dt="2023-03-23T07:53:33.794" v="476" actId="26606"/>
          <ac:spMkLst>
            <pc:docMk/>
            <pc:sldMk cId="2709540239" sldId="332"/>
            <ac:spMk id="5" creationId="{9A634D5C-051F-14A6-6B17-12A7C24D9996}"/>
          </ac:spMkLst>
        </pc:spChg>
        <pc:spChg chg="mod ord">
          <ac:chgData name="Tom Mcaloon" userId="0372c793b83b0c46" providerId="LiveId" clId="{301F7946-7D06-4D4B-AB34-53168F0B61A4}" dt="2023-03-23T07:53:33.794" v="476" actId="26606"/>
          <ac:spMkLst>
            <pc:docMk/>
            <pc:sldMk cId="2709540239" sldId="332"/>
            <ac:spMk id="6" creationId="{F10AE1F9-7D9C-0AD3-9936-25AFE48BD8DE}"/>
          </ac:spMkLst>
        </pc:spChg>
        <pc:spChg chg="mod ord">
          <ac:chgData name="Tom Mcaloon" userId="0372c793b83b0c46" providerId="LiveId" clId="{301F7946-7D06-4D4B-AB34-53168F0B61A4}" dt="2023-03-23T07:55:22.607" v="520" actId="20577"/>
          <ac:spMkLst>
            <pc:docMk/>
            <pc:sldMk cId="2709540239" sldId="332"/>
            <ac:spMk id="7" creationId="{AEEEBD0E-D48B-746B-5803-BF7CBB22EC6A}"/>
          </ac:spMkLst>
        </pc:spChg>
        <pc:spChg chg="add del">
          <ac:chgData name="Tom Mcaloon" userId="0372c793b83b0c46" providerId="LiveId" clId="{301F7946-7D06-4D4B-AB34-53168F0B61A4}" dt="2023-03-23T07:54:30.819" v="492" actId="26606"/>
          <ac:spMkLst>
            <pc:docMk/>
            <pc:sldMk cId="2709540239" sldId="332"/>
            <ac:spMk id="14" creationId="{1E020063-2385-44AC-BD67-258E1F0B9FCE}"/>
          </ac:spMkLst>
        </pc:spChg>
        <pc:spChg chg="add del">
          <ac:chgData name="Tom Mcaloon" userId="0372c793b83b0c46" providerId="LiveId" clId="{301F7946-7D06-4D4B-AB34-53168F0B61A4}" dt="2023-03-23T07:54:30.819" v="492" actId="26606"/>
          <ac:spMkLst>
            <pc:docMk/>
            <pc:sldMk cId="2709540239" sldId="332"/>
            <ac:spMk id="16" creationId="{7E014A0B-5338-4077-AFE9-A90D04D4492B}"/>
          </ac:spMkLst>
        </pc:spChg>
        <pc:spChg chg="add">
          <ac:chgData name="Tom Mcaloon" userId="0372c793b83b0c46" providerId="LiveId" clId="{301F7946-7D06-4D4B-AB34-53168F0B61A4}" dt="2023-03-23T07:54:30.819" v="492" actId="26606"/>
          <ac:spMkLst>
            <pc:docMk/>
            <pc:sldMk cId="2709540239" sldId="332"/>
            <ac:spMk id="33" creationId="{66E48AFA-8884-4F68-A44F-D2C1E8609C5A}"/>
          </ac:spMkLst>
        </pc:spChg>
        <pc:spChg chg="add">
          <ac:chgData name="Tom Mcaloon" userId="0372c793b83b0c46" providerId="LiveId" clId="{301F7946-7D06-4D4B-AB34-53168F0B61A4}" dt="2023-03-23T07:54:30.819" v="492" actId="26606"/>
          <ac:spMkLst>
            <pc:docMk/>
            <pc:sldMk cId="2709540239" sldId="332"/>
            <ac:spMk id="35" creationId="{969D19A6-08CB-498C-93EC-3FFB021FC68A}"/>
          </ac:spMkLst>
        </pc:spChg>
        <pc:grpChg chg="add del">
          <ac:chgData name="Tom Mcaloon" userId="0372c793b83b0c46" providerId="LiveId" clId="{301F7946-7D06-4D4B-AB34-53168F0B61A4}" dt="2023-03-23T07:54:30.819" v="492" actId="26606"/>
          <ac:grpSpMkLst>
            <pc:docMk/>
            <pc:sldMk cId="2709540239" sldId="332"/>
            <ac:grpSpMk id="18" creationId="{78127680-150F-4A90-9950-F66392578116}"/>
          </ac:grpSpMkLst>
        </pc:grpChg>
        <pc:grpChg chg="add del">
          <ac:chgData name="Tom Mcaloon" userId="0372c793b83b0c46" providerId="LiveId" clId="{301F7946-7D06-4D4B-AB34-53168F0B61A4}" dt="2023-03-23T07:54:30.819" v="492" actId="26606"/>
          <ac:grpSpMkLst>
            <pc:docMk/>
            <pc:sldMk cId="2709540239" sldId="332"/>
            <ac:grpSpMk id="24" creationId="{466920E5-8640-4C24-A775-8647637094A7}"/>
          </ac:grpSpMkLst>
        </pc:grpChg>
        <pc:picChg chg="add mod ord">
          <ac:chgData name="Tom Mcaloon" userId="0372c793b83b0c46" providerId="LiveId" clId="{301F7946-7D06-4D4B-AB34-53168F0B61A4}" dt="2023-03-23T07:54:30.819" v="492" actId="26606"/>
          <ac:picMkLst>
            <pc:docMk/>
            <pc:sldMk cId="2709540239" sldId="332"/>
            <ac:picMk id="9" creationId="{A0C22E2D-4ECE-28CE-98D4-177711B2C9E5}"/>
          </ac:picMkLst>
        </pc:picChg>
      </pc:sldChg>
      <pc:sldChg chg="addSp delSp modSp new mod setBg">
        <pc:chgData name="Tom Mcaloon" userId="0372c793b83b0c46" providerId="LiveId" clId="{301F7946-7D06-4D4B-AB34-53168F0B61A4}" dt="2023-03-23T07:55:08.556" v="516" actId="20577"/>
        <pc:sldMkLst>
          <pc:docMk/>
          <pc:sldMk cId="3787766078" sldId="333"/>
        </pc:sldMkLst>
        <pc:spChg chg="del">
          <ac:chgData name="Tom Mcaloon" userId="0372c793b83b0c46" providerId="LiveId" clId="{301F7946-7D06-4D4B-AB34-53168F0B61A4}" dt="2023-03-23T07:54:04.941" v="491" actId="26606"/>
          <ac:spMkLst>
            <pc:docMk/>
            <pc:sldMk cId="3787766078" sldId="333"/>
            <ac:spMk id="2" creationId="{BEC628E1-A185-B550-F0F1-29F410159369}"/>
          </ac:spMkLst>
        </pc:spChg>
        <pc:spChg chg="mod">
          <ac:chgData name="Tom Mcaloon" userId="0372c793b83b0c46" providerId="LiveId" clId="{301F7946-7D06-4D4B-AB34-53168F0B61A4}" dt="2023-03-23T07:54:04.941" v="491" actId="26606"/>
          <ac:spMkLst>
            <pc:docMk/>
            <pc:sldMk cId="3787766078" sldId="333"/>
            <ac:spMk id="3" creationId="{CC351BF9-4C5E-95E7-D5B9-1D91E614C81E}"/>
          </ac:spMkLst>
        </pc:spChg>
        <pc:spChg chg="mod">
          <ac:chgData name="Tom Mcaloon" userId="0372c793b83b0c46" providerId="LiveId" clId="{301F7946-7D06-4D4B-AB34-53168F0B61A4}" dt="2023-03-23T07:54:04.941" v="491" actId="26606"/>
          <ac:spMkLst>
            <pc:docMk/>
            <pc:sldMk cId="3787766078" sldId="333"/>
            <ac:spMk id="4" creationId="{BC608E28-99D2-D552-E6B3-E07C0497E1C8}"/>
          </ac:spMkLst>
        </pc:spChg>
        <pc:spChg chg="mod">
          <ac:chgData name="Tom Mcaloon" userId="0372c793b83b0c46" providerId="LiveId" clId="{301F7946-7D06-4D4B-AB34-53168F0B61A4}" dt="2023-03-23T07:54:04.941" v="491" actId="26606"/>
          <ac:spMkLst>
            <pc:docMk/>
            <pc:sldMk cId="3787766078" sldId="333"/>
            <ac:spMk id="5" creationId="{89753E19-B180-37A5-F277-3B0013847926}"/>
          </ac:spMkLst>
        </pc:spChg>
        <pc:spChg chg="mod">
          <ac:chgData name="Tom Mcaloon" userId="0372c793b83b0c46" providerId="LiveId" clId="{301F7946-7D06-4D4B-AB34-53168F0B61A4}" dt="2023-03-23T07:54:04.941" v="491" actId="26606"/>
          <ac:spMkLst>
            <pc:docMk/>
            <pc:sldMk cId="3787766078" sldId="333"/>
            <ac:spMk id="6" creationId="{53C90DF5-8B05-73B0-97EC-E954F4ED9DF6}"/>
          </ac:spMkLst>
        </pc:spChg>
        <pc:spChg chg="mod ord">
          <ac:chgData name="Tom Mcaloon" userId="0372c793b83b0c46" providerId="LiveId" clId="{301F7946-7D06-4D4B-AB34-53168F0B61A4}" dt="2023-03-23T07:55:08.556" v="516" actId="20577"/>
          <ac:spMkLst>
            <pc:docMk/>
            <pc:sldMk cId="3787766078" sldId="333"/>
            <ac:spMk id="7" creationId="{95365615-C75A-B33B-BD78-3CA6B404A3B1}"/>
          </ac:spMkLst>
        </pc:spChg>
        <pc:spChg chg="add">
          <ac:chgData name="Tom Mcaloon" userId="0372c793b83b0c46" providerId="LiveId" clId="{301F7946-7D06-4D4B-AB34-53168F0B61A4}" dt="2023-03-23T07:54:04.941" v="491" actId="26606"/>
          <ac:spMkLst>
            <pc:docMk/>
            <pc:sldMk cId="3787766078" sldId="333"/>
            <ac:spMk id="14" creationId="{66E48AFA-8884-4F68-A44F-D2C1E8609C5A}"/>
          </ac:spMkLst>
        </pc:spChg>
        <pc:spChg chg="add">
          <ac:chgData name="Tom Mcaloon" userId="0372c793b83b0c46" providerId="LiveId" clId="{301F7946-7D06-4D4B-AB34-53168F0B61A4}" dt="2023-03-23T07:54:04.941" v="491" actId="26606"/>
          <ac:spMkLst>
            <pc:docMk/>
            <pc:sldMk cId="3787766078" sldId="333"/>
            <ac:spMk id="16" creationId="{969D19A6-08CB-498C-93EC-3FFB021FC68A}"/>
          </ac:spMkLst>
        </pc:spChg>
        <pc:picChg chg="add mod ord">
          <ac:chgData name="Tom Mcaloon" userId="0372c793b83b0c46" providerId="LiveId" clId="{301F7946-7D06-4D4B-AB34-53168F0B61A4}" dt="2023-03-23T07:54:04.941" v="491" actId="26606"/>
          <ac:picMkLst>
            <pc:docMk/>
            <pc:sldMk cId="3787766078" sldId="333"/>
            <ac:picMk id="9" creationId="{2DBDDF11-36BF-B85A-F260-BFC04EDC30FC}"/>
          </ac:picMkLst>
        </pc:picChg>
      </pc:sldChg>
      <pc:sldChg chg="addSp delSp modSp new mod setBg">
        <pc:chgData name="Tom Mcaloon" userId="0372c793b83b0c46" providerId="LiveId" clId="{301F7946-7D06-4D4B-AB34-53168F0B61A4}" dt="2023-03-23T07:54:56.024" v="512" actId="20577"/>
        <pc:sldMkLst>
          <pc:docMk/>
          <pc:sldMk cId="1738486827" sldId="334"/>
        </pc:sldMkLst>
        <pc:spChg chg="del">
          <ac:chgData name="Tom Mcaloon" userId="0372c793b83b0c46" providerId="LiveId" clId="{301F7946-7D06-4D4B-AB34-53168F0B61A4}" dt="2023-03-23T07:54:41.707" v="493" actId="26606"/>
          <ac:spMkLst>
            <pc:docMk/>
            <pc:sldMk cId="1738486827" sldId="334"/>
            <ac:spMk id="2" creationId="{66C8F8B1-5AE4-84C0-6CE9-29A5649BEE83}"/>
          </ac:spMkLst>
        </pc:spChg>
        <pc:spChg chg="mod">
          <ac:chgData name="Tom Mcaloon" userId="0372c793b83b0c46" providerId="LiveId" clId="{301F7946-7D06-4D4B-AB34-53168F0B61A4}" dt="2023-03-23T07:54:49.137" v="510" actId="20577"/>
          <ac:spMkLst>
            <pc:docMk/>
            <pc:sldMk cId="1738486827" sldId="334"/>
            <ac:spMk id="3" creationId="{4390EC0B-2909-B72B-B975-E879262DFD1C}"/>
          </ac:spMkLst>
        </pc:spChg>
        <pc:spChg chg="mod">
          <ac:chgData name="Tom Mcaloon" userId="0372c793b83b0c46" providerId="LiveId" clId="{301F7946-7D06-4D4B-AB34-53168F0B61A4}" dt="2023-03-23T07:54:41.707" v="493" actId="26606"/>
          <ac:spMkLst>
            <pc:docMk/>
            <pc:sldMk cId="1738486827" sldId="334"/>
            <ac:spMk id="4" creationId="{3D6CB189-4555-0E50-A01B-B047562A4DA5}"/>
          </ac:spMkLst>
        </pc:spChg>
        <pc:spChg chg="mod">
          <ac:chgData name="Tom Mcaloon" userId="0372c793b83b0c46" providerId="LiveId" clId="{301F7946-7D06-4D4B-AB34-53168F0B61A4}" dt="2023-03-23T07:54:41.707" v="493" actId="26606"/>
          <ac:spMkLst>
            <pc:docMk/>
            <pc:sldMk cId="1738486827" sldId="334"/>
            <ac:spMk id="5" creationId="{642B5A0B-844D-E571-E46F-85022E534C11}"/>
          </ac:spMkLst>
        </pc:spChg>
        <pc:spChg chg="mod">
          <ac:chgData name="Tom Mcaloon" userId="0372c793b83b0c46" providerId="LiveId" clId="{301F7946-7D06-4D4B-AB34-53168F0B61A4}" dt="2023-03-23T07:54:41.707" v="493" actId="26606"/>
          <ac:spMkLst>
            <pc:docMk/>
            <pc:sldMk cId="1738486827" sldId="334"/>
            <ac:spMk id="6" creationId="{5CC3BC84-A871-3DCD-24D0-FBB2B165A3BA}"/>
          </ac:spMkLst>
        </pc:spChg>
        <pc:spChg chg="mod ord">
          <ac:chgData name="Tom Mcaloon" userId="0372c793b83b0c46" providerId="LiveId" clId="{301F7946-7D06-4D4B-AB34-53168F0B61A4}" dt="2023-03-23T07:54:56.024" v="512" actId="20577"/>
          <ac:spMkLst>
            <pc:docMk/>
            <pc:sldMk cId="1738486827" sldId="334"/>
            <ac:spMk id="7" creationId="{1391DA9D-6632-3F52-3B07-ACFED2DE9B85}"/>
          </ac:spMkLst>
        </pc:spChg>
        <pc:spChg chg="add">
          <ac:chgData name="Tom Mcaloon" userId="0372c793b83b0c46" providerId="LiveId" clId="{301F7946-7D06-4D4B-AB34-53168F0B61A4}" dt="2023-03-23T07:54:41.707" v="493" actId="26606"/>
          <ac:spMkLst>
            <pc:docMk/>
            <pc:sldMk cId="1738486827" sldId="334"/>
            <ac:spMk id="14" creationId="{743AA782-23D1-4521-8CAD-47662984AA08}"/>
          </ac:spMkLst>
        </pc:spChg>
        <pc:spChg chg="add">
          <ac:chgData name="Tom Mcaloon" userId="0372c793b83b0c46" providerId="LiveId" clId="{301F7946-7D06-4D4B-AB34-53168F0B61A4}" dt="2023-03-23T07:54:41.707" v="493" actId="26606"/>
          <ac:spMkLst>
            <pc:docMk/>
            <pc:sldMk cId="1738486827" sldId="334"/>
            <ac:spMk id="16" creationId="{650D18FE-0824-4A46-B22C-A86B52E5780A}"/>
          </ac:spMkLst>
        </pc:spChg>
        <pc:picChg chg="add mod ord">
          <ac:chgData name="Tom Mcaloon" userId="0372c793b83b0c46" providerId="LiveId" clId="{301F7946-7D06-4D4B-AB34-53168F0B61A4}" dt="2023-03-23T07:54:41.707" v="493" actId="26606"/>
          <ac:picMkLst>
            <pc:docMk/>
            <pc:sldMk cId="1738486827" sldId="334"/>
            <ac:picMk id="9" creationId="{F5507FC8-22C0-32E6-86B1-C8A7F4EE0CC1}"/>
          </ac:picMkLst>
        </pc:picChg>
      </pc:sldChg>
      <pc:sldMasterChg chg="addSldLayout delSldLayout">
        <pc:chgData name="Tom Mcaloon" userId="0372c793b83b0c46" providerId="LiveId" clId="{301F7946-7D06-4D4B-AB34-53168F0B61A4}" dt="2023-03-23T06:45:42.125" v="11" actId="47"/>
        <pc:sldMasterMkLst>
          <pc:docMk/>
          <pc:sldMasterMk cId="3448443244" sldId="2147483735"/>
        </pc:sldMasterMkLst>
        <pc:sldLayoutChg chg="add del">
          <pc:chgData name="Tom Mcaloon" userId="0372c793b83b0c46" providerId="LiveId" clId="{301F7946-7D06-4D4B-AB34-53168F0B61A4}" dt="2023-03-23T06:45:42.125" v="11" actId="47"/>
          <pc:sldLayoutMkLst>
            <pc:docMk/>
            <pc:sldMasterMk cId="3448443244" sldId="2147483735"/>
            <pc:sldLayoutMk cId="4208021535" sldId="2147483751"/>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5080C5-E523-414B-A20F-F6DE6954C40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0B1C8FE-C75C-42BF-87B0-0D26FD30B1D8}">
      <dgm:prSet/>
      <dgm:spPr/>
      <dgm:t>
        <a:bodyPr/>
        <a:lstStyle/>
        <a:p>
          <a:pPr>
            <a:lnSpc>
              <a:spcPct val="100000"/>
            </a:lnSpc>
          </a:pPr>
          <a:r>
            <a:rPr lang="en-US" dirty="0"/>
            <a:t>RSA is a public-key cryptosystem that was invented by Ron Rivest, Adi Shamir, and Leonard Adleman (RSA) in 1977</a:t>
          </a:r>
        </a:p>
      </dgm:t>
    </dgm:pt>
    <dgm:pt modelId="{03F41E78-F827-478B-A103-B1F6238F376F}" type="parTrans" cxnId="{89D007FE-EC6B-46A9-96B3-CBB8DE54E26E}">
      <dgm:prSet/>
      <dgm:spPr/>
      <dgm:t>
        <a:bodyPr/>
        <a:lstStyle/>
        <a:p>
          <a:endParaRPr lang="en-US"/>
        </a:p>
      </dgm:t>
    </dgm:pt>
    <dgm:pt modelId="{8BB6D594-3966-49A7-A718-CBA32DFE3550}" type="sibTrans" cxnId="{89D007FE-EC6B-46A9-96B3-CBB8DE54E26E}">
      <dgm:prSet/>
      <dgm:spPr/>
      <dgm:t>
        <a:bodyPr/>
        <a:lstStyle/>
        <a:p>
          <a:endParaRPr lang="en-US"/>
        </a:p>
      </dgm:t>
    </dgm:pt>
    <dgm:pt modelId="{F3836443-5036-436D-907F-F6686CD7741D}">
      <dgm:prSet/>
      <dgm:spPr/>
      <dgm:t>
        <a:bodyPr/>
        <a:lstStyle/>
        <a:p>
          <a:pPr>
            <a:lnSpc>
              <a:spcPct val="100000"/>
            </a:lnSpc>
          </a:pPr>
          <a:r>
            <a:rPr lang="en-US"/>
            <a:t>RSA is widely used today for secure data transmission over the internet.</a:t>
          </a:r>
        </a:p>
      </dgm:t>
    </dgm:pt>
    <dgm:pt modelId="{7BBE1321-493F-4BA7-A8AB-B2583BC8543D}" type="parTrans" cxnId="{C56690F9-A807-4A85-9D29-BB04AB28ACF7}">
      <dgm:prSet/>
      <dgm:spPr/>
      <dgm:t>
        <a:bodyPr/>
        <a:lstStyle/>
        <a:p>
          <a:endParaRPr lang="en-US"/>
        </a:p>
      </dgm:t>
    </dgm:pt>
    <dgm:pt modelId="{1A720D2B-276A-49F7-A171-B2B8A9CCF4EA}" type="sibTrans" cxnId="{C56690F9-A807-4A85-9D29-BB04AB28ACF7}">
      <dgm:prSet/>
      <dgm:spPr/>
      <dgm:t>
        <a:bodyPr/>
        <a:lstStyle/>
        <a:p>
          <a:endParaRPr lang="en-US"/>
        </a:p>
      </dgm:t>
    </dgm:pt>
    <dgm:pt modelId="{73FF92BE-600A-4DE1-8B56-C66DD97F3347}">
      <dgm:prSet/>
      <dgm:spPr/>
      <dgm:t>
        <a:bodyPr/>
        <a:lstStyle/>
        <a:p>
          <a:pPr>
            <a:lnSpc>
              <a:spcPct val="100000"/>
            </a:lnSpc>
          </a:pPr>
          <a:r>
            <a:rPr lang="en-US"/>
            <a:t>It is used in various applications, such as online banking, email encryption, and secure file transfers.</a:t>
          </a:r>
        </a:p>
      </dgm:t>
    </dgm:pt>
    <dgm:pt modelId="{1B74C1E6-CB41-4B66-A0E0-064D13F38867}" type="parTrans" cxnId="{3962B5B0-4EC0-48D7-B12F-C8160AD699CF}">
      <dgm:prSet/>
      <dgm:spPr/>
      <dgm:t>
        <a:bodyPr/>
        <a:lstStyle/>
        <a:p>
          <a:endParaRPr lang="en-US"/>
        </a:p>
      </dgm:t>
    </dgm:pt>
    <dgm:pt modelId="{DDEC7285-7720-4415-B40D-069F032626DF}" type="sibTrans" cxnId="{3962B5B0-4EC0-48D7-B12F-C8160AD699CF}">
      <dgm:prSet/>
      <dgm:spPr/>
      <dgm:t>
        <a:bodyPr/>
        <a:lstStyle/>
        <a:p>
          <a:endParaRPr lang="en-US"/>
        </a:p>
      </dgm:t>
    </dgm:pt>
    <dgm:pt modelId="{077214E1-BA67-493E-82E1-8E7734E8A6B7}" type="pres">
      <dgm:prSet presAssocID="{015080C5-E523-414B-A20F-F6DE6954C404}" presName="root" presStyleCnt="0">
        <dgm:presLayoutVars>
          <dgm:dir/>
          <dgm:resizeHandles val="exact"/>
        </dgm:presLayoutVars>
      </dgm:prSet>
      <dgm:spPr/>
    </dgm:pt>
    <dgm:pt modelId="{29A96F15-1833-4549-B272-59D7AA8A960A}" type="pres">
      <dgm:prSet presAssocID="{30B1C8FE-C75C-42BF-87B0-0D26FD30B1D8}" presName="compNode" presStyleCnt="0"/>
      <dgm:spPr/>
    </dgm:pt>
    <dgm:pt modelId="{14C3B081-95EA-4526-B924-7EF115BAF31B}" type="pres">
      <dgm:prSet presAssocID="{30B1C8FE-C75C-42BF-87B0-0D26FD30B1D8}" presName="bgRect" presStyleLbl="bgShp" presStyleIdx="0" presStyleCnt="3"/>
      <dgm:spPr/>
    </dgm:pt>
    <dgm:pt modelId="{94FC6108-6E47-464B-B92D-419676E5BAB9}" type="pres">
      <dgm:prSet presAssocID="{30B1C8FE-C75C-42BF-87B0-0D26FD30B1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85C1372C-0A15-4B63-9E9E-4381CB603C12}" type="pres">
      <dgm:prSet presAssocID="{30B1C8FE-C75C-42BF-87B0-0D26FD30B1D8}" presName="spaceRect" presStyleCnt="0"/>
      <dgm:spPr/>
    </dgm:pt>
    <dgm:pt modelId="{8F912BD7-92F3-4DEF-A3DB-680239CB8112}" type="pres">
      <dgm:prSet presAssocID="{30B1C8FE-C75C-42BF-87B0-0D26FD30B1D8}" presName="parTx" presStyleLbl="revTx" presStyleIdx="0" presStyleCnt="3">
        <dgm:presLayoutVars>
          <dgm:chMax val="0"/>
          <dgm:chPref val="0"/>
        </dgm:presLayoutVars>
      </dgm:prSet>
      <dgm:spPr/>
    </dgm:pt>
    <dgm:pt modelId="{2E9E6216-26E1-45C7-B3CF-A69DA6F4414F}" type="pres">
      <dgm:prSet presAssocID="{8BB6D594-3966-49A7-A718-CBA32DFE3550}" presName="sibTrans" presStyleCnt="0"/>
      <dgm:spPr/>
    </dgm:pt>
    <dgm:pt modelId="{F089A52D-63CD-40F6-A66A-E5A319F6DD4F}" type="pres">
      <dgm:prSet presAssocID="{F3836443-5036-436D-907F-F6686CD7741D}" presName="compNode" presStyleCnt="0"/>
      <dgm:spPr/>
    </dgm:pt>
    <dgm:pt modelId="{EA9DD055-950F-48D4-A4CF-639E9CA90909}" type="pres">
      <dgm:prSet presAssocID="{F3836443-5036-436D-907F-F6686CD7741D}" presName="bgRect" presStyleLbl="bgShp" presStyleIdx="1" presStyleCnt="3"/>
      <dgm:spPr/>
    </dgm:pt>
    <dgm:pt modelId="{92B01A24-644D-4E0C-BC64-61D794980E12}" type="pres">
      <dgm:prSet presAssocID="{F3836443-5036-436D-907F-F6686CD774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065A43F9-F31D-48B7-B111-CA50B9CEEE1F}" type="pres">
      <dgm:prSet presAssocID="{F3836443-5036-436D-907F-F6686CD7741D}" presName="spaceRect" presStyleCnt="0"/>
      <dgm:spPr/>
    </dgm:pt>
    <dgm:pt modelId="{C0402DBD-BA54-4FEF-AAD7-A2FE7F31C233}" type="pres">
      <dgm:prSet presAssocID="{F3836443-5036-436D-907F-F6686CD7741D}" presName="parTx" presStyleLbl="revTx" presStyleIdx="1" presStyleCnt="3">
        <dgm:presLayoutVars>
          <dgm:chMax val="0"/>
          <dgm:chPref val="0"/>
        </dgm:presLayoutVars>
      </dgm:prSet>
      <dgm:spPr/>
    </dgm:pt>
    <dgm:pt modelId="{8067B2D4-035D-4016-AD77-6D57254CD1AE}" type="pres">
      <dgm:prSet presAssocID="{1A720D2B-276A-49F7-A171-B2B8A9CCF4EA}" presName="sibTrans" presStyleCnt="0"/>
      <dgm:spPr/>
    </dgm:pt>
    <dgm:pt modelId="{2E058D0F-23F7-4C9A-8A6A-F47F536DFDAF}" type="pres">
      <dgm:prSet presAssocID="{73FF92BE-600A-4DE1-8B56-C66DD97F3347}" presName="compNode" presStyleCnt="0"/>
      <dgm:spPr/>
    </dgm:pt>
    <dgm:pt modelId="{EA7A3860-3C6B-4A21-BD28-2FC9ADDBB741}" type="pres">
      <dgm:prSet presAssocID="{73FF92BE-600A-4DE1-8B56-C66DD97F3347}" presName="bgRect" presStyleLbl="bgShp" presStyleIdx="2" presStyleCnt="3"/>
      <dgm:spPr/>
    </dgm:pt>
    <dgm:pt modelId="{E7A6606B-72AB-470B-9810-66F165444F09}" type="pres">
      <dgm:prSet presAssocID="{73FF92BE-600A-4DE1-8B56-C66DD97F33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velope"/>
        </a:ext>
      </dgm:extLst>
    </dgm:pt>
    <dgm:pt modelId="{54D7DD22-44E5-4F84-A907-5C69AEDE0689}" type="pres">
      <dgm:prSet presAssocID="{73FF92BE-600A-4DE1-8B56-C66DD97F3347}" presName="spaceRect" presStyleCnt="0"/>
      <dgm:spPr/>
    </dgm:pt>
    <dgm:pt modelId="{C5A99BE1-4996-488F-9B66-7C6DC033496F}" type="pres">
      <dgm:prSet presAssocID="{73FF92BE-600A-4DE1-8B56-C66DD97F3347}" presName="parTx" presStyleLbl="revTx" presStyleIdx="2" presStyleCnt="3">
        <dgm:presLayoutVars>
          <dgm:chMax val="0"/>
          <dgm:chPref val="0"/>
        </dgm:presLayoutVars>
      </dgm:prSet>
      <dgm:spPr/>
    </dgm:pt>
  </dgm:ptLst>
  <dgm:cxnLst>
    <dgm:cxn modelId="{496C7245-84E1-4317-A74E-CDB0D6A98696}" type="presOf" srcId="{73FF92BE-600A-4DE1-8B56-C66DD97F3347}" destId="{C5A99BE1-4996-488F-9B66-7C6DC033496F}" srcOrd="0" destOrd="0" presId="urn:microsoft.com/office/officeart/2018/2/layout/IconVerticalSolidList"/>
    <dgm:cxn modelId="{E0878556-F40C-44A5-9C31-3D5BCEAB6F78}" type="presOf" srcId="{F3836443-5036-436D-907F-F6686CD7741D}" destId="{C0402DBD-BA54-4FEF-AAD7-A2FE7F31C233}" srcOrd="0" destOrd="0" presId="urn:microsoft.com/office/officeart/2018/2/layout/IconVerticalSolidList"/>
    <dgm:cxn modelId="{DAC0D381-0F99-4FBE-AB4A-7E143BC03D62}" type="presOf" srcId="{015080C5-E523-414B-A20F-F6DE6954C404}" destId="{077214E1-BA67-493E-82E1-8E7734E8A6B7}" srcOrd="0" destOrd="0" presId="urn:microsoft.com/office/officeart/2018/2/layout/IconVerticalSolidList"/>
    <dgm:cxn modelId="{86C00891-6F0E-45C0-8018-B9FABC094CB1}" type="presOf" srcId="{30B1C8FE-C75C-42BF-87B0-0D26FD30B1D8}" destId="{8F912BD7-92F3-4DEF-A3DB-680239CB8112}" srcOrd="0" destOrd="0" presId="urn:microsoft.com/office/officeart/2018/2/layout/IconVerticalSolidList"/>
    <dgm:cxn modelId="{3962B5B0-4EC0-48D7-B12F-C8160AD699CF}" srcId="{015080C5-E523-414B-A20F-F6DE6954C404}" destId="{73FF92BE-600A-4DE1-8B56-C66DD97F3347}" srcOrd="2" destOrd="0" parTransId="{1B74C1E6-CB41-4B66-A0E0-064D13F38867}" sibTransId="{DDEC7285-7720-4415-B40D-069F032626DF}"/>
    <dgm:cxn modelId="{C56690F9-A807-4A85-9D29-BB04AB28ACF7}" srcId="{015080C5-E523-414B-A20F-F6DE6954C404}" destId="{F3836443-5036-436D-907F-F6686CD7741D}" srcOrd="1" destOrd="0" parTransId="{7BBE1321-493F-4BA7-A8AB-B2583BC8543D}" sibTransId="{1A720D2B-276A-49F7-A171-B2B8A9CCF4EA}"/>
    <dgm:cxn modelId="{89D007FE-EC6B-46A9-96B3-CBB8DE54E26E}" srcId="{015080C5-E523-414B-A20F-F6DE6954C404}" destId="{30B1C8FE-C75C-42BF-87B0-0D26FD30B1D8}" srcOrd="0" destOrd="0" parTransId="{03F41E78-F827-478B-A103-B1F6238F376F}" sibTransId="{8BB6D594-3966-49A7-A718-CBA32DFE3550}"/>
    <dgm:cxn modelId="{4458DF8E-CE43-4B51-833C-5EC6EC28EB27}" type="presParOf" srcId="{077214E1-BA67-493E-82E1-8E7734E8A6B7}" destId="{29A96F15-1833-4549-B272-59D7AA8A960A}" srcOrd="0" destOrd="0" presId="urn:microsoft.com/office/officeart/2018/2/layout/IconVerticalSolidList"/>
    <dgm:cxn modelId="{C6809DD1-491A-4E83-B618-343EF101F0B2}" type="presParOf" srcId="{29A96F15-1833-4549-B272-59D7AA8A960A}" destId="{14C3B081-95EA-4526-B924-7EF115BAF31B}" srcOrd="0" destOrd="0" presId="urn:microsoft.com/office/officeart/2018/2/layout/IconVerticalSolidList"/>
    <dgm:cxn modelId="{2F04FD0D-34A1-4792-9C90-FE52CE2CD39C}" type="presParOf" srcId="{29A96F15-1833-4549-B272-59D7AA8A960A}" destId="{94FC6108-6E47-464B-B92D-419676E5BAB9}" srcOrd="1" destOrd="0" presId="urn:microsoft.com/office/officeart/2018/2/layout/IconVerticalSolidList"/>
    <dgm:cxn modelId="{A7EF855A-7E90-47D6-BFFC-947CA3A0FDFB}" type="presParOf" srcId="{29A96F15-1833-4549-B272-59D7AA8A960A}" destId="{85C1372C-0A15-4B63-9E9E-4381CB603C12}" srcOrd="2" destOrd="0" presId="urn:microsoft.com/office/officeart/2018/2/layout/IconVerticalSolidList"/>
    <dgm:cxn modelId="{7B2CFC90-7311-403F-9421-7157C2CE43A9}" type="presParOf" srcId="{29A96F15-1833-4549-B272-59D7AA8A960A}" destId="{8F912BD7-92F3-4DEF-A3DB-680239CB8112}" srcOrd="3" destOrd="0" presId="urn:microsoft.com/office/officeart/2018/2/layout/IconVerticalSolidList"/>
    <dgm:cxn modelId="{B4A75B26-078D-4A99-8766-B1F676E51762}" type="presParOf" srcId="{077214E1-BA67-493E-82E1-8E7734E8A6B7}" destId="{2E9E6216-26E1-45C7-B3CF-A69DA6F4414F}" srcOrd="1" destOrd="0" presId="urn:microsoft.com/office/officeart/2018/2/layout/IconVerticalSolidList"/>
    <dgm:cxn modelId="{FEA3F800-0F1C-44EC-9828-96F515ED3E8C}" type="presParOf" srcId="{077214E1-BA67-493E-82E1-8E7734E8A6B7}" destId="{F089A52D-63CD-40F6-A66A-E5A319F6DD4F}" srcOrd="2" destOrd="0" presId="urn:microsoft.com/office/officeart/2018/2/layout/IconVerticalSolidList"/>
    <dgm:cxn modelId="{F8D6FBA0-ED59-4C86-A6DA-23939DB208CE}" type="presParOf" srcId="{F089A52D-63CD-40F6-A66A-E5A319F6DD4F}" destId="{EA9DD055-950F-48D4-A4CF-639E9CA90909}" srcOrd="0" destOrd="0" presId="urn:microsoft.com/office/officeart/2018/2/layout/IconVerticalSolidList"/>
    <dgm:cxn modelId="{F0FB89BF-AFF9-4AAD-B163-9EB30C25D8F1}" type="presParOf" srcId="{F089A52D-63CD-40F6-A66A-E5A319F6DD4F}" destId="{92B01A24-644D-4E0C-BC64-61D794980E12}" srcOrd="1" destOrd="0" presId="urn:microsoft.com/office/officeart/2018/2/layout/IconVerticalSolidList"/>
    <dgm:cxn modelId="{B42F70EC-F66B-439D-A630-5FA28BED535D}" type="presParOf" srcId="{F089A52D-63CD-40F6-A66A-E5A319F6DD4F}" destId="{065A43F9-F31D-48B7-B111-CA50B9CEEE1F}" srcOrd="2" destOrd="0" presId="urn:microsoft.com/office/officeart/2018/2/layout/IconVerticalSolidList"/>
    <dgm:cxn modelId="{D915A89F-83E0-4572-BEC2-AB11989A8FE8}" type="presParOf" srcId="{F089A52D-63CD-40F6-A66A-E5A319F6DD4F}" destId="{C0402DBD-BA54-4FEF-AAD7-A2FE7F31C233}" srcOrd="3" destOrd="0" presId="urn:microsoft.com/office/officeart/2018/2/layout/IconVerticalSolidList"/>
    <dgm:cxn modelId="{51AC28D7-2D8C-4D42-A45F-CCF265A85087}" type="presParOf" srcId="{077214E1-BA67-493E-82E1-8E7734E8A6B7}" destId="{8067B2D4-035D-4016-AD77-6D57254CD1AE}" srcOrd="3" destOrd="0" presId="urn:microsoft.com/office/officeart/2018/2/layout/IconVerticalSolidList"/>
    <dgm:cxn modelId="{76C9D4BC-B11C-4AB4-BB3D-8347D379E9A8}" type="presParOf" srcId="{077214E1-BA67-493E-82E1-8E7734E8A6B7}" destId="{2E058D0F-23F7-4C9A-8A6A-F47F536DFDAF}" srcOrd="4" destOrd="0" presId="urn:microsoft.com/office/officeart/2018/2/layout/IconVerticalSolidList"/>
    <dgm:cxn modelId="{08C98FD6-8E88-418F-B5E3-B8024C4FC663}" type="presParOf" srcId="{2E058D0F-23F7-4C9A-8A6A-F47F536DFDAF}" destId="{EA7A3860-3C6B-4A21-BD28-2FC9ADDBB741}" srcOrd="0" destOrd="0" presId="urn:microsoft.com/office/officeart/2018/2/layout/IconVerticalSolidList"/>
    <dgm:cxn modelId="{6DACF9F7-A652-47B6-9855-C9B62B9EFCD6}" type="presParOf" srcId="{2E058D0F-23F7-4C9A-8A6A-F47F536DFDAF}" destId="{E7A6606B-72AB-470B-9810-66F165444F09}" srcOrd="1" destOrd="0" presId="urn:microsoft.com/office/officeart/2018/2/layout/IconVerticalSolidList"/>
    <dgm:cxn modelId="{659D8618-25E4-48A2-9632-57D4A1C25E2A}" type="presParOf" srcId="{2E058D0F-23F7-4C9A-8A6A-F47F536DFDAF}" destId="{54D7DD22-44E5-4F84-A907-5C69AEDE0689}" srcOrd="2" destOrd="0" presId="urn:microsoft.com/office/officeart/2018/2/layout/IconVerticalSolidList"/>
    <dgm:cxn modelId="{9CE8ED96-3748-4B86-B97F-3D27AA514BD1}" type="presParOf" srcId="{2E058D0F-23F7-4C9A-8A6A-F47F536DFDAF}" destId="{C5A99BE1-4996-488F-9B66-7C6DC033496F}"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D3091-92AF-4A95-A244-D0FC88CE2A3E}" type="doc">
      <dgm:prSet loTypeId="urn:microsoft.com/office/officeart/2018/5/layout/IconLeaf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2B38B9E9-7574-4E75-90CE-C8251444D520}">
      <dgm:prSet/>
      <dgm:spPr/>
      <dgm:t>
        <a:bodyPr/>
        <a:lstStyle/>
        <a:p>
          <a:pPr>
            <a:lnSpc>
              <a:spcPct val="100000"/>
            </a:lnSpc>
            <a:defRPr cap="all"/>
          </a:pPr>
          <a:r>
            <a:rPr lang="en-GB"/>
            <a:t>RSA works by utilizing the mathematical properties of large prime numbers.</a:t>
          </a:r>
          <a:endParaRPr lang="en-US"/>
        </a:p>
      </dgm:t>
    </dgm:pt>
    <dgm:pt modelId="{45376E1C-D601-4FD7-81C7-5C3FE72AABFC}" type="parTrans" cxnId="{5C3E9455-8D3C-46A3-8016-683AD6149E16}">
      <dgm:prSet/>
      <dgm:spPr/>
      <dgm:t>
        <a:bodyPr/>
        <a:lstStyle/>
        <a:p>
          <a:endParaRPr lang="en-US"/>
        </a:p>
      </dgm:t>
    </dgm:pt>
    <dgm:pt modelId="{4E7E41E1-5F09-4B3E-8111-487F278C5E42}" type="sibTrans" cxnId="{5C3E9455-8D3C-46A3-8016-683AD6149E16}">
      <dgm:prSet/>
      <dgm:spPr/>
      <dgm:t>
        <a:bodyPr/>
        <a:lstStyle/>
        <a:p>
          <a:endParaRPr lang="en-US"/>
        </a:p>
      </dgm:t>
    </dgm:pt>
    <dgm:pt modelId="{82429627-02B2-47AD-ACBE-56F78D4ECFEF}">
      <dgm:prSet/>
      <dgm:spPr/>
      <dgm:t>
        <a:bodyPr/>
        <a:lstStyle/>
        <a:p>
          <a:pPr>
            <a:lnSpc>
              <a:spcPct val="100000"/>
            </a:lnSpc>
            <a:defRPr cap="all"/>
          </a:pPr>
          <a:r>
            <a:rPr lang="en-GB"/>
            <a:t>It involves the generation of two prime numbers, p and q, whose product, n, is the public key used for encryption.</a:t>
          </a:r>
          <a:endParaRPr lang="en-US"/>
        </a:p>
      </dgm:t>
    </dgm:pt>
    <dgm:pt modelId="{3D8D0F7E-C581-48F4-BAB7-ABD234138A6B}" type="parTrans" cxnId="{60465EFB-9C16-48CF-A2D1-652A745EBD08}">
      <dgm:prSet/>
      <dgm:spPr/>
      <dgm:t>
        <a:bodyPr/>
        <a:lstStyle/>
        <a:p>
          <a:endParaRPr lang="en-US"/>
        </a:p>
      </dgm:t>
    </dgm:pt>
    <dgm:pt modelId="{1C0825B9-C991-426A-95D7-D229435ADBA3}" type="sibTrans" cxnId="{60465EFB-9C16-48CF-A2D1-652A745EBD08}">
      <dgm:prSet/>
      <dgm:spPr/>
      <dgm:t>
        <a:bodyPr/>
        <a:lstStyle/>
        <a:p>
          <a:endParaRPr lang="en-US"/>
        </a:p>
      </dgm:t>
    </dgm:pt>
    <dgm:pt modelId="{418ADA5D-9152-4410-8DF9-9E0AA52479DC}">
      <dgm:prSet/>
      <dgm:spPr/>
      <dgm:t>
        <a:bodyPr/>
        <a:lstStyle/>
        <a:p>
          <a:pPr>
            <a:lnSpc>
              <a:spcPct val="100000"/>
            </a:lnSpc>
            <a:defRPr cap="all"/>
          </a:pPr>
          <a:r>
            <a:rPr lang="en-GB"/>
            <a:t>The security of RSA encryption is based on the fact that it is difficult to factorize the product of two large prime numbers, making it practically impossible to determine the factors of the public key.</a:t>
          </a:r>
          <a:endParaRPr lang="en-US"/>
        </a:p>
      </dgm:t>
    </dgm:pt>
    <dgm:pt modelId="{B2088190-31CD-4DBE-96E5-EB52CCC2EFEF}" type="parTrans" cxnId="{C85D4E5F-7CBB-4375-8276-BF82B9F30C13}">
      <dgm:prSet/>
      <dgm:spPr/>
      <dgm:t>
        <a:bodyPr/>
        <a:lstStyle/>
        <a:p>
          <a:endParaRPr lang="en-US"/>
        </a:p>
      </dgm:t>
    </dgm:pt>
    <dgm:pt modelId="{FBFC78E4-672A-46B0-A661-5DD4E24E8128}" type="sibTrans" cxnId="{C85D4E5F-7CBB-4375-8276-BF82B9F30C13}">
      <dgm:prSet/>
      <dgm:spPr/>
      <dgm:t>
        <a:bodyPr/>
        <a:lstStyle/>
        <a:p>
          <a:endParaRPr lang="en-US"/>
        </a:p>
      </dgm:t>
    </dgm:pt>
    <dgm:pt modelId="{2A87DF3B-CE5A-48AA-AA04-E0F38A367871}" type="pres">
      <dgm:prSet presAssocID="{38AD3091-92AF-4A95-A244-D0FC88CE2A3E}" presName="root" presStyleCnt="0">
        <dgm:presLayoutVars>
          <dgm:dir/>
          <dgm:resizeHandles val="exact"/>
        </dgm:presLayoutVars>
      </dgm:prSet>
      <dgm:spPr/>
    </dgm:pt>
    <dgm:pt modelId="{0077197D-6930-44F4-AFD3-C9988AA54A02}" type="pres">
      <dgm:prSet presAssocID="{2B38B9E9-7574-4E75-90CE-C8251444D520}" presName="compNode" presStyleCnt="0"/>
      <dgm:spPr/>
    </dgm:pt>
    <dgm:pt modelId="{E975386F-B1FD-40F6-B49A-6C8A9FA98D75}" type="pres">
      <dgm:prSet presAssocID="{2B38B9E9-7574-4E75-90CE-C8251444D520}" presName="iconBgRect" presStyleLbl="bgShp" presStyleIdx="0" presStyleCnt="3"/>
      <dgm:spPr>
        <a:prstGeom prst="round2DiagRect">
          <a:avLst>
            <a:gd name="adj1" fmla="val 29727"/>
            <a:gd name="adj2" fmla="val 0"/>
          </a:avLst>
        </a:prstGeom>
      </dgm:spPr>
    </dgm:pt>
    <dgm:pt modelId="{27C183EA-DFDE-4086-9FE3-3165F18F8972}" type="pres">
      <dgm:prSet presAssocID="{2B38B9E9-7574-4E75-90CE-C8251444D5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16436788-70ED-418B-A439-084556CDCBC5}" type="pres">
      <dgm:prSet presAssocID="{2B38B9E9-7574-4E75-90CE-C8251444D520}" presName="spaceRect" presStyleCnt="0"/>
      <dgm:spPr/>
    </dgm:pt>
    <dgm:pt modelId="{1BAD83C1-DA66-4903-86BB-70684217CC8B}" type="pres">
      <dgm:prSet presAssocID="{2B38B9E9-7574-4E75-90CE-C8251444D520}" presName="textRect" presStyleLbl="revTx" presStyleIdx="0" presStyleCnt="3">
        <dgm:presLayoutVars>
          <dgm:chMax val="1"/>
          <dgm:chPref val="1"/>
        </dgm:presLayoutVars>
      </dgm:prSet>
      <dgm:spPr/>
    </dgm:pt>
    <dgm:pt modelId="{37130208-0A92-46C4-BD9C-5FE91BC929E8}" type="pres">
      <dgm:prSet presAssocID="{4E7E41E1-5F09-4B3E-8111-487F278C5E42}" presName="sibTrans" presStyleCnt="0"/>
      <dgm:spPr/>
    </dgm:pt>
    <dgm:pt modelId="{24B32481-AB00-439B-9C17-A063FD48F08E}" type="pres">
      <dgm:prSet presAssocID="{82429627-02B2-47AD-ACBE-56F78D4ECFEF}" presName="compNode" presStyleCnt="0"/>
      <dgm:spPr/>
    </dgm:pt>
    <dgm:pt modelId="{DF45A4E5-4F3C-428F-9ED5-E6C64DC17321}" type="pres">
      <dgm:prSet presAssocID="{82429627-02B2-47AD-ACBE-56F78D4ECFEF}" presName="iconBgRect" presStyleLbl="bgShp" presStyleIdx="1" presStyleCnt="3"/>
      <dgm:spPr>
        <a:prstGeom prst="round2DiagRect">
          <a:avLst>
            <a:gd name="adj1" fmla="val 29727"/>
            <a:gd name="adj2" fmla="val 0"/>
          </a:avLst>
        </a:prstGeom>
      </dgm:spPr>
    </dgm:pt>
    <dgm:pt modelId="{F55FBB61-DBF6-488D-9F51-AF83600B3379}" type="pres">
      <dgm:prSet presAssocID="{82429627-02B2-47AD-ACBE-56F78D4ECF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0DDAA61A-2063-4658-BCB3-275238DF0AAE}" type="pres">
      <dgm:prSet presAssocID="{82429627-02B2-47AD-ACBE-56F78D4ECFEF}" presName="spaceRect" presStyleCnt="0"/>
      <dgm:spPr/>
    </dgm:pt>
    <dgm:pt modelId="{86A13BE6-0362-44EC-9905-4415C5BD79CC}" type="pres">
      <dgm:prSet presAssocID="{82429627-02B2-47AD-ACBE-56F78D4ECFEF}" presName="textRect" presStyleLbl="revTx" presStyleIdx="1" presStyleCnt="3">
        <dgm:presLayoutVars>
          <dgm:chMax val="1"/>
          <dgm:chPref val="1"/>
        </dgm:presLayoutVars>
      </dgm:prSet>
      <dgm:spPr/>
    </dgm:pt>
    <dgm:pt modelId="{82609AD9-A6AD-45C6-B12C-FE6FC0CDF20A}" type="pres">
      <dgm:prSet presAssocID="{1C0825B9-C991-426A-95D7-D229435ADBA3}" presName="sibTrans" presStyleCnt="0"/>
      <dgm:spPr/>
    </dgm:pt>
    <dgm:pt modelId="{34918E3E-903B-44AB-9D28-E28EF73FE475}" type="pres">
      <dgm:prSet presAssocID="{418ADA5D-9152-4410-8DF9-9E0AA52479DC}" presName="compNode" presStyleCnt="0"/>
      <dgm:spPr/>
    </dgm:pt>
    <dgm:pt modelId="{D8F6BE0E-5346-404D-85DA-1F076CFD8D45}" type="pres">
      <dgm:prSet presAssocID="{418ADA5D-9152-4410-8DF9-9E0AA52479DC}" presName="iconBgRect" presStyleLbl="bgShp" presStyleIdx="2" presStyleCnt="3"/>
      <dgm:spPr>
        <a:prstGeom prst="round2DiagRect">
          <a:avLst>
            <a:gd name="adj1" fmla="val 29727"/>
            <a:gd name="adj2" fmla="val 0"/>
          </a:avLst>
        </a:prstGeom>
      </dgm:spPr>
    </dgm:pt>
    <dgm:pt modelId="{F48C1992-7D38-43DD-BA01-28464E977888}" type="pres">
      <dgm:prSet presAssocID="{418ADA5D-9152-4410-8DF9-9E0AA52479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F36DEE78-19A4-4519-B40B-E56765FEA50A}" type="pres">
      <dgm:prSet presAssocID="{418ADA5D-9152-4410-8DF9-9E0AA52479DC}" presName="spaceRect" presStyleCnt="0"/>
      <dgm:spPr/>
    </dgm:pt>
    <dgm:pt modelId="{A20636BE-5326-4739-859F-F5BD5F392771}" type="pres">
      <dgm:prSet presAssocID="{418ADA5D-9152-4410-8DF9-9E0AA52479DC}" presName="textRect" presStyleLbl="revTx" presStyleIdx="2" presStyleCnt="3">
        <dgm:presLayoutVars>
          <dgm:chMax val="1"/>
          <dgm:chPref val="1"/>
        </dgm:presLayoutVars>
      </dgm:prSet>
      <dgm:spPr/>
    </dgm:pt>
  </dgm:ptLst>
  <dgm:cxnLst>
    <dgm:cxn modelId="{5AA24F15-4E60-4B9B-B047-91F6EBE13205}" type="presOf" srcId="{2B38B9E9-7574-4E75-90CE-C8251444D520}" destId="{1BAD83C1-DA66-4903-86BB-70684217CC8B}" srcOrd="0" destOrd="0" presId="urn:microsoft.com/office/officeart/2018/5/layout/IconLeafLabelList"/>
    <dgm:cxn modelId="{C85D4E5F-7CBB-4375-8276-BF82B9F30C13}" srcId="{38AD3091-92AF-4A95-A244-D0FC88CE2A3E}" destId="{418ADA5D-9152-4410-8DF9-9E0AA52479DC}" srcOrd="2" destOrd="0" parTransId="{B2088190-31CD-4DBE-96E5-EB52CCC2EFEF}" sibTransId="{FBFC78E4-672A-46B0-A661-5DD4E24E8128}"/>
    <dgm:cxn modelId="{4D51995F-E9A3-4131-BD47-7117ACE9286F}" type="presOf" srcId="{38AD3091-92AF-4A95-A244-D0FC88CE2A3E}" destId="{2A87DF3B-CE5A-48AA-AA04-E0F38A367871}" srcOrd="0" destOrd="0" presId="urn:microsoft.com/office/officeart/2018/5/layout/IconLeafLabelList"/>
    <dgm:cxn modelId="{5C3E9455-8D3C-46A3-8016-683AD6149E16}" srcId="{38AD3091-92AF-4A95-A244-D0FC88CE2A3E}" destId="{2B38B9E9-7574-4E75-90CE-C8251444D520}" srcOrd="0" destOrd="0" parTransId="{45376E1C-D601-4FD7-81C7-5C3FE72AABFC}" sibTransId="{4E7E41E1-5F09-4B3E-8111-487F278C5E42}"/>
    <dgm:cxn modelId="{A219EF83-BE8E-460D-9096-729C9DBDAC9F}" type="presOf" srcId="{82429627-02B2-47AD-ACBE-56F78D4ECFEF}" destId="{86A13BE6-0362-44EC-9905-4415C5BD79CC}" srcOrd="0" destOrd="0" presId="urn:microsoft.com/office/officeart/2018/5/layout/IconLeafLabelList"/>
    <dgm:cxn modelId="{6B6CB5CE-BF9B-4A32-BDC8-2FB3307F6515}" type="presOf" srcId="{418ADA5D-9152-4410-8DF9-9E0AA52479DC}" destId="{A20636BE-5326-4739-859F-F5BD5F392771}" srcOrd="0" destOrd="0" presId="urn:microsoft.com/office/officeart/2018/5/layout/IconLeafLabelList"/>
    <dgm:cxn modelId="{60465EFB-9C16-48CF-A2D1-652A745EBD08}" srcId="{38AD3091-92AF-4A95-A244-D0FC88CE2A3E}" destId="{82429627-02B2-47AD-ACBE-56F78D4ECFEF}" srcOrd="1" destOrd="0" parTransId="{3D8D0F7E-C581-48F4-BAB7-ABD234138A6B}" sibTransId="{1C0825B9-C991-426A-95D7-D229435ADBA3}"/>
    <dgm:cxn modelId="{B0ED798B-4329-4BB0-8550-C871CFDB8A23}" type="presParOf" srcId="{2A87DF3B-CE5A-48AA-AA04-E0F38A367871}" destId="{0077197D-6930-44F4-AFD3-C9988AA54A02}" srcOrd="0" destOrd="0" presId="urn:microsoft.com/office/officeart/2018/5/layout/IconLeafLabelList"/>
    <dgm:cxn modelId="{4DF3AFF3-4539-4DE9-98F1-C186F447C119}" type="presParOf" srcId="{0077197D-6930-44F4-AFD3-C9988AA54A02}" destId="{E975386F-B1FD-40F6-B49A-6C8A9FA98D75}" srcOrd="0" destOrd="0" presId="urn:microsoft.com/office/officeart/2018/5/layout/IconLeafLabelList"/>
    <dgm:cxn modelId="{6BF684E0-977B-4B8B-9025-88C71818C2B5}" type="presParOf" srcId="{0077197D-6930-44F4-AFD3-C9988AA54A02}" destId="{27C183EA-DFDE-4086-9FE3-3165F18F8972}" srcOrd="1" destOrd="0" presId="urn:microsoft.com/office/officeart/2018/5/layout/IconLeafLabelList"/>
    <dgm:cxn modelId="{AA2DF6F8-9C52-4C85-B9F7-B5B81E303413}" type="presParOf" srcId="{0077197D-6930-44F4-AFD3-C9988AA54A02}" destId="{16436788-70ED-418B-A439-084556CDCBC5}" srcOrd="2" destOrd="0" presId="urn:microsoft.com/office/officeart/2018/5/layout/IconLeafLabelList"/>
    <dgm:cxn modelId="{046F8FAB-05A3-4473-A6A9-38B01679DD80}" type="presParOf" srcId="{0077197D-6930-44F4-AFD3-C9988AA54A02}" destId="{1BAD83C1-DA66-4903-86BB-70684217CC8B}" srcOrd="3" destOrd="0" presId="urn:microsoft.com/office/officeart/2018/5/layout/IconLeafLabelList"/>
    <dgm:cxn modelId="{55A59686-4698-4AF8-A454-64C6DE8D30B1}" type="presParOf" srcId="{2A87DF3B-CE5A-48AA-AA04-E0F38A367871}" destId="{37130208-0A92-46C4-BD9C-5FE91BC929E8}" srcOrd="1" destOrd="0" presId="urn:microsoft.com/office/officeart/2018/5/layout/IconLeafLabelList"/>
    <dgm:cxn modelId="{3A7E86CA-A620-4ACC-9A7B-60E1E3D82446}" type="presParOf" srcId="{2A87DF3B-CE5A-48AA-AA04-E0F38A367871}" destId="{24B32481-AB00-439B-9C17-A063FD48F08E}" srcOrd="2" destOrd="0" presId="urn:microsoft.com/office/officeart/2018/5/layout/IconLeafLabelList"/>
    <dgm:cxn modelId="{C69B2C03-79A8-48DB-8CEA-C290FDCAA47B}" type="presParOf" srcId="{24B32481-AB00-439B-9C17-A063FD48F08E}" destId="{DF45A4E5-4F3C-428F-9ED5-E6C64DC17321}" srcOrd="0" destOrd="0" presId="urn:microsoft.com/office/officeart/2018/5/layout/IconLeafLabelList"/>
    <dgm:cxn modelId="{AF28D93A-FF86-4356-AF72-8E212AD75FEB}" type="presParOf" srcId="{24B32481-AB00-439B-9C17-A063FD48F08E}" destId="{F55FBB61-DBF6-488D-9F51-AF83600B3379}" srcOrd="1" destOrd="0" presId="urn:microsoft.com/office/officeart/2018/5/layout/IconLeafLabelList"/>
    <dgm:cxn modelId="{FBF5EB19-CB52-4C71-89BB-34FBDC28383C}" type="presParOf" srcId="{24B32481-AB00-439B-9C17-A063FD48F08E}" destId="{0DDAA61A-2063-4658-BCB3-275238DF0AAE}" srcOrd="2" destOrd="0" presId="urn:microsoft.com/office/officeart/2018/5/layout/IconLeafLabelList"/>
    <dgm:cxn modelId="{7CFC7894-E6E2-4231-BDBE-E32505C0D31B}" type="presParOf" srcId="{24B32481-AB00-439B-9C17-A063FD48F08E}" destId="{86A13BE6-0362-44EC-9905-4415C5BD79CC}" srcOrd="3" destOrd="0" presId="urn:microsoft.com/office/officeart/2018/5/layout/IconLeafLabelList"/>
    <dgm:cxn modelId="{1527AE45-4619-4E36-B2F8-CEE010CE1789}" type="presParOf" srcId="{2A87DF3B-CE5A-48AA-AA04-E0F38A367871}" destId="{82609AD9-A6AD-45C6-B12C-FE6FC0CDF20A}" srcOrd="3" destOrd="0" presId="urn:microsoft.com/office/officeart/2018/5/layout/IconLeafLabelList"/>
    <dgm:cxn modelId="{E51AE35A-42C6-415D-B702-DFE735A71621}" type="presParOf" srcId="{2A87DF3B-CE5A-48AA-AA04-E0F38A367871}" destId="{34918E3E-903B-44AB-9D28-E28EF73FE475}" srcOrd="4" destOrd="0" presId="urn:microsoft.com/office/officeart/2018/5/layout/IconLeafLabelList"/>
    <dgm:cxn modelId="{9CB6757A-144B-4AC2-9AB0-6BE20B631584}" type="presParOf" srcId="{34918E3E-903B-44AB-9D28-E28EF73FE475}" destId="{D8F6BE0E-5346-404D-85DA-1F076CFD8D45}" srcOrd="0" destOrd="0" presId="urn:microsoft.com/office/officeart/2018/5/layout/IconLeafLabelList"/>
    <dgm:cxn modelId="{263801F2-DF16-49C2-BBEB-14D1D39F81E8}" type="presParOf" srcId="{34918E3E-903B-44AB-9D28-E28EF73FE475}" destId="{F48C1992-7D38-43DD-BA01-28464E977888}" srcOrd="1" destOrd="0" presId="urn:microsoft.com/office/officeart/2018/5/layout/IconLeafLabelList"/>
    <dgm:cxn modelId="{0B1FB0C6-D937-4927-AD10-2DA2425FD43E}" type="presParOf" srcId="{34918E3E-903B-44AB-9D28-E28EF73FE475}" destId="{F36DEE78-19A4-4519-B40B-E56765FEA50A}" srcOrd="2" destOrd="0" presId="urn:microsoft.com/office/officeart/2018/5/layout/IconLeafLabelList"/>
    <dgm:cxn modelId="{F4D141E1-051F-48B9-BDCA-B018528B09A6}" type="presParOf" srcId="{34918E3E-903B-44AB-9D28-E28EF73FE475}" destId="{A20636BE-5326-4739-859F-F5BD5F39277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E8A5A0-FBAB-4FD7-B389-9BF729FBDB22}"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4F931E66-4CEE-454B-9999-41EF3E8C3B9E}">
      <dgm:prSet/>
      <dgm:spPr/>
      <dgm:t>
        <a:bodyPr/>
        <a:lstStyle/>
        <a:p>
          <a:pPr>
            <a:buNone/>
          </a:pPr>
          <a:r>
            <a:rPr lang="en-US"/>
            <a:t>1</a:t>
          </a:r>
        </a:p>
      </dgm:t>
    </dgm:pt>
    <dgm:pt modelId="{F2770802-1AEB-4948-BB26-E35B6731DD73}" type="parTrans" cxnId="{DACCA497-A228-4D3C-B108-B8087CCCE0D3}">
      <dgm:prSet/>
      <dgm:spPr/>
      <dgm:t>
        <a:bodyPr/>
        <a:lstStyle/>
        <a:p>
          <a:endParaRPr lang="en-US"/>
        </a:p>
      </dgm:t>
    </dgm:pt>
    <dgm:pt modelId="{56BCAE5C-AAD8-4C35-843D-6EA67F10AD8A}" type="sibTrans" cxnId="{DACCA497-A228-4D3C-B108-B8087CCCE0D3}">
      <dgm:prSet/>
      <dgm:spPr/>
      <dgm:t>
        <a:bodyPr/>
        <a:lstStyle/>
        <a:p>
          <a:endParaRPr lang="en-US"/>
        </a:p>
      </dgm:t>
    </dgm:pt>
    <dgm:pt modelId="{9C94A79C-7FE2-45C9-9533-9058BEDA470B}">
      <dgm:prSet/>
      <dgm:spPr/>
      <dgm:t>
        <a:bodyPr/>
        <a:lstStyle/>
        <a:p>
          <a:pPr>
            <a:buNone/>
          </a:pPr>
          <a:r>
            <a:rPr lang="en-US"/>
            <a:t>Generate two large prime numbers, p and q.</a:t>
          </a:r>
        </a:p>
      </dgm:t>
    </dgm:pt>
    <dgm:pt modelId="{503B7FD3-C1C0-489A-8541-5BFF39B6D606}" type="parTrans" cxnId="{78C7F680-E20E-42BA-9E62-EDA637BFF0E7}">
      <dgm:prSet/>
      <dgm:spPr/>
      <dgm:t>
        <a:bodyPr/>
        <a:lstStyle/>
        <a:p>
          <a:endParaRPr lang="en-US"/>
        </a:p>
      </dgm:t>
    </dgm:pt>
    <dgm:pt modelId="{DAEE389A-94AE-47F7-A64E-DC3563A4ADB4}" type="sibTrans" cxnId="{78C7F680-E20E-42BA-9E62-EDA637BFF0E7}">
      <dgm:prSet/>
      <dgm:spPr/>
      <dgm:t>
        <a:bodyPr/>
        <a:lstStyle/>
        <a:p>
          <a:endParaRPr lang="en-US"/>
        </a:p>
      </dgm:t>
    </dgm:pt>
    <dgm:pt modelId="{8EFA929D-A284-4067-B99F-F7C37D8A1046}">
      <dgm:prSet/>
      <dgm:spPr/>
      <dgm:t>
        <a:bodyPr/>
        <a:lstStyle/>
        <a:p>
          <a:pPr>
            <a:buNone/>
          </a:pPr>
          <a:r>
            <a:rPr lang="en-US"/>
            <a:t>2</a:t>
          </a:r>
        </a:p>
      </dgm:t>
    </dgm:pt>
    <dgm:pt modelId="{9BD20F94-6E35-4952-9CBE-B64E77FEC1FE}" type="parTrans" cxnId="{E7BDE92F-FC31-4DCD-902F-7D9008DB98ED}">
      <dgm:prSet/>
      <dgm:spPr/>
      <dgm:t>
        <a:bodyPr/>
        <a:lstStyle/>
        <a:p>
          <a:endParaRPr lang="en-US"/>
        </a:p>
      </dgm:t>
    </dgm:pt>
    <dgm:pt modelId="{0C1F10BD-260A-4812-9A67-330DA9B11905}" type="sibTrans" cxnId="{E7BDE92F-FC31-4DCD-902F-7D9008DB98ED}">
      <dgm:prSet/>
      <dgm:spPr/>
      <dgm:t>
        <a:bodyPr/>
        <a:lstStyle/>
        <a:p>
          <a:endParaRPr lang="en-US"/>
        </a:p>
      </dgm:t>
    </dgm:pt>
    <dgm:pt modelId="{EBDF0967-72BC-433A-8E1E-4A77CA2A4A1A}">
      <dgm:prSet/>
      <dgm:spPr/>
      <dgm:t>
        <a:bodyPr/>
        <a:lstStyle/>
        <a:p>
          <a:pPr>
            <a:buNone/>
          </a:pPr>
          <a:r>
            <a:rPr lang="en-US"/>
            <a:t>Calculate n = p * q, which is the modulus for the public key.</a:t>
          </a:r>
        </a:p>
      </dgm:t>
    </dgm:pt>
    <dgm:pt modelId="{8A0FDF62-C4F9-4A76-993D-D90CE0087F48}" type="parTrans" cxnId="{915AC2A3-C6A2-4C76-8E1A-D6547A365A22}">
      <dgm:prSet/>
      <dgm:spPr/>
      <dgm:t>
        <a:bodyPr/>
        <a:lstStyle/>
        <a:p>
          <a:endParaRPr lang="en-US"/>
        </a:p>
      </dgm:t>
    </dgm:pt>
    <dgm:pt modelId="{CFB0C8C7-DE20-45D6-B2B6-5EBAE4999434}" type="sibTrans" cxnId="{915AC2A3-C6A2-4C76-8E1A-D6547A365A22}">
      <dgm:prSet/>
      <dgm:spPr/>
      <dgm:t>
        <a:bodyPr/>
        <a:lstStyle/>
        <a:p>
          <a:endParaRPr lang="en-US"/>
        </a:p>
      </dgm:t>
    </dgm:pt>
    <dgm:pt modelId="{3BCC9435-7CD0-410A-B83B-026E7E6DA2D3}">
      <dgm:prSet/>
      <dgm:spPr/>
      <dgm:t>
        <a:bodyPr/>
        <a:lstStyle/>
        <a:p>
          <a:pPr>
            <a:buNone/>
          </a:pPr>
          <a:r>
            <a:rPr lang="en-US"/>
            <a:t>3</a:t>
          </a:r>
        </a:p>
      </dgm:t>
    </dgm:pt>
    <dgm:pt modelId="{DD50EEFD-09BF-426F-9721-181F837E8B48}" type="parTrans" cxnId="{CC87D745-4771-45A0-9CCF-1288056EA61D}">
      <dgm:prSet/>
      <dgm:spPr/>
      <dgm:t>
        <a:bodyPr/>
        <a:lstStyle/>
        <a:p>
          <a:endParaRPr lang="en-US"/>
        </a:p>
      </dgm:t>
    </dgm:pt>
    <dgm:pt modelId="{66E5A665-CE6B-4836-BF7C-EDD1F930BB38}" type="sibTrans" cxnId="{CC87D745-4771-45A0-9CCF-1288056EA61D}">
      <dgm:prSet/>
      <dgm:spPr/>
      <dgm:t>
        <a:bodyPr/>
        <a:lstStyle/>
        <a:p>
          <a:endParaRPr lang="en-US"/>
        </a:p>
      </dgm:t>
    </dgm:pt>
    <dgm:pt modelId="{D04F5088-81EA-4F4E-9168-79C79496BA29}">
      <dgm:prSet/>
      <dgm:spPr/>
      <dgm:t>
        <a:bodyPr/>
        <a:lstStyle/>
        <a:p>
          <a:pPr>
            <a:buNone/>
          </a:pPr>
          <a:r>
            <a:rPr lang="en-US" dirty="0"/>
            <a:t>Calculate the Euler totient function of n, φ(n) = (p-1) * (q-1).</a:t>
          </a:r>
        </a:p>
      </dgm:t>
    </dgm:pt>
    <dgm:pt modelId="{D6A8106E-9B37-4B78-9C44-3ACC4C655AB3}" type="parTrans" cxnId="{C91E6D0B-70F2-41DE-AB32-2DEEA4B79C12}">
      <dgm:prSet/>
      <dgm:spPr/>
      <dgm:t>
        <a:bodyPr/>
        <a:lstStyle/>
        <a:p>
          <a:endParaRPr lang="en-US"/>
        </a:p>
      </dgm:t>
    </dgm:pt>
    <dgm:pt modelId="{96F01FE3-3AB2-440C-B931-7DAEA29D9990}" type="sibTrans" cxnId="{C91E6D0B-70F2-41DE-AB32-2DEEA4B79C12}">
      <dgm:prSet/>
      <dgm:spPr/>
      <dgm:t>
        <a:bodyPr/>
        <a:lstStyle/>
        <a:p>
          <a:endParaRPr lang="en-US"/>
        </a:p>
      </dgm:t>
    </dgm:pt>
    <dgm:pt modelId="{1CDA2953-DD59-47EA-83F0-041F486EACB7}">
      <dgm:prSet/>
      <dgm:spPr/>
      <dgm:t>
        <a:bodyPr/>
        <a:lstStyle/>
        <a:p>
          <a:pPr>
            <a:buNone/>
          </a:pPr>
          <a:r>
            <a:rPr lang="en-US"/>
            <a:t>4</a:t>
          </a:r>
        </a:p>
      </dgm:t>
    </dgm:pt>
    <dgm:pt modelId="{E4EF9F24-4C7C-4BDE-9FE2-AE2110702D7A}" type="parTrans" cxnId="{DC322EB9-B455-4740-AB7D-E0EAEDCF6BB7}">
      <dgm:prSet/>
      <dgm:spPr/>
      <dgm:t>
        <a:bodyPr/>
        <a:lstStyle/>
        <a:p>
          <a:endParaRPr lang="en-US"/>
        </a:p>
      </dgm:t>
    </dgm:pt>
    <dgm:pt modelId="{961952E1-3B45-421B-A0DB-BD8E381C2E7A}" type="sibTrans" cxnId="{DC322EB9-B455-4740-AB7D-E0EAEDCF6BB7}">
      <dgm:prSet/>
      <dgm:spPr/>
      <dgm:t>
        <a:bodyPr/>
        <a:lstStyle/>
        <a:p>
          <a:endParaRPr lang="en-US"/>
        </a:p>
      </dgm:t>
    </dgm:pt>
    <dgm:pt modelId="{F7131535-D8E6-4470-8985-5AC25E321A26}">
      <dgm:prSet/>
      <dgm:spPr/>
      <dgm:t>
        <a:bodyPr/>
        <a:lstStyle/>
        <a:p>
          <a:pPr>
            <a:buNone/>
          </a:pPr>
          <a:r>
            <a:rPr lang="en-US" dirty="0"/>
            <a:t>Choose an integer e, such that 1 &lt; e &lt; φ(n) and e is co-prime to φ(n</a:t>
          </a:r>
          <a:r>
            <a:rPr lang="en-US"/>
            <a:t>). </a:t>
          </a:r>
          <a:endParaRPr lang="en-US" dirty="0"/>
        </a:p>
      </dgm:t>
    </dgm:pt>
    <dgm:pt modelId="{FB879090-4335-4502-9016-5847EC8A70CF}" type="parTrans" cxnId="{9FBF8F20-1E29-46F8-933F-752F9215E600}">
      <dgm:prSet/>
      <dgm:spPr/>
      <dgm:t>
        <a:bodyPr/>
        <a:lstStyle/>
        <a:p>
          <a:endParaRPr lang="en-US"/>
        </a:p>
      </dgm:t>
    </dgm:pt>
    <dgm:pt modelId="{CEDF528A-D025-4775-A9F7-7D7556AA300A}" type="sibTrans" cxnId="{9FBF8F20-1E29-46F8-933F-752F9215E600}">
      <dgm:prSet/>
      <dgm:spPr/>
      <dgm:t>
        <a:bodyPr/>
        <a:lstStyle/>
        <a:p>
          <a:endParaRPr lang="en-US"/>
        </a:p>
      </dgm:t>
    </dgm:pt>
    <dgm:pt modelId="{78DD81D4-D0E2-4B12-9B59-FF894FEC96C7}">
      <dgm:prSet/>
      <dgm:spPr/>
      <dgm:t>
        <a:bodyPr/>
        <a:lstStyle/>
        <a:p>
          <a:pPr>
            <a:buNone/>
          </a:pPr>
          <a:r>
            <a:rPr lang="en-US"/>
            <a:t>5</a:t>
          </a:r>
        </a:p>
      </dgm:t>
    </dgm:pt>
    <dgm:pt modelId="{B13F18AB-E813-48E3-A7D5-2E6E59FEF8DA}" type="parTrans" cxnId="{2BCB2D33-AB8A-446E-B3E8-E52CC0B9DDC6}">
      <dgm:prSet/>
      <dgm:spPr/>
      <dgm:t>
        <a:bodyPr/>
        <a:lstStyle/>
        <a:p>
          <a:endParaRPr lang="en-US"/>
        </a:p>
      </dgm:t>
    </dgm:pt>
    <dgm:pt modelId="{32142CD2-32AA-421E-AEF3-48DE6C6F9BC1}" type="sibTrans" cxnId="{2BCB2D33-AB8A-446E-B3E8-E52CC0B9DDC6}">
      <dgm:prSet/>
      <dgm:spPr/>
      <dgm:t>
        <a:bodyPr/>
        <a:lstStyle/>
        <a:p>
          <a:endParaRPr lang="en-US"/>
        </a:p>
      </dgm:t>
    </dgm:pt>
    <dgm:pt modelId="{1F971657-A6E1-42DA-8642-AEDD541B9E91}">
      <dgm:prSet/>
      <dgm:spPr/>
      <dgm:t>
        <a:bodyPr/>
        <a:lstStyle/>
        <a:p>
          <a:pPr>
            <a:buNone/>
          </a:pPr>
          <a:r>
            <a:rPr lang="en-US" dirty="0"/>
            <a:t>Calculate d, the modular multiplicative inverse of e, such that (d * e) mod φ(n) = 1.</a:t>
          </a:r>
        </a:p>
      </dgm:t>
    </dgm:pt>
    <dgm:pt modelId="{3C913630-896A-4B07-96E9-F5115CAFEF8F}" type="parTrans" cxnId="{EC7527EF-A335-46D6-B81C-48B5C2CF7575}">
      <dgm:prSet/>
      <dgm:spPr/>
      <dgm:t>
        <a:bodyPr/>
        <a:lstStyle/>
        <a:p>
          <a:endParaRPr lang="en-US"/>
        </a:p>
      </dgm:t>
    </dgm:pt>
    <dgm:pt modelId="{0984DAEF-B9D3-47EF-AB7D-2E880554914A}" type="sibTrans" cxnId="{EC7527EF-A335-46D6-B81C-48B5C2CF7575}">
      <dgm:prSet/>
      <dgm:spPr/>
      <dgm:t>
        <a:bodyPr/>
        <a:lstStyle/>
        <a:p>
          <a:endParaRPr lang="en-US"/>
        </a:p>
      </dgm:t>
    </dgm:pt>
    <dgm:pt modelId="{8EA7F426-A242-44D5-B561-8F2DC4E9D86C}">
      <dgm:prSet/>
      <dgm:spPr/>
      <dgm:t>
        <a:bodyPr/>
        <a:lstStyle/>
        <a:p>
          <a:pPr>
            <a:buNone/>
          </a:pPr>
          <a:r>
            <a:rPr lang="en-US" b="1" dirty="0"/>
            <a:t>This value is the private key.</a:t>
          </a:r>
        </a:p>
      </dgm:t>
    </dgm:pt>
    <dgm:pt modelId="{C911D086-31D8-4F4F-B32A-CE7AC6D914F6}" type="sibTrans" cxnId="{682C1D15-2BB7-4183-BD40-0B485A32312D}">
      <dgm:prSet/>
      <dgm:spPr/>
      <dgm:t>
        <a:bodyPr/>
        <a:lstStyle/>
        <a:p>
          <a:endParaRPr lang="en-GB"/>
        </a:p>
      </dgm:t>
    </dgm:pt>
    <dgm:pt modelId="{6F816FFA-E0BE-45BF-B5FF-D12D323F29D9}" type="parTrans" cxnId="{682C1D15-2BB7-4183-BD40-0B485A32312D}">
      <dgm:prSet/>
      <dgm:spPr/>
      <dgm:t>
        <a:bodyPr/>
        <a:lstStyle/>
        <a:p>
          <a:endParaRPr lang="en-GB"/>
        </a:p>
      </dgm:t>
    </dgm:pt>
    <dgm:pt modelId="{09D947F9-F033-41E0-9B5A-4779AD90022A}">
      <dgm:prSet/>
      <dgm:spPr/>
      <dgm:t>
        <a:bodyPr/>
        <a:lstStyle/>
        <a:p>
          <a:pPr>
            <a:buNone/>
          </a:pPr>
          <a:r>
            <a:rPr lang="en-US" b="1" dirty="0"/>
            <a:t>This value is the public key.</a:t>
          </a:r>
        </a:p>
      </dgm:t>
    </dgm:pt>
    <dgm:pt modelId="{194F586E-A771-4677-817F-7E6896BACE6E}" type="sibTrans" cxnId="{2B46078D-9C8F-4BF0-A204-A6C5A0C1EF1F}">
      <dgm:prSet/>
      <dgm:spPr/>
      <dgm:t>
        <a:bodyPr/>
        <a:lstStyle/>
        <a:p>
          <a:endParaRPr lang="en-GB"/>
        </a:p>
      </dgm:t>
    </dgm:pt>
    <dgm:pt modelId="{0CCCEC25-7DDD-40A5-8389-026D0BB56A99}" type="parTrans" cxnId="{2B46078D-9C8F-4BF0-A204-A6C5A0C1EF1F}">
      <dgm:prSet/>
      <dgm:spPr/>
      <dgm:t>
        <a:bodyPr/>
        <a:lstStyle/>
        <a:p>
          <a:endParaRPr lang="en-GB"/>
        </a:p>
      </dgm:t>
    </dgm:pt>
    <dgm:pt modelId="{D13D620E-EE30-4F3B-8767-B06EA585E628}" type="pres">
      <dgm:prSet presAssocID="{3BE8A5A0-FBAB-4FD7-B389-9BF729FBDB22}" presName="Name0" presStyleCnt="0">
        <dgm:presLayoutVars>
          <dgm:dir/>
          <dgm:animLvl val="lvl"/>
          <dgm:resizeHandles val="exact"/>
        </dgm:presLayoutVars>
      </dgm:prSet>
      <dgm:spPr/>
    </dgm:pt>
    <dgm:pt modelId="{48B7ACD2-9EF0-4DAF-B6D9-B459E91636F9}" type="pres">
      <dgm:prSet presAssocID="{4F931E66-4CEE-454B-9999-41EF3E8C3B9E}" presName="linNode" presStyleCnt="0"/>
      <dgm:spPr/>
    </dgm:pt>
    <dgm:pt modelId="{D5C40133-009F-41D5-8CE6-4F0CDF6B811E}" type="pres">
      <dgm:prSet presAssocID="{4F931E66-4CEE-454B-9999-41EF3E8C3B9E}" presName="parentText" presStyleLbl="node1" presStyleIdx="0" presStyleCnt="5" custScaleX="23362">
        <dgm:presLayoutVars>
          <dgm:chMax val="1"/>
          <dgm:bulletEnabled val="1"/>
        </dgm:presLayoutVars>
      </dgm:prSet>
      <dgm:spPr/>
    </dgm:pt>
    <dgm:pt modelId="{A22D328A-D0F8-4567-972E-93CFB61A503A}" type="pres">
      <dgm:prSet presAssocID="{4F931E66-4CEE-454B-9999-41EF3E8C3B9E}" presName="descendantText" presStyleLbl="alignAccFollowNode1" presStyleIdx="0" presStyleCnt="5" custScaleX="143109">
        <dgm:presLayoutVars>
          <dgm:bulletEnabled val="1"/>
        </dgm:presLayoutVars>
      </dgm:prSet>
      <dgm:spPr/>
    </dgm:pt>
    <dgm:pt modelId="{EC017B18-1545-4D66-AED3-A9408D87591D}" type="pres">
      <dgm:prSet presAssocID="{56BCAE5C-AAD8-4C35-843D-6EA67F10AD8A}" presName="sp" presStyleCnt="0"/>
      <dgm:spPr/>
    </dgm:pt>
    <dgm:pt modelId="{575D04CD-6D20-4F14-99DC-46E5C5215BDF}" type="pres">
      <dgm:prSet presAssocID="{8EFA929D-A284-4067-B99F-F7C37D8A1046}" presName="linNode" presStyleCnt="0"/>
      <dgm:spPr/>
    </dgm:pt>
    <dgm:pt modelId="{DBFBDAF7-A955-4E9A-AA05-48760EF67791}" type="pres">
      <dgm:prSet presAssocID="{8EFA929D-A284-4067-B99F-F7C37D8A1046}" presName="parentText" presStyleLbl="node1" presStyleIdx="1" presStyleCnt="5" custScaleX="23362">
        <dgm:presLayoutVars>
          <dgm:chMax val="1"/>
          <dgm:bulletEnabled val="1"/>
        </dgm:presLayoutVars>
      </dgm:prSet>
      <dgm:spPr/>
    </dgm:pt>
    <dgm:pt modelId="{F2940E22-4CFF-4DD9-9998-949F2082095F}" type="pres">
      <dgm:prSet presAssocID="{8EFA929D-A284-4067-B99F-F7C37D8A1046}" presName="descendantText" presStyleLbl="alignAccFollowNode1" presStyleIdx="1" presStyleCnt="5" custScaleX="143109">
        <dgm:presLayoutVars>
          <dgm:bulletEnabled val="1"/>
        </dgm:presLayoutVars>
      </dgm:prSet>
      <dgm:spPr/>
    </dgm:pt>
    <dgm:pt modelId="{1315339F-5AF9-4F1B-8332-656ED8074D7C}" type="pres">
      <dgm:prSet presAssocID="{0C1F10BD-260A-4812-9A67-330DA9B11905}" presName="sp" presStyleCnt="0"/>
      <dgm:spPr/>
    </dgm:pt>
    <dgm:pt modelId="{088A4F90-164F-4CB3-A2DF-AB194D00218B}" type="pres">
      <dgm:prSet presAssocID="{3BCC9435-7CD0-410A-B83B-026E7E6DA2D3}" presName="linNode" presStyleCnt="0"/>
      <dgm:spPr/>
    </dgm:pt>
    <dgm:pt modelId="{326A22AC-B57C-46D5-BB65-8F157ADF9B93}" type="pres">
      <dgm:prSet presAssocID="{3BCC9435-7CD0-410A-B83B-026E7E6DA2D3}" presName="parentText" presStyleLbl="node1" presStyleIdx="2" presStyleCnt="5" custScaleX="23362">
        <dgm:presLayoutVars>
          <dgm:chMax val="1"/>
          <dgm:bulletEnabled val="1"/>
        </dgm:presLayoutVars>
      </dgm:prSet>
      <dgm:spPr/>
    </dgm:pt>
    <dgm:pt modelId="{498C2406-00C4-4B4A-BFEB-1A8A86219FF3}" type="pres">
      <dgm:prSet presAssocID="{3BCC9435-7CD0-410A-B83B-026E7E6DA2D3}" presName="descendantText" presStyleLbl="alignAccFollowNode1" presStyleIdx="2" presStyleCnt="5" custScaleX="143109">
        <dgm:presLayoutVars>
          <dgm:bulletEnabled val="1"/>
        </dgm:presLayoutVars>
      </dgm:prSet>
      <dgm:spPr/>
    </dgm:pt>
    <dgm:pt modelId="{FCB270D4-4545-4C45-A53A-B2CE1E49E366}" type="pres">
      <dgm:prSet presAssocID="{66E5A665-CE6B-4836-BF7C-EDD1F930BB38}" presName="sp" presStyleCnt="0"/>
      <dgm:spPr/>
    </dgm:pt>
    <dgm:pt modelId="{963974FF-B8D5-432B-919E-44956B5F4E3D}" type="pres">
      <dgm:prSet presAssocID="{1CDA2953-DD59-47EA-83F0-041F486EACB7}" presName="linNode" presStyleCnt="0"/>
      <dgm:spPr/>
    </dgm:pt>
    <dgm:pt modelId="{99397F8A-4A8F-4B5B-8534-CFC123AED7BC}" type="pres">
      <dgm:prSet presAssocID="{1CDA2953-DD59-47EA-83F0-041F486EACB7}" presName="parentText" presStyleLbl="node1" presStyleIdx="3" presStyleCnt="5" custScaleX="23362">
        <dgm:presLayoutVars>
          <dgm:chMax val="1"/>
          <dgm:bulletEnabled val="1"/>
        </dgm:presLayoutVars>
      </dgm:prSet>
      <dgm:spPr/>
    </dgm:pt>
    <dgm:pt modelId="{9E0A36CC-F692-4D46-AA1D-494FF53FA2EA}" type="pres">
      <dgm:prSet presAssocID="{1CDA2953-DD59-47EA-83F0-041F486EACB7}" presName="descendantText" presStyleLbl="alignAccFollowNode1" presStyleIdx="3" presStyleCnt="5" custScaleX="143109">
        <dgm:presLayoutVars>
          <dgm:bulletEnabled val="1"/>
        </dgm:presLayoutVars>
      </dgm:prSet>
      <dgm:spPr/>
    </dgm:pt>
    <dgm:pt modelId="{02521C97-608B-417F-909A-14730AD90D1D}" type="pres">
      <dgm:prSet presAssocID="{961952E1-3B45-421B-A0DB-BD8E381C2E7A}" presName="sp" presStyleCnt="0"/>
      <dgm:spPr/>
    </dgm:pt>
    <dgm:pt modelId="{99CD41BA-859D-4E64-A6D9-463D347675EB}" type="pres">
      <dgm:prSet presAssocID="{78DD81D4-D0E2-4B12-9B59-FF894FEC96C7}" presName="linNode" presStyleCnt="0"/>
      <dgm:spPr/>
    </dgm:pt>
    <dgm:pt modelId="{97427048-C377-4052-8804-F489994AC332}" type="pres">
      <dgm:prSet presAssocID="{78DD81D4-D0E2-4B12-9B59-FF894FEC96C7}" presName="parentText" presStyleLbl="node1" presStyleIdx="4" presStyleCnt="5" custScaleX="23362">
        <dgm:presLayoutVars>
          <dgm:chMax val="1"/>
          <dgm:bulletEnabled val="1"/>
        </dgm:presLayoutVars>
      </dgm:prSet>
      <dgm:spPr/>
    </dgm:pt>
    <dgm:pt modelId="{F93251D4-38BB-4DA6-A705-D57E5B237D90}" type="pres">
      <dgm:prSet presAssocID="{78DD81D4-D0E2-4B12-9B59-FF894FEC96C7}" presName="descendantText" presStyleLbl="alignAccFollowNode1" presStyleIdx="4" presStyleCnt="5" custScaleX="143109">
        <dgm:presLayoutVars>
          <dgm:bulletEnabled val="1"/>
        </dgm:presLayoutVars>
      </dgm:prSet>
      <dgm:spPr/>
    </dgm:pt>
  </dgm:ptLst>
  <dgm:cxnLst>
    <dgm:cxn modelId="{C91E6D0B-70F2-41DE-AB32-2DEEA4B79C12}" srcId="{3BCC9435-7CD0-410A-B83B-026E7E6DA2D3}" destId="{D04F5088-81EA-4F4E-9168-79C79496BA29}" srcOrd="0" destOrd="0" parTransId="{D6A8106E-9B37-4B78-9C44-3ACC4C655AB3}" sibTransId="{96F01FE3-3AB2-440C-B931-7DAEA29D9990}"/>
    <dgm:cxn modelId="{682C1D15-2BB7-4183-BD40-0B485A32312D}" srcId="{78DD81D4-D0E2-4B12-9B59-FF894FEC96C7}" destId="{8EA7F426-A242-44D5-B561-8F2DC4E9D86C}" srcOrd="1" destOrd="0" parTransId="{6F816FFA-E0BE-45BF-B5FF-D12D323F29D9}" sibTransId="{C911D086-31D8-4F4F-B32A-CE7AC6D914F6}"/>
    <dgm:cxn modelId="{9FBF8F20-1E29-46F8-933F-752F9215E600}" srcId="{1CDA2953-DD59-47EA-83F0-041F486EACB7}" destId="{F7131535-D8E6-4470-8985-5AC25E321A26}" srcOrd="0" destOrd="0" parTransId="{FB879090-4335-4502-9016-5847EC8A70CF}" sibTransId="{CEDF528A-D025-4775-A9F7-7D7556AA300A}"/>
    <dgm:cxn modelId="{8800B224-C971-4DD8-95F7-6FA62F9CBC12}" type="presOf" srcId="{EBDF0967-72BC-433A-8E1E-4A77CA2A4A1A}" destId="{F2940E22-4CFF-4DD9-9998-949F2082095F}" srcOrd="0" destOrd="0" presId="urn:microsoft.com/office/officeart/2005/8/layout/vList5"/>
    <dgm:cxn modelId="{E7BDE92F-FC31-4DCD-902F-7D9008DB98ED}" srcId="{3BE8A5A0-FBAB-4FD7-B389-9BF729FBDB22}" destId="{8EFA929D-A284-4067-B99F-F7C37D8A1046}" srcOrd="1" destOrd="0" parTransId="{9BD20F94-6E35-4952-9CBE-B64E77FEC1FE}" sibTransId="{0C1F10BD-260A-4812-9A67-330DA9B11905}"/>
    <dgm:cxn modelId="{2BCB2D33-AB8A-446E-B3E8-E52CC0B9DDC6}" srcId="{3BE8A5A0-FBAB-4FD7-B389-9BF729FBDB22}" destId="{78DD81D4-D0E2-4B12-9B59-FF894FEC96C7}" srcOrd="4" destOrd="0" parTransId="{B13F18AB-E813-48E3-A7D5-2E6E59FEF8DA}" sibTransId="{32142CD2-32AA-421E-AEF3-48DE6C6F9BC1}"/>
    <dgm:cxn modelId="{CC87D745-4771-45A0-9CCF-1288056EA61D}" srcId="{3BE8A5A0-FBAB-4FD7-B389-9BF729FBDB22}" destId="{3BCC9435-7CD0-410A-B83B-026E7E6DA2D3}" srcOrd="2" destOrd="0" parTransId="{DD50EEFD-09BF-426F-9721-181F837E8B48}" sibTransId="{66E5A665-CE6B-4836-BF7C-EDD1F930BB38}"/>
    <dgm:cxn modelId="{7F586646-214E-4BA6-AC9E-F14082FA371B}" type="presOf" srcId="{9C94A79C-7FE2-45C9-9533-9058BEDA470B}" destId="{A22D328A-D0F8-4567-972E-93CFB61A503A}" srcOrd="0" destOrd="0" presId="urn:microsoft.com/office/officeart/2005/8/layout/vList5"/>
    <dgm:cxn modelId="{BFE3A268-A022-4EC3-8018-D78B406E201F}" type="presOf" srcId="{78DD81D4-D0E2-4B12-9B59-FF894FEC96C7}" destId="{97427048-C377-4052-8804-F489994AC332}" srcOrd="0" destOrd="0" presId="urn:microsoft.com/office/officeart/2005/8/layout/vList5"/>
    <dgm:cxn modelId="{4567066F-4214-4918-BFD2-658485947506}" type="presOf" srcId="{D04F5088-81EA-4F4E-9168-79C79496BA29}" destId="{498C2406-00C4-4B4A-BFEB-1A8A86219FF3}" srcOrd="0" destOrd="0" presId="urn:microsoft.com/office/officeart/2005/8/layout/vList5"/>
    <dgm:cxn modelId="{1D2BFE72-7C3F-4BA3-83FC-D1DE7B853634}" type="presOf" srcId="{3BE8A5A0-FBAB-4FD7-B389-9BF729FBDB22}" destId="{D13D620E-EE30-4F3B-8767-B06EA585E628}" srcOrd="0" destOrd="0" presId="urn:microsoft.com/office/officeart/2005/8/layout/vList5"/>
    <dgm:cxn modelId="{54863574-B62C-426D-81F6-E03A61EB0A77}" type="presOf" srcId="{8EA7F426-A242-44D5-B561-8F2DC4E9D86C}" destId="{F93251D4-38BB-4DA6-A705-D57E5B237D90}" srcOrd="0" destOrd="1" presId="urn:microsoft.com/office/officeart/2005/8/layout/vList5"/>
    <dgm:cxn modelId="{AD830C55-7105-48C9-B1A0-E82A4F182E4F}" type="presOf" srcId="{F7131535-D8E6-4470-8985-5AC25E321A26}" destId="{9E0A36CC-F692-4D46-AA1D-494FF53FA2EA}" srcOrd="0" destOrd="0" presId="urn:microsoft.com/office/officeart/2005/8/layout/vList5"/>
    <dgm:cxn modelId="{D27AF07A-DF3E-449E-884E-3BAA7121CCAC}" type="presOf" srcId="{1F971657-A6E1-42DA-8642-AEDD541B9E91}" destId="{F93251D4-38BB-4DA6-A705-D57E5B237D90}" srcOrd="0" destOrd="0" presId="urn:microsoft.com/office/officeart/2005/8/layout/vList5"/>
    <dgm:cxn modelId="{4745AA7F-5FC9-4254-83CB-C26960FC2636}" type="presOf" srcId="{09D947F9-F033-41E0-9B5A-4779AD90022A}" destId="{9E0A36CC-F692-4D46-AA1D-494FF53FA2EA}" srcOrd="0" destOrd="1" presId="urn:microsoft.com/office/officeart/2005/8/layout/vList5"/>
    <dgm:cxn modelId="{78C7F680-E20E-42BA-9E62-EDA637BFF0E7}" srcId="{4F931E66-4CEE-454B-9999-41EF3E8C3B9E}" destId="{9C94A79C-7FE2-45C9-9533-9058BEDA470B}" srcOrd="0" destOrd="0" parTransId="{503B7FD3-C1C0-489A-8541-5BFF39B6D606}" sibTransId="{DAEE389A-94AE-47F7-A64E-DC3563A4ADB4}"/>
    <dgm:cxn modelId="{F53FE486-B30F-440E-9A41-9EBDCD0D97E0}" type="presOf" srcId="{3BCC9435-7CD0-410A-B83B-026E7E6DA2D3}" destId="{326A22AC-B57C-46D5-BB65-8F157ADF9B93}" srcOrd="0" destOrd="0" presId="urn:microsoft.com/office/officeart/2005/8/layout/vList5"/>
    <dgm:cxn modelId="{2B46078D-9C8F-4BF0-A204-A6C5A0C1EF1F}" srcId="{1CDA2953-DD59-47EA-83F0-041F486EACB7}" destId="{09D947F9-F033-41E0-9B5A-4779AD90022A}" srcOrd="1" destOrd="0" parTransId="{0CCCEC25-7DDD-40A5-8389-026D0BB56A99}" sibTransId="{194F586E-A771-4677-817F-7E6896BACE6E}"/>
    <dgm:cxn modelId="{DACCA497-A228-4D3C-B108-B8087CCCE0D3}" srcId="{3BE8A5A0-FBAB-4FD7-B389-9BF729FBDB22}" destId="{4F931E66-4CEE-454B-9999-41EF3E8C3B9E}" srcOrd="0" destOrd="0" parTransId="{F2770802-1AEB-4948-BB26-E35B6731DD73}" sibTransId="{56BCAE5C-AAD8-4C35-843D-6EA67F10AD8A}"/>
    <dgm:cxn modelId="{915AC2A3-C6A2-4C76-8E1A-D6547A365A22}" srcId="{8EFA929D-A284-4067-B99F-F7C37D8A1046}" destId="{EBDF0967-72BC-433A-8E1E-4A77CA2A4A1A}" srcOrd="0" destOrd="0" parTransId="{8A0FDF62-C4F9-4A76-993D-D90CE0087F48}" sibTransId="{CFB0C8C7-DE20-45D6-B2B6-5EBAE4999434}"/>
    <dgm:cxn modelId="{6A4C77B1-E3BE-4B73-9E3E-8F1D92382E29}" type="presOf" srcId="{8EFA929D-A284-4067-B99F-F7C37D8A1046}" destId="{DBFBDAF7-A955-4E9A-AA05-48760EF67791}" srcOrd="0" destOrd="0" presId="urn:microsoft.com/office/officeart/2005/8/layout/vList5"/>
    <dgm:cxn modelId="{DC322EB9-B455-4740-AB7D-E0EAEDCF6BB7}" srcId="{3BE8A5A0-FBAB-4FD7-B389-9BF729FBDB22}" destId="{1CDA2953-DD59-47EA-83F0-041F486EACB7}" srcOrd="3" destOrd="0" parTransId="{E4EF9F24-4C7C-4BDE-9FE2-AE2110702D7A}" sibTransId="{961952E1-3B45-421B-A0DB-BD8E381C2E7A}"/>
    <dgm:cxn modelId="{D2246CB9-93D8-4F74-AE72-69126283201C}" type="presOf" srcId="{4F931E66-4CEE-454B-9999-41EF3E8C3B9E}" destId="{D5C40133-009F-41D5-8CE6-4F0CDF6B811E}" srcOrd="0" destOrd="0" presId="urn:microsoft.com/office/officeart/2005/8/layout/vList5"/>
    <dgm:cxn modelId="{E164D0D4-D223-44D5-BE0B-25370E135031}" type="presOf" srcId="{1CDA2953-DD59-47EA-83F0-041F486EACB7}" destId="{99397F8A-4A8F-4B5B-8534-CFC123AED7BC}" srcOrd="0" destOrd="0" presId="urn:microsoft.com/office/officeart/2005/8/layout/vList5"/>
    <dgm:cxn modelId="{EC7527EF-A335-46D6-B81C-48B5C2CF7575}" srcId="{78DD81D4-D0E2-4B12-9B59-FF894FEC96C7}" destId="{1F971657-A6E1-42DA-8642-AEDD541B9E91}" srcOrd="0" destOrd="0" parTransId="{3C913630-896A-4B07-96E9-F5115CAFEF8F}" sibTransId="{0984DAEF-B9D3-47EF-AB7D-2E880554914A}"/>
    <dgm:cxn modelId="{26B8FDCF-7F5E-4E10-9069-C1157F94514F}" type="presParOf" srcId="{D13D620E-EE30-4F3B-8767-B06EA585E628}" destId="{48B7ACD2-9EF0-4DAF-B6D9-B459E91636F9}" srcOrd="0" destOrd="0" presId="urn:microsoft.com/office/officeart/2005/8/layout/vList5"/>
    <dgm:cxn modelId="{90DF10CE-36B8-4A66-8E0D-998C6E3ECB7A}" type="presParOf" srcId="{48B7ACD2-9EF0-4DAF-B6D9-B459E91636F9}" destId="{D5C40133-009F-41D5-8CE6-4F0CDF6B811E}" srcOrd="0" destOrd="0" presId="urn:microsoft.com/office/officeart/2005/8/layout/vList5"/>
    <dgm:cxn modelId="{0D3CD1AB-EAE6-4F02-8701-AA0B22A4B638}" type="presParOf" srcId="{48B7ACD2-9EF0-4DAF-B6D9-B459E91636F9}" destId="{A22D328A-D0F8-4567-972E-93CFB61A503A}" srcOrd="1" destOrd="0" presId="urn:microsoft.com/office/officeart/2005/8/layout/vList5"/>
    <dgm:cxn modelId="{DCABE8BC-D80D-4007-ADC9-860B8EEFBD66}" type="presParOf" srcId="{D13D620E-EE30-4F3B-8767-B06EA585E628}" destId="{EC017B18-1545-4D66-AED3-A9408D87591D}" srcOrd="1" destOrd="0" presId="urn:microsoft.com/office/officeart/2005/8/layout/vList5"/>
    <dgm:cxn modelId="{9628B662-05A5-4060-8F82-EF49D80D4F14}" type="presParOf" srcId="{D13D620E-EE30-4F3B-8767-B06EA585E628}" destId="{575D04CD-6D20-4F14-99DC-46E5C5215BDF}" srcOrd="2" destOrd="0" presId="urn:microsoft.com/office/officeart/2005/8/layout/vList5"/>
    <dgm:cxn modelId="{EF88E6D6-BE7B-44E4-BBD9-097C1BFB9C05}" type="presParOf" srcId="{575D04CD-6D20-4F14-99DC-46E5C5215BDF}" destId="{DBFBDAF7-A955-4E9A-AA05-48760EF67791}" srcOrd="0" destOrd="0" presId="urn:microsoft.com/office/officeart/2005/8/layout/vList5"/>
    <dgm:cxn modelId="{BAFCC94D-BCDB-4EFA-AF9E-BA88ABC9189E}" type="presParOf" srcId="{575D04CD-6D20-4F14-99DC-46E5C5215BDF}" destId="{F2940E22-4CFF-4DD9-9998-949F2082095F}" srcOrd="1" destOrd="0" presId="urn:microsoft.com/office/officeart/2005/8/layout/vList5"/>
    <dgm:cxn modelId="{AE5E7E55-3649-4E1C-A778-CEB0CFE3AB18}" type="presParOf" srcId="{D13D620E-EE30-4F3B-8767-B06EA585E628}" destId="{1315339F-5AF9-4F1B-8332-656ED8074D7C}" srcOrd="3" destOrd="0" presId="urn:microsoft.com/office/officeart/2005/8/layout/vList5"/>
    <dgm:cxn modelId="{75F5B7DC-00F3-4DD4-A4B3-E4E58EBBB45A}" type="presParOf" srcId="{D13D620E-EE30-4F3B-8767-B06EA585E628}" destId="{088A4F90-164F-4CB3-A2DF-AB194D00218B}" srcOrd="4" destOrd="0" presId="urn:microsoft.com/office/officeart/2005/8/layout/vList5"/>
    <dgm:cxn modelId="{F0AA9340-505E-489E-986B-AC4D84B5DFF2}" type="presParOf" srcId="{088A4F90-164F-4CB3-A2DF-AB194D00218B}" destId="{326A22AC-B57C-46D5-BB65-8F157ADF9B93}" srcOrd="0" destOrd="0" presId="urn:microsoft.com/office/officeart/2005/8/layout/vList5"/>
    <dgm:cxn modelId="{1590CB46-AFC1-4F3C-82A4-91EC6D30BE1A}" type="presParOf" srcId="{088A4F90-164F-4CB3-A2DF-AB194D00218B}" destId="{498C2406-00C4-4B4A-BFEB-1A8A86219FF3}" srcOrd="1" destOrd="0" presId="urn:microsoft.com/office/officeart/2005/8/layout/vList5"/>
    <dgm:cxn modelId="{EF745C0D-8B68-49C8-9EFC-FAD3E5650EB3}" type="presParOf" srcId="{D13D620E-EE30-4F3B-8767-B06EA585E628}" destId="{FCB270D4-4545-4C45-A53A-B2CE1E49E366}" srcOrd="5" destOrd="0" presId="urn:microsoft.com/office/officeart/2005/8/layout/vList5"/>
    <dgm:cxn modelId="{6EEEFC38-A044-42D6-BA84-9413B894ACE2}" type="presParOf" srcId="{D13D620E-EE30-4F3B-8767-B06EA585E628}" destId="{963974FF-B8D5-432B-919E-44956B5F4E3D}" srcOrd="6" destOrd="0" presId="urn:microsoft.com/office/officeart/2005/8/layout/vList5"/>
    <dgm:cxn modelId="{676A4D85-BCD7-4CA9-8069-3ECB57C3C4A6}" type="presParOf" srcId="{963974FF-B8D5-432B-919E-44956B5F4E3D}" destId="{99397F8A-4A8F-4B5B-8534-CFC123AED7BC}" srcOrd="0" destOrd="0" presId="urn:microsoft.com/office/officeart/2005/8/layout/vList5"/>
    <dgm:cxn modelId="{C98BF5F7-6410-4A5A-9F32-AFBFA3F540C0}" type="presParOf" srcId="{963974FF-B8D5-432B-919E-44956B5F4E3D}" destId="{9E0A36CC-F692-4D46-AA1D-494FF53FA2EA}" srcOrd="1" destOrd="0" presId="urn:microsoft.com/office/officeart/2005/8/layout/vList5"/>
    <dgm:cxn modelId="{014C278C-5C0D-4B57-827E-1912ADFB4541}" type="presParOf" srcId="{D13D620E-EE30-4F3B-8767-B06EA585E628}" destId="{02521C97-608B-417F-909A-14730AD90D1D}" srcOrd="7" destOrd="0" presId="urn:microsoft.com/office/officeart/2005/8/layout/vList5"/>
    <dgm:cxn modelId="{CC07E7C1-5D9C-496E-A129-8066CB0FFBFC}" type="presParOf" srcId="{D13D620E-EE30-4F3B-8767-B06EA585E628}" destId="{99CD41BA-859D-4E64-A6D9-463D347675EB}" srcOrd="8" destOrd="0" presId="urn:microsoft.com/office/officeart/2005/8/layout/vList5"/>
    <dgm:cxn modelId="{6351EE13-F2E1-4EFA-B41C-DCCBEDEA6FEF}" type="presParOf" srcId="{99CD41BA-859D-4E64-A6D9-463D347675EB}" destId="{97427048-C377-4052-8804-F489994AC332}" srcOrd="0" destOrd="0" presId="urn:microsoft.com/office/officeart/2005/8/layout/vList5"/>
    <dgm:cxn modelId="{33153B32-80CC-4836-81EE-0732385BF90D}" type="presParOf" srcId="{99CD41BA-859D-4E64-A6D9-463D347675EB}" destId="{F93251D4-38BB-4DA6-A705-D57E5B237D9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DDD745-248A-4856-A0E2-A6DE3D8D0C4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481C119-CE88-477F-A6FA-34215747A87C}">
      <dgm:prSet/>
      <dgm:spPr/>
      <dgm:t>
        <a:bodyPr/>
        <a:lstStyle/>
        <a:p>
          <a:pPr>
            <a:lnSpc>
              <a:spcPct val="100000"/>
            </a:lnSpc>
          </a:pPr>
          <a:r>
            <a:rPr lang="en-US" dirty="0"/>
            <a:t>Encryption is performed by the sender by taking the recipient’s public key (n, e) and converting the message to an integer.</a:t>
          </a:r>
        </a:p>
        <a:p>
          <a:pPr>
            <a:lnSpc>
              <a:spcPct val="100000"/>
            </a:lnSpc>
          </a:pPr>
          <a:r>
            <a:rPr lang="en-US" dirty="0"/>
            <a:t>The sender then raises the message to the power of e and takes the result modulo n.</a:t>
          </a:r>
        </a:p>
        <a:p>
          <a:pPr>
            <a:lnSpc>
              <a:spcPct val="100000"/>
            </a:lnSpc>
          </a:pPr>
          <a:r>
            <a:rPr lang="en-US" dirty="0"/>
            <a:t>The resulting value is the encrypted message that can only be decrypted using the corresponding private key (d).</a:t>
          </a:r>
        </a:p>
      </dgm:t>
    </dgm:pt>
    <dgm:pt modelId="{D0D2A1F2-7F36-4A23-B421-2AC8A551AFFC}" type="parTrans" cxnId="{DF9D8F22-4BFB-4D27-BB69-218D56C398F5}">
      <dgm:prSet/>
      <dgm:spPr/>
      <dgm:t>
        <a:bodyPr/>
        <a:lstStyle/>
        <a:p>
          <a:endParaRPr lang="en-US"/>
        </a:p>
      </dgm:t>
    </dgm:pt>
    <dgm:pt modelId="{E54E5A7E-E340-4B9C-B8EA-345CC8A7880C}" type="sibTrans" cxnId="{DF9D8F22-4BFB-4D27-BB69-218D56C398F5}">
      <dgm:prSet/>
      <dgm:spPr/>
      <dgm:t>
        <a:bodyPr/>
        <a:lstStyle/>
        <a:p>
          <a:endParaRPr lang="en-US"/>
        </a:p>
      </dgm:t>
    </dgm:pt>
    <dgm:pt modelId="{26268B0F-B706-40EA-BC63-387354111081}">
      <dgm:prSet/>
      <dgm:spPr/>
      <dgm:t>
        <a:bodyPr/>
        <a:lstStyle/>
        <a:p>
          <a:pPr>
            <a:lnSpc>
              <a:spcPct val="100000"/>
            </a:lnSpc>
          </a:pPr>
          <a:r>
            <a:rPr lang="en-US" dirty="0"/>
            <a:t>Decryption is performed by the recipient by taking the encrypted message, raising it to the power of d, and taking the result modulo n.</a:t>
          </a:r>
        </a:p>
        <a:p>
          <a:pPr>
            <a:lnSpc>
              <a:spcPct val="100000"/>
            </a:lnSpc>
          </a:pPr>
          <a:r>
            <a:rPr lang="en-US" dirty="0"/>
            <a:t>The resulting value is the original message sent by the sender.</a:t>
          </a:r>
        </a:p>
      </dgm:t>
    </dgm:pt>
    <dgm:pt modelId="{4057B913-8E7C-4BD1-9F56-F5142218B789}" type="parTrans" cxnId="{F73819F5-52F5-4FB5-A6EC-2FE2BDC17FCC}">
      <dgm:prSet/>
      <dgm:spPr/>
      <dgm:t>
        <a:bodyPr/>
        <a:lstStyle/>
        <a:p>
          <a:endParaRPr lang="en-US"/>
        </a:p>
      </dgm:t>
    </dgm:pt>
    <dgm:pt modelId="{CD61F14D-183B-48BE-8E7B-ECDC1D2C2930}" type="sibTrans" cxnId="{F73819F5-52F5-4FB5-A6EC-2FE2BDC17FCC}">
      <dgm:prSet/>
      <dgm:spPr/>
      <dgm:t>
        <a:bodyPr/>
        <a:lstStyle/>
        <a:p>
          <a:endParaRPr lang="en-US"/>
        </a:p>
      </dgm:t>
    </dgm:pt>
    <dgm:pt modelId="{350B2D7C-97A3-4AD2-89E0-4C631E341D46}" type="pres">
      <dgm:prSet presAssocID="{CBDDD745-248A-4856-A0E2-A6DE3D8D0C49}" presName="root" presStyleCnt="0">
        <dgm:presLayoutVars>
          <dgm:dir/>
          <dgm:resizeHandles val="exact"/>
        </dgm:presLayoutVars>
      </dgm:prSet>
      <dgm:spPr/>
    </dgm:pt>
    <dgm:pt modelId="{99372BFC-EC51-4307-9C86-8D690A490617}" type="pres">
      <dgm:prSet presAssocID="{2481C119-CE88-477F-A6FA-34215747A87C}" presName="compNode" presStyleCnt="0"/>
      <dgm:spPr/>
    </dgm:pt>
    <dgm:pt modelId="{694774DF-C054-48B8-B244-7180D11865CD}" type="pres">
      <dgm:prSet presAssocID="{2481C119-CE88-477F-A6FA-34215747A8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637AEB4A-37C1-4DC4-9D29-026D06188864}" type="pres">
      <dgm:prSet presAssocID="{2481C119-CE88-477F-A6FA-34215747A87C}" presName="spaceRect" presStyleCnt="0"/>
      <dgm:spPr/>
    </dgm:pt>
    <dgm:pt modelId="{A2EBF4C5-8FE8-4BC9-9DE6-41F58DEC3FAB}" type="pres">
      <dgm:prSet presAssocID="{2481C119-CE88-477F-A6FA-34215747A87C}" presName="textRect" presStyleLbl="revTx" presStyleIdx="0" presStyleCnt="2">
        <dgm:presLayoutVars>
          <dgm:chMax val="1"/>
          <dgm:chPref val="1"/>
        </dgm:presLayoutVars>
      </dgm:prSet>
      <dgm:spPr/>
    </dgm:pt>
    <dgm:pt modelId="{9021E8CB-028D-45F1-9F37-80B94C91256D}" type="pres">
      <dgm:prSet presAssocID="{E54E5A7E-E340-4B9C-B8EA-345CC8A7880C}" presName="sibTrans" presStyleCnt="0"/>
      <dgm:spPr/>
    </dgm:pt>
    <dgm:pt modelId="{AC478B2A-FA80-4AC3-9D33-149A8812DAEC}" type="pres">
      <dgm:prSet presAssocID="{26268B0F-B706-40EA-BC63-387354111081}" presName="compNode" presStyleCnt="0"/>
      <dgm:spPr/>
    </dgm:pt>
    <dgm:pt modelId="{FE1DCB3F-F52C-491B-962E-CBD7E7F6A475}" type="pres">
      <dgm:prSet presAssocID="{26268B0F-B706-40EA-BC63-3873541110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D5D17BB5-7582-4BFF-AB4F-87EDA1F9C1F1}" type="pres">
      <dgm:prSet presAssocID="{26268B0F-B706-40EA-BC63-387354111081}" presName="spaceRect" presStyleCnt="0"/>
      <dgm:spPr/>
    </dgm:pt>
    <dgm:pt modelId="{1D6F6EDA-EA0E-45FA-8D67-DC7A843BCCE6}" type="pres">
      <dgm:prSet presAssocID="{26268B0F-B706-40EA-BC63-387354111081}" presName="textRect" presStyleLbl="revTx" presStyleIdx="1" presStyleCnt="2">
        <dgm:presLayoutVars>
          <dgm:chMax val="1"/>
          <dgm:chPref val="1"/>
        </dgm:presLayoutVars>
      </dgm:prSet>
      <dgm:spPr/>
    </dgm:pt>
  </dgm:ptLst>
  <dgm:cxnLst>
    <dgm:cxn modelId="{DF9D8F22-4BFB-4D27-BB69-218D56C398F5}" srcId="{CBDDD745-248A-4856-A0E2-A6DE3D8D0C49}" destId="{2481C119-CE88-477F-A6FA-34215747A87C}" srcOrd="0" destOrd="0" parTransId="{D0D2A1F2-7F36-4A23-B421-2AC8A551AFFC}" sibTransId="{E54E5A7E-E340-4B9C-B8EA-345CC8A7880C}"/>
    <dgm:cxn modelId="{6DD52F29-B52C-4637-9282-A55F341DE85A}" type="presOf" srcId="{26268B0F-B706-40EA-BC63-387354111081}" destId="{1D6F6EDA-EA0E-45FA-8D67-DC7A843BCCE6}" srcOrd="0" destOrd="0" presId="urn:microsoft.com/office/officeart/2018/2/layout/IconLabelList"/>
    <dgm:cxn modelId="{74E6C53A-4466-4898-80AE-948AB1259017}" type="presOf" srcId="{2481C119-CE88-477F-A6FA-34215747A87C}" destId="{A2EBF4C5-8FE8-4BC9-9DE6-41F58DEC3FAB}" srcOrd="0" destOrd="0" presId="urn:microsoft.com/office/officeart/2018/2/layout/IconLabelList"/>
    <dgm:cxn modelId="{F73819F5-52F5-4FB5-A6EC-2FE2BDC17FCC}" srcId="{CBDDD745-248A-4856-A0E2-A6DE3D8D0C49}" destId="{26268B0F-B706-40EA-BC63-387354111081}" srcOrd="1" destOrd="0" parTransId="{4057B913-8E7C-4BD1-9F56-F5142218B789}" sibTransId="{CD61F14D-183B-48BE-8E7B-ECDC1D2C2930}"/>
    <dgm:cxn modelId="{573857FD-CA84-4FA2-AFAC-162B87CED9B8}" type="presOf" srcId="{CBDDD745-248A-4856-A0E2-A6DE3D8D0C49}" destId="{350B2D7C-97A3-4AD2-89E0-4C631E341D46}" srcOrd="0" destOrd="0" presId="urn:microsoft.com/office/officeart/2018/2/layout/IconLabelList"/>
    <dgm:cxn modelId="{8BAF260B-0343-4FFD-9E4B-7DB631B7F064}" type="presParOf" srcId="{350B2D7C-97A3-4AD2-89E0-4C631E341D46}" destId="{99372BFC-EC51-4307-9C86-8D690A490617}" srcOrd="0" destOrd="0" presId="urn:microsoft.com/office/officeart/2018/2/layout/IconLabelList"/>
    <dgm:cxn modelId="{8FC2DDBD-8DA6-43E2-86A4-6A11756A2BC8}" type="presParOf" srcId="{99372BFC-EC51-4307-9C86-8D690A490617}" destId="{694774DF-C054-48B8-B244-7180D11865CD}" srcOrd="0" destOrd="0" presId="urn:microsoft.com/office/officeart/2018/2/layout/IconLabelList"/>
    <dgm:cxn modelId="{C1B79B89-6E71-4C6A-A575-968AD73D66DD}" type="presParOf" srcId="{99372BFC-EC51-4307-9C86-8D690A490617}" destId="{637AEB4A-37C1-4DC4-9D29-026D06188864}" srcOrd="1" destOrd="0" presId="urn:microsoft.com/office/officeart/2018/2/layout/IconLabelList"/>
    <dgm:cxn modelId="{FA9A6C08-0712-4FA2-9288-14E6A3004DE7}" type="presParOf" srcId="{99372BFC-EC51-4307-9C86-8D690A490617}" destId="{A2EBF4C5-8FE8-4BC9-9DE6-41F58DEC3FAB}" srcOrd="2" destOrd="0" presId="urn:microsoft.com/office/officeart/2018/2/layout/IconLabelList"/>
    <dgm:cxn modelId="{6D0BB9B9-C8FF-4828-8166-A716B2E82BC1}" type="presParOf" srcId="{350B2D7C-97A3-4AD2-89E0-4C631E341D46}" destId="{9021E8CB-028D-45F1-9F37-80B94C91256D}" srcOrd="1" destOrd="0" presId="urn:microsoft.com/office/officeart/2018/2/layout/IconLabelList"/>
    <dgm:cxn modelId="{84F10E95-811C-4794-90B7-200B14F230AE}" type="presParOf" srcId="{350B2D7C-97A3-4AD2-89E0-4C631E341D46}" destId="{AC478B2A-FA80-4AC3-9D33-149A8812DAEC}" srcOrd="2" destOrd="0" presId="urn:microsoft.com/office/officeart/2018/2/layout/IconLabelList"/>
    <dgm:cxn modelId="{7CF3D585-0916-406D-8A97-35E961E2CD8F}" type="presParOf" srcId="{AC478B2A-FA80-4AC3-9D33-149A8812DAEC}" destId="{FE1DCB3F-F52C-491B-962E-CBD7E7F6A475}" srcOrd="0" destOrd="0" presId="urn:microsoft.com/office/officeart/2018/2/layout/IconLabelList"/>
    <dgm:cxn modelId="{DFC0573F-39CC-41D6-9BB6-3C2ED69247AE}" type="presParOf" srcId="{AC478B2A-FA80-4AC3-9D33-149A8812DAEC}" destId="{D5D17BB5-7582-4BFF-AB4F-87EDA1F9C1F1}" srcOrd="1" destOrd="0" presId="urn:microsoft.com/office/officeart/2018/2/layout/IconLabelList"/>
    <dgm:cxn modelId="{0E2D28C5-AB06-46EB-88F3-79BE143E81F4}" type="presParOf" srcId="{AC478B2A-FA80-4AC3-9D33-149A8812DAEC}" destId="{1D6F6EDA-EA0E-45FA-8D67-DC7A843BCCE6}"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2FB274-4F03-4D4D-930B-295F17D6D5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9A7483-FE6B-45C1-B4F6-2DB4BDBC2E10}">
      <dgm:prSet/>
      <dgm:spPr/>
      <dgm:t>
        <a:bodyPr/>
        <a:lstStyle/>
        <a:p>
          <a:pPr>
            <a:lnSpc>
              <a:spcPct val="100000"/>
            </a:lnSpc>
          </a:pPr>
          <a:r>
            <a:rPr lang="en-US"/>
            <a:t>The RSA encryption algorithm is implemented using the BigInteger class. </a:t>
          </a:r>
        </a:p>
      </dgm:t>
    </dgm:pt>
    <dgm:pt modelId="{9E18CAD5-FB58-43AA-96C2-9A027E85D488}" type="parTrans" cxnId="{9B1EBA3D-CE33-486A-99A9-DAD80B292BD3}">
      <dgm:prSet/>
      <dgm:spPr/>
      <dgm:t>
        <a:bodyPr/>
        <a:lstStyle/>
        <a:p>
          <a:endParaRPr lang="en-US"/>
        </a:p>
      </dgm:t>
    </dgm:pt>
    <dgm:pt modelId="{8623B88C-6E22-4FAC-893B-9224A0559357}" type="sibTrans" cxnId="{9B1EBA3D-CE33-486A-99A9-DAD80B292BD3}">
      <dgm:prSet/>
      <dgm:spPr/>
      <dgm:t>
        <a:bodyPr/>
        <a:lstStyle/>
        <a:p>
          <a:endParaRPr lang="en-US"/>
        </a:p>
      </dgm:t>
    </dgm:pt>
    <dgm:pt modelId="{F6414DB6-4C78-4A22-B394-DA7714CC3E2B}">
      <dgm:prSet/>
      <dgm:spPr/>
      <dgm:t>
        <a:bodyPr/>
        <a:lstStyle/>
        <a:p>
          <a:pPr>
            <a:lnSpc>
              <a:spcPct val="100000"/>
            </a:lnSpc>
          </a:pPr>
          <a:r>
            <a:rPr lang="en-US"/>
            <a:t>The program generates a random prime number, and then computes the public and private key pair based on that number. </a:t>
          </a:r>
        </a:p>
      </dgm:t>
    </dgm:pt>
    <dgm:pt modelId="{90FC05A6-9F4B-4F59-BDF5-EA010B9303FE}" type="parTrans" cxnId="{86EBE650-5183-4DF8-87B6-72C9A0F3295A}">
      <dgm:prSet/>
      <dgm:spPr/>
      <dgm:t>
        <a:bodyPr/>
        <a:lstStyle/>
        <a:p>
          <a:endParaRPr lang="en-US"/>
        </a:p>
      </dgm:t>
    </dgm:pt>
    <dgm:pt modelId="{CE2A1D39-3D98-46DB-B56D-2397CA2A43F0}" type="sibTrans" cxnId="{86EBE650-5183-4DF8-87B6-72C9A0F3295A}">
      <dgm:prSet/>
      <dgm:spPr/>
      <dgm:t>
        <a:bodyPr/>
        <a:lstStyle/>
        <a:p>
          <a:endParaRPr lang="en-US"/>
        </a:p>
      </dgm:t>
    </dgm:pt>
    <dgm:pt modelId="{2A51F553-D523-4E01-9534-6F934E0FE558}">
      <dgm:prSet/>
      <dgm:spPr/>
      <dgm:t>
        <a:bodyPr/>
        <a:lstStyle/>
        <a:p>
          <a:pPr>
            <a:lnSpc>
              <a:spcPct val="100000"/>
            </a:lnSpc>
          </a:pPr>
          <a:r>
            <a:rPr lang="en-US"/>
            <a:t>The program then uses the public key to encrypt the message, and the private key to decrypt the message.</a:t>
          </a:r>
        </a:p>
      </dgm:t>
    </dgm:pt>
    <dgm:pt modelId="{8BEE129F-7FD3-4012-A355-95AA34C54D9E}" type="parTrans" cxnId="{E5660F8C-3A59-4A07-BD19-2F0A3FFC884E}">
      <dgm:prSet/>
      <dgm:spPr/>
      <dgm:t>
        <a:bodyPr/>
        <a:lstStyle/>
        <a:p>
          <a:endParaRPr lang="en-US"/>
        </a:p>
      </dgm:t>
    </dgm:pt>
    <dgm:pt modelId="{80237889-D5E7-4831-B799-10E76D398173}" type="sibTrans" cxnId="{E5660F8C-3A59-4A07-BD19-2F0A3FFC884E}">
      <dgm:prSet/>
      <dgm:spPr/>
      <dgm:t>
        <a:bodyPr/>
        <a:lstStyle/>
        <a:p>
          <a:endParaRPr lang="en-US"/>
        </a:p>
      </dgm:t>
    </dgm:pt>
    <dgm:pt modelId="{9DB64734-D01C-4858-93CD-00F37044235C}" type="pres">
      <dgm:prSet presAssocID="{552FB274-4F03-4D4D-930B-295F17D6D5C9}" presName="root" presStyleCnt="0">
        <dgm:presLayoutVars>
          <dgm:dir/>
          <dgm:resizeHandles val="exact"/>
        </dgm:presLayoutVars>
      </dgm:prSet>
      <dgm:spPr/>
    </dgm:pt>
    <dgm:pt modelId="{6DA5BA88-BA43-489B-8C3E-70A443395F56}" type="pres">
      <dgm:prSet presAssocID="{1A9A7483-FE6B-45C1-B4F6-2DB4BDBC2E10}" presName="compNode" presStyleCnt="0"/>
      <dgm:spPr/>
    </dgm:pt>
    <dgm:pt modelId="{D2771E6A-1F26-4C54-A901-3A800150191B}" type="pres">
      <dgm:prSet presAssocID="{1A9A7483-FE6B-45C1-B4F6-2DB4BDBC2E10}" presName="bgRect" presStyleLbl="bgShp" presStyleIdx="0" presStyleCnt="3"/>
      <dgm:spPr/>
    </dgm:pt>
    <dgm:pt modelId="{0718CDD5-8BEE-4FFB-89CB-8C097894102B}" type="pres">
      <dgm:prSet presAssocID="{1A9A7483-FE6B-45C1-B4F6-2DB4BDBC2E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nlock"/>
        </a:ext>
      </dgm:extLst>
    </dgm:pt>
    <dgm:pt modelId="{38918C68-96B6-44AF-9E7C-B9ABB50CB293}" type="pres">
      <dgm:prSet presAssocID="{1A9A7483-FE6B-45C1-B4F6-2DB4BDBC2E10}" presName="spaceRect" presStyleCnt="0"/>
      <dgm:spPr/>
    </dgm:pt>
    <dgm:pt modelId="{CF194E15-F9C2-4A00-819E-2E69590FBD2E}" type="pres">
      <dgm:prSet presAssocID="{1A9A7483-FE6B-45C1-B4F6-2DB4BDBC2E10}" presName="parTx" presStyleLbl="revTx" presStyleIdx="0" presStyleCnt="3">
        <dgm:presLayoutVars>
          <dgm:chMax val="0"/>
          <dgm:chPref val="0"/>
        </dgm:presLayoutVars>
      </dgm:prSet>
      <dgm:spPr/>
    </dgm:pt>
    <dgm:pt modelId="{FFAD68D1-A9B7-49BA-929F-EF46ADCF2FE3}" type="pres">
      <dgm:prSet presAssocID="{8623B88C-6E22-4FAC-893B-9224A0559357}" presName="sibTrans" presStyleCnt="0"/>
      <dgm:spPr/>
    </dgm:pt>
    <dgm:pt modelId="{900FB09E-13B6-423B-ACAA-7EEF1AB35531}" type="pres">
      <dgm:prSet presAssocID="{F6414DB6-4C78-4A22-B394-DA7714CC3E2B}" presName="compNode" presStyleCnt="0"/>
      <dgm:spPr/>
    </dgm:pt>
    <dgm:pt modelId="{04787783-FA01-413F-A0DE-C5D6A5564F87}" type="pres">
      <dgm:prSet presAssocID="{F6414DB6-4C78-4A22-B394-DA7714CC3E2B}" presName="bgRect" presStyleLbl="bgShp" presStyleIdx="1" presStyleCnt="3"/>
      <dgm:spPr/>
    </dgm:pt>
    <dgm:pt modelId="{A4E14706-6B5A-48C7-84E3-4F792BEBDC60}" type="pres">
      <dgm:prSet presAssocID="{F6414DB6-4C78-4A22-B394-DA7714CC3E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C4D2CA9-D84B-4E8F-B4D2-981C00D4141E}" type="pres">
      <dgm:prSet presAssocID="{F6414DB6-4C78-4A22-B394-DA7714CC3E2B}" presName="spaceRect" presStyleCnt="0"/>
      <dgm:spPr/>
    </dgm:pt>
    <dgm:pt modelId="{3F8C2814-0AD2-4051-9542-B354BCD94671}" type="pres">
      <dgm:prSet presAssocID="{F6414DB6-4C78-4A22-B394-DA7714CC3E2B}" presName="parTx" presStyleLbl="revTx" presStyleIdx="1" presStyleCnt="3">
        <dgm:presLayoutVars>
          <dgm:chMax val="0"/>
          <dgm:chPref val="0"/>
        </dgm:presLayoutVars>
      </dgm:prSet>
      <dgm:spPr/>
    </dgm:pt>
    <dgm:pt modelId="{6C919CEB-C504-44F7-B268-D8E5CE6850FA}" type="pres">
      <dgm:prSet presAssocID="{CE2A1D39-3D98-46DB-B56D-2397CA2A43F0}" presName="sibTrans" presStyleCnt="0"/>
      <dgm:spPr/>
    </dgm:pt>
    <dgm:pt modelId="{817B17D6-EBD8-4721-948B-763A9BDC12CB}" type="pres">
      <dgm:prSet presAssocID="{2A51F553-D523-4E01-9534-6F934E0FE558}" presName="compNode" presStyleCnt="0"/>
      <dgm:spPr/>
    </dgm:pt>
    <dgm:pt modelId="{D39A8C64-8499-4983-BB61-C6C5C1B5DC55}" type="pres">
      <dgm:prSet presAssocID="{2A51F553-D523-4E01-9534-6F934E0FE558}" presName="bgRect" presStyleLbl="bgShp" presStyleIdx="2" presStyleCnt="3"/>
      <dgm:spPr/>
    </dgm:pt>
    <dgm:pt modelId="{5082DC70-D8D6-4E8B-9BF0-8E4522E68DA4}" type="pres">
      <dgm:prSet presAssocID="{2A51F553-D523-4E01-9534-6F934E0FE5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9EC2037B-5FB1-42E6-8091-68E017115AA2}" type="pres">
      <dgm:prSet presAssocID="{2A51F553-D523-4E01-9534-6F934E0FE558}" presName="spaceRect" presStyleCnt="0"/>
      <dgm:spPr/>
    </dgm:pt>
    <dgm:pt modelId="{90F8DD72-3C1C-4192-9FDB-B80F2E8B69EB}" type="pres">
      <dgm:prSet presAssocID="{2A51F553-D523-4E01-9534-6F934E0FE558}" presName="parTx" presStyleLbl="revTx" presStyleIdx="2" presStyleCnt="3">
        <dgm:presLayoutVars>
          <dgm:chMax val="0"/>
          <dgm:chPref val="0"/>
        </dgm:presLayoutVars>
      </dgm:prSet>
      <dgm:spPr/>
    </dgm:pt>
  </dgm:ptLst>
  <dgm:cxnLst>
    <dgm:cxn modelId="{A8C1AD39-273D-4BB1-89C7-642285CD6E19}" type="presOf" srcId="{F6414DB6-4C78-4A22-B394-DA7714CC3E2B}" destId="{3F8C2814-0AD2-4051-9542-B354BCD94671}" srcOrd="0" destOrd="0" presId="urn:microsoft.com/office/officeart/2018/2/layout/IconVerticalSolidList"/>
    <dgm:cxn modelId="{9B1EBA3D-CE33-486A-99A9-DAD80B292BD3}" srcId="{552FB274-4F03-4D4D-930B-295F17D6D5C9}" destId="{1A9A7483-FE6B-45C1-B4F6-2DB4BDBC2E10}" srcOrd="0" destOrd="0" parTransId="{9E18CAD5-FB58-43AA-96C2-9A027E85D488}" sibTransId="{8623B88C-6E22-4FAC-893B-9224A0559357}"/>
    <dgm:cxn modelId="{53CD7064-AAC8-45F5-AC04-093C9C421B7C}" type="presOf" srcId="{1A9A7483-FE6B-45C1-B4F6-2DB4BDBC2E10}" destId="{CF194E15-F9C2-4A00-819E-2E69590FBD2E}" srcOrd="0" destOrd="0" presId="urn:microsoft.com/office/officeart/2018/2/layout/IconVerticalSolidList"/>
    <dgm:cxn modelId="{DBB9E74A-713C-403C-A50E-49AA80102DBE}" type="presOf" srcId="{552FB274-4F03-4D4D-930B-295F17D6D5C9}" destId="{9DB64734-D01C-4858-93CD-00F37044235C}" srcOrd="0" destOrd="0" presId="urn:microsoft.com/office/officeart/2018/2/layout/IconVerticalSolidList"/>
    <dgm:cxn modelId="{86EBE650-5183-4DF8-87B6-72C9A0F3295A}" srcId="{552FB274-4F03-4D4D-930B-295F17D6D5C9}" destId="{F6414DB6-4C78-4A22-B394-DA7714CC3E2B}" srcOrd="1" destOrd="0" parTransId="{90FC05A6-9F4B-4F59-BDF5-EA010B9303FE}" sibTransId="{CE2A1D39-3D98-46DB-B56D-2397CA2A43F0}"/>
    <dgm:cxn modelId="{E4A0387C-B4C4-44E5-86AA-7B052F713DEE}" type="presOf" srcId="{2A51F553-D523-4E01-9534-6F934E0FE558}" destId="{90F8DD72-3C1C-4192-9FDB-B80F2E8B69EB}" srcOrd="0" destOrd="0" presId="urn:microsoft.com/office/officeart/2018/2/layout/IconVerticalSolidList"/>
    <dgm:cxn modelId="{E5660F8C-3A59-4A07-BD19-2F0A3FFC884E}" srcId="{552FB274-4F03-4D4D-930B-295F17D6D5C9}" destId="{2A51F553-D523-4E01-9534-6F934E0FE558}" srcOrd="2" destOrd="0" parTransId="{8BEE129F-7FD3-4012-A355-95AA34C54D9E}" sibTransId="{80237889-D5E7-4831-B799-10E76D398173}"/>
    <dgm:cxn modelId="{797D40B3-39CB-496A-9341-B7CA7FFF4894}" type="presParOf" srcId="{9DB64734-D01C-4858-93CD-00F37044235C}" destId="{6DA5BA88-BA43-489B-8C3E-70A443395F56}" srcOrd="0" destOrd="0" presId="urn:microsoft.com/office/officeart/2018/2/layout/IconVerticalSolidList"/>
    <dgm:cxn modelId="{A1652D58-0D23-4F68-A23E-2F502D65C0E5}" type="presParOf" srcId="{6DA5BA88-BA43-489B-8C3E-70A443395F56}" destId="{D2771E6A-1F26-4C54-A901-3A800150191B}" srcOrd="0" destOrd="0" presId="urn:microsoft.com/office/officeart/2018/2/layout/IconVerticalSolidList"/>
    <dgm:cxn modelId="{CBA96095-AB0D-4AAE-9235-33A24CFF2BA5}" type="presParOf" srcId="{6DA5BA88-BA43-489B-8C3E-70A443395F56}" destId="{0718CDD5-8BEE-4FFB-89CB-8C097894102B}" srcOrd="1" destOrd="0" presId="urn:microsoft.com/office/officeart/2018/2/layout/IconVerticalSolidList"/>
    <dgm:cxn modelId="{01EBE766-0529-4627-B9D2-FA0998C583AE}" type="presParOf" srcId="{6DA5BA88-BA43-489B-8C3E-70A443395F56}" destId="{38918C68-96B6-44AF-9E7C-B9ABB50CB293}" srcOrd="2" destOrd="0" presId="urn:microsoft.com/office/officeart/2018/2/layout/IconVerticalSolidList"/>
    <dgm:cxn modelId="{DF555A36-DF9E-4FE6-B230-8C58F1FD888B}" type="presParOf" srcId="{6DA5BA88-BA43-489B-8C3E-70A443395F56}" destId="{CF194E15-F9C2-4A00-819E-2E69590FBD2E}" srcOrd="3" destOrd="0" presId="urn:microsoft.com/office/officeart/2018/2/layout/IconVerticalSolidList"/>
    <dgm:cxn modelId="{00770075-7538-43F6-A2B6-E958826712A6}" type="presParOf" srcId="{9DB64734-D01C-4858-93CD-00F37044235C}" destId="{FFAD68D1-A9B7-49BA-929F-EF46ADCF2FE3}" srcOrd="1" destOrd="0" presId="urn:microsoft.com/office/officeart/2018/2/layout/IconVerticalSolidList"/>
    <dgm:cxn modelId="{714A2728-CDF5-457B-BEAF-3FFD00EBC56D}" type="presParOf" srcId="{9DB64734-D01C-4858-93CD-00F37044235C}" destId="{900FB09E-13B6-423B-ACAA-7EEF1AB35531}" srcOrd="2" destOrd="0" presId="urn:microsoft.com/office/officeart/2018/2/layout/IconVerticalSolidList"/>
    <dgm:cxn modelId="{6832F8BE-23EF-481C-BAD3-F9127031A511}" type="presParOf" srcId="{900FB09E-13B6-423B-ACAA-7EEF1AB35531}" destId="{04787783-FA01-413F-A0DE-C5D6A5564F87}" srcOrd="0" destOrd="0" presId="urn:microsoft.com/office/officeart/2018/2/layout/IconVerticalSolidList"/>
    <dgm:cxn modelId="{326EC041-5A2C-47F0-921C-A523E4583C97}" type="presParOf" srcId="{900FB09E-13B6-423B-ACAA-7EEF1AB35531}" destId="{A4E14706-6B5A-48C7-84E3-4F792BEBDC60}" srcOrd="1" destOrd="0" presId="urn:microsoft.com/office/officeart/2018/2/layout/IconVerticalSolidList"/>
    <dgm:cxn modelId="{C8950A22-792E-46EE-A119-B0D03AEA171C}" type="presParOf" srcId="{900FB09E-13B6-423B-ACAA-7EEF1AB35531}" destId="{8C4D2CA9-D84B-4E8F-B4D2-981C00D4141E}" srcOrd="2" destOrd="0" presId="urn:microsoft.com/office/officeart/2018/2/layout/IconVerticalSolidList"/>
    <dgm:cxn modelId="{930502F5-4267-4647-8F3C-CD70F18C423E}" type="presParOf" srcId="{900FB09E-13B6-423B-ACAA-7EEF1AB35531}" destId="{3F8C2814-0AD2-4051-9542-B354BCD94671}" srcOrd="3" destOrd="0" presId="urn:microsoft.com/office/officeart/2018/2/layout/IconVerticalSolidList"/>
    <dgm:cxn modelId="{27D297B7-D7FD-4481-8FDF-2A28E2C6D1C5}" type="presParOf" srcId="{9DB64734-D01C-4858-93CD-00F37044235C}" destId="{6C919CEB-C504-44F7-B268-D8E5CE6850FA}" srcOrd="3" destOrd="0" presId="urn:microsoft.com/office/officeart/2018/2/layout/IconVerticalSolidList"/>
    <dgm:cxn modelId="{77C570F9-F14F-4A81-8D16-5216FDBF4015}" type="presParOf" srcId="{9DB64734-D01C-4858-93CD-00F37044235C}" destId="{817B17D6-EBD8-4721-948B-763A9BDC12CB}" srcOrd="4" destOrd="0" presId="urn:microsoft.com/office/officeart/2018/2/layout/IconVerticalSolidList"/>
    <dgm:cxn modelId="{87C10E72-DAD5-461D-918D-B59CCF22CBA2}" type="presParOf" srcId="{817B17D6-EBD8-4721-948B-763A9BDC12CB}" destId="{D39A8C64-8499-4983-BB61-C6C5C1B5DC55}" srcOrd="0" destOrd="0" presId="urn:microsoft.com/office/officeart/2018/2/layout/IconVerticalSolidList"/>
    <dgm:cxn modelId="{3D9FC48D-B2CB-4B84-ABC5-FAFF894FCC5A}" type="presParOf" srcId="{817B17D6-EBD8-4721-948B-763A9BDC12CB}" destId="{5082DC70-D8D6-4E8B-9BF0-8E4522E68DA4}" srcOrd="1" destOrd="0" presId="urn:microsoft.com/office/officeart/2018/2/layout/IconVerticalSolidList"/>
    <dgm:cxn modelId="{4392F0BB-923E-400C-AC6F-A53FE2FD9CAC}" type="presParOf" srcId="{817B17D6-EBD8-4721-948B-763A9BDC12CB}" destId="{9EC2037B-5FB1-42E6-8091-68E017115AA2}" srcOrd="2" destOrd="0" presId="urn:microsoft.com/office/officeart/2018/2/layout/IconVerticalSolidList"/>
    <dgm:cxn modelId="{AA49F63C-EEC5-4002-88FB-2C59E9764651}" type="presParOf" srcId="{817B17D6-EBD8-4721-948B-763A9BDC12CB}" destId="{90F8DD72-3C1C-4192-9FDB-B80F2E8B69E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3B081-95EA-4526-B924-7EF115BAF31B}">
      <dsp:nvSpPr>
        <dsp:cNvPr id="0" name=""/>
        <dsp:cNvSpPr/>
      </dsp:nvSpPr>
      <dsp:spPr>
        <a:xfrm>
          <a:off x="0" y="449"/>
          <a:ext cx="5105398" cy="10510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C6108-6E47-464B-B92D-419676E5BAB9}">
      <dsp:nvSpPr>
        <dsp:cNvPr id="0" name=""/>
        <dsp:cNvSpPr/>
      </dsp:nvSpPr>
      <dsp:spPr>
        <a:xfrm>
          <a:off x="317954" y="236943"/>
          <a:ext cx="578098" cy="5780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912BD7-92F3-4DEF-A3DB-680239CB8112}">
      <dsp:nvSpPr>
        <dsp:cNvPr id="0" name=""/>
        <dsp:cNvSpPr/>
      </dsp:nvSpPr>
      <dsp:spPr>
        <a:xfrm>
          <a:off x="1214006" y="449"/>
          <a:ext cx="3891391" cy="105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40" tIns="111240" rIns="111240" bIns="111240" numCol="1" spcCol="1270" anchor="ctr" anchorCtr="0">
          <a:noAutofit/>
        </a:bodyPr>
        <a:lstStyle/>
        <a:p>
          <a:pPr marL="0" lvl="0" indent="0" algn="l" defTabSz="755650">
            <a:lnSpc>
              <a:spcPct val="100000"/>
            </a:lnSpc>
            <a:spcBef>
              <a:spcPct val="0"/>
            </a:spcBef>
            <a:spcAft>
              <a:spcPct val="35000"/>
            </a:spcAft>
            <a:buNone/>
          </a:pPr>
          <a:r>
            <a:rPr lang="en-US" sz="1700" kern="1200" dirty="0"/>
            <a:t>RSA is a public-key cryptosystem that was invented by Ron Rivest, Adi Shamir, and Leonard Adleman (RSA) in 1977</a:t>
          </a:r>
        </a:p>
      </dsp:txBody>
      <dsp:txXfrm>
        <a:off x="1214006" y="449"/>
        <a:ext cx="3891391" cy="1051087"/>
      </dsp:txXfrm>
    </dsp:sp>
    <dsp:sp modelId="{EA9DD055-950F-48D4-A4CF-639E9CA90909}">
      <dsp:nvSpPr>
        <dsp:cNvPr id="0" name=""/>
        <dsp:cNvSpPr/>
      </dsp:nvSpPr>
      <dsp:spPr>
        <a:xfrm>
          <a:off x="0" y="1314308"/>
          <a:ext cx="5105398" cy="10510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01A24-644D-4E0C-BC64-61D794980E12}">
      <dsp:nvSpPr>
        <dsp:cNvPr id="0" name=""/>
        <dsp:cNvSpPr/>
      </dsp:nvSpPr>
      <dsp:spPr>
        <a:xfrm>
          <a:off x="317954" y="1550803"/>
          <a:ext cx="578098" cy="578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02DBD-BA54-4FEF-AAD7-A2FE7F31C233}">
      <dsp:nvSpPr>
        <dsp:cNvPr id="0" name=""/>
        <dsp:cNvSpPr/>
      </dsp:nvSpPr>
      <dsp:spPr>
        <a:xfrm>
          <a:off x="1214006" y="1314308"/>
          <a:ext cx="3891391" cy="105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40" tIns="111240" rIns="111240" bIns="111240" numCol="1" spcCol="1270" anchor="ctr" anchorCtr="0">
          <a:noAutofit/>
        </a:bodyPr>
        <a:lstStyle/>
        <a:p>
          <a:pPr marL="0" lvl="0" indent="0" algn="l" defTabSz="755650">
            <a:lnSpc>
              <a:spcPct val="100000"/>
            </a:lnSpc>
            <a:spcBef>
              <a:spcPct val="0"/>
            </a:spcBef>
            <a:spcAft>
              <a:spcPct val="35000"/>
            </a:spcAft>
            <a:buNone/>
          </a:pPr>
          <a:r>
            <a:rPr lang="en-US" sz="1700" kern="1200"/>
            <a:t>RSA is widely used today for secure data transmission over the internet.</a:t>
          </a:r>
        </a:p>
      </dsp:txBody>
      <dsp:txXfrm>
        <a:off x="1214006" y="1314308"/>
        <a:ext cx="3891391" cy="1051087"/>
      </dsp:txXfrm>
    </dsp:sp>
    <dsp:sp modelId="{EA7A3860-3C6B-4A21-BD28-2FC9ADDBB741}">
      <dsp:nvSpPr>
        <dsp:cNvPr id="0" name=""/>
        <dsp:cNvSpPr/>
      </dsp:nvSpPr>
      <dsp:spPr>
        <a:xfrm>
          <a:off x="0" y="2628168"/>
          <a:ext cx="5105398" cy="10510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6606B-72AB-470B-9810-66F165444F09}">
      <dsp:nvSpPr>
        <dsp:cNvPr id="0" name=""/>
        <dsp:cNvSpPr/>
      </dsp:nvSpPr>
      <dsp:spPr>
        <a:xfrm>
          <a:off x="317954" y="2864662"/>
          <a:ext cx="578098" cy="5780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99BE1-4996-488F-9B66-7C6DC033496F}">
      <dsp:nvSpPr>
        <dsp:cNvPr id="0" name=""/>
        <dsp:cNvSpPr/>
      </dsp:nvSpPr>
      <dsp:spPr>
        <a:xfrm>
          <a:off x="1214006" y="2628168"/>
          <a:ext cx="3891391" cy="105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40" tIns="111240" rIns="111240" bIns="111240" numCol="1" spcCol="1270" anchor="ctr" anchorCtr="0">
          <a:noAutofit/>
        </a:bodyPr>
        <a:lstStyle/>
        <a:p>
          <a:pPr marL="0" lvl="0" indent="0" algn="l" defTabSz="755650">
            <a:lnSpc>
              <a:spcPct val="100000"/>
            </a:lnSpc>
            <a:spcBef>
              <a:spcPct val="0"/>
            </a:spcBef>
            <a:spcAft>
              <a:spcPct val="35000"/>
            </a:spcAft>
            <a:buNone/>
          </a:pPr>
          <a:r>
            <a:rPr lang="en-US" sz="1700" kern="1200"/>
            <a:t>It is used in various applications, such as online banking, email encryption, and secure file transfers.</a:t>
          </a:r>
        </a:p>
      </dsp:txBody>
      <dsp:txXfrm>
        <a:off x="1214006" y="2628168"/>
        <a:ext cx="3891391" cy="1051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5386F-B1FD-40F6-B49A-6C8A9FA98D75}">
      <dsp:nvSpPr>
        <dsp:cNvPr id="0" name=""/>
        <dsp:cNvSpPr/>
      </dsp:nvSpPr>
      <dsp:spPr>
        <a:xfrm>
          <a:off x="679050" y="511271"/>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183EA-DFDE-4086-9FE3-3165F18F8972}">
      <dsp:nvSpPr>
        <dsp:cNvPr id="0" name=""/>
        <dsp:cNvSpPr/>
      </dsp:nvSpPr>
      <dsp:spPr>
        <a:xfrm>
          <a:off x="1081237" y="91345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AD83C1-DA66-4903-86BB-70684217CC8B}">
      <dsp:nvSpPr>
        <dsp:cNvPr id="0" name=""/>
        <dsp:cNvSpPr/>
      </dsp:nvSpPr>
      <dsp:spPr>
        <a:xfrm>
          <a:off x="75768" y="2986272"/>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RSA works by utilizing the mathematical properties of large prime numbers.</a:t>
          </a:r>
          <a:endParaRPr lang="en-US" sz="1100" kern="1200"/>
        </a:p>
      </dsp:txBody>
      <dsp:txXfrm>
        <a:off x="75768" y="2986272"/>
        <a:ext cx="3093750" cy="855000"/>
      </dsp:txXfrm>
    </dsp:sp>
    <dsp:sp modelId="{DF45A4E5-4F3C-428F-9ED5-E6C64DC17321}">
      <dsp:nvSpPr>
        <dsp:cNvPr id="0" name=""/>
        <dsp:cNvSpPr/>
      </dsp:nvSpPr>
      <dsp:spPr>
        <a:xfrm>
          <a:off x="4314206" y="511271"/>
          <a:ext cx="1887187" cy="1887187"/>
        </a:xfrm>
        <a:prstGeom prst="round2DiagRect">
          <a:avLst>
            <a:gd name="adj1" fmla="val 29727"/>
            <a:gd name="adj2" fmla="val 0"/>
          </a:avLst>
        </a:prstGeom>
        <a:solidFill>
          <a:schemeClr val="accent2">
            <a:hueOff val="-638687"/>
            <a:satOff val="1755"/>
            <a:lumOff val="1176"/>
            <a:alphaOff val="0"/>
          </a:schemeClr>
        </a:solidFill>
        <a:ln>
          <a:noFill/>
        </a:ln>
        <a:effectLst/>
      </dsp:spPr>
      <dsp:style>
        <a:lnRef idx="0">
          <a:scrgbClr r="0" g="0" b="0"/>
        </a:lnRef>
        <a:fillRef idx="1">
          <a:scrgbClr r="0" g="0" b="0"/>
        </a:fillRef>
        <a:effectRef idx="0">
          <a:scrgbClr r="0" g="0" b="0"/>
        </a:effectRef>
        <a:fontRef idx="minor"/>
      </dsp:style>
    </dsp:sp>
    <dsp:sp modelId="{F55FBB61-DBF6-488D-9F51-AF83600B3379}">
      <dsp:nvSpPr>
        <dsp:cNvPr id="0" name=""/>
        <dsp:cNvSpPr/>
      </dsp:nvSpPr>
      <dsp:spPr>
        <a:xfrm>
          <a:off x="4716393" y="9134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A13BE6-0362-44EC-9905-4415C5BD79CC}">
      <dsp:nvSpPr>
        <dsp:cNvPr id="0" name=""/>
        <dsp:cNvSpPr/>
      </dsp:nvSpPr>
      <dsp:spPr>
        <a:xfrm>
          <a:off x="3710925" y="2986272"/>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It involves the generation of two prime numbers, p and q, whose product, n, is the public key used for encryption.</a:t>
          </a:r>
          <a:endParaRPr lang="en-US" sz="1100" kern="1200"/>
        </a:p>
      </dsp:txBody>
      <dsp:txXfrm>
        <a:off x="3710925" y="2986272"/>
        <a:ext cx="3093750" cy="855000"/>
      </dsp:txXfrm>
    </dsp:sp>
    <dsp:sp modelId="{D8F6BE0E-5346-404D-85DA-1F076CFD8D45}">
      <dsp:nvSpPr>
        <dsp:cNvPr id="0" name=""/>
        <dsp:cNvSpPr/>
      </dsp:nvSpPr>
      <dsp:spPr>
        <a:xfrm>
          <a:off x="7949362" y="511271"/>
          <a:ext cx="1887187" cy="1887187"/>
        </a:xfrm>
        <a:prstGeom prst="round2DiagRect">
          <a:avLst>
            <a:gd name="adj1" fmla="val 29727"/>
            <a:gd name="adj2" fmla="val 0"/>
          </a:avLst>
        </a:prstGeom>
        <a:solidFill>
          <a:schemeClr val="accent2">
            <a:hueOff val="-1277375"/>
            <a:satOff val="3509"/>
            <a:lumOff val="2352"/>
            <a:alphaOff val="0"/>
          </a:schemeClr>
        </a:solidFill>
        <a:ln>
          <a:noFill/>
        </a:ln>
        <a:effectLst/>
      </dsp:spPr>
      <dsp:style>
        <a:lnRef idx="0">
          <a:scrgbClr r="0" g="0" b="0"/>
        </a:lnRef>
        <a:fillRef idx="1">
          <a:scrgbClr r="0" g="0" b="0"/>
        </a:fillRef>
        <a:effectRef idx="0">
          <a:scrgbClr r="0" g="0" b="0"/>
        </a:effectRef>
        <a:fontRef idx="minor"/>
      </dsp:style>
    </dsp:sp>
    <dsp:sp modelId="{F48C1992-7D38-43DD-BA01-28464E977888}">
      <dsp:nvSpPr>
        <dsp:cNvPr id="0" name=""/>
        <dsp:cNvSpPr/>
      </dsp:nvSpPr>
      <dsp:spPr>
        <a:xfrm>
          <a:off x="8351550" y="91345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636BE-5326-4739-859F-F5BD5F392771}">
      <dsp:nvSpPr>
        <dsp:cNvPr id="0" name=""/>
        <dsp:cNvSpPr/>
      </dsp:nvSpPr>
      <dsp:spPr>
        <a:xfrm>
          <a:off x="7346081" y="2986272"/>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The security of RSA encryption is based on the fact that it is difficult to factorize the product of two large prime numbers, making it practically impossible to determine the factors of the public key.</a:t>
          </a:r>
          <a:endParaRPr lang="en-US" sz="1100" kern="1200"/>
        </a:p>
      </dsp:txBody>
      <dsp:txXfrm>
        <a:off x="7346081" y="2986272"/>
        <a:ext cx="3093750" cy="85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D328A-D0F8-4567-972E-93CFB61A503A}">
      <dsp:nvSpPr>
        <dsp:cNvPr id="0" name=""/>
        <dsp:cNvSpPr/>
      </dsp:nvSpPr>
      <dsp:spPr>
        <a:xfrm rot="5400000">
          <a:off x="5365141" y="-4390961"/>
          <a:ext cx="668848" cy="962180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kern="1200"/>
            <a:t>Generate two large prime numbers, p and q.</a:t>
          </a:r>
        </a:p>
      </dsp:txBody>
      <dsp:txXfrm rot="-5400000">
        <a:off x="888662" y="118168"/>
        <a:ext cx="9589157" cy="603548"/>
      </dsp:txXfrm>
    </dsp:sp>
    <dsp:sp modelId="{D5C40133-009F-41D5-8CE6-4F0CDF6B811E}">
      <dsp:nvSpPr>
        <dsp:cNvPr id="0" name=""/>
        <dsp:cNvSpPr/>
      </dsp:nvSpPr>
      <dsp:spPr>
        <a:xfrm>
          <a:off x="5130" y="1912"/>
          <a:ext cx="883531" cy="836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45943" y="42725"/>
        <a:ext cx="801905" cy="754434"/>
      </dsp:txXfrm>
    </dsp:sp>
    <dsp:sp modelId="{F2940E22-4CFF-4DD9-9998-949F2082095F}">
      <dsp:nvSpPr>
        <dsp:cNvPr id="0" name=""/>
        <dsp:cNvSpPr/>
      </dsp:nvSpPr>
      <dsp:spPr>
        <a:xfrm rot="5400000">
          <a:off x="5365141" y="-3513097"/>
          <a:ext cx="668848" cy="9621807"/>
        </a:xfrm>
        <a:prstGeom prst="round2SameRect">
          <a:avLst/>
        </a:prstGeom>
        <a:solidFill>
          <a:schemeClr val="accent2">
            <a:tint val="40000"/>
            <a:alpha val="90000"/>
            <a:hueOff val="-281170"/>
            <a:satOff val="1103"/>
            <a:lumOff val="141"/>
            <a:alphaOff val="0"/>
          </a:schemeClr>
        </a:solidFill>
        <a:ln w="12700" cap="flat" cmpd="sng" algn="ctr">
          <a:solidFill>
            <a:schemeClr val="accent2">
              <a:tint val="40000"/>
              <a:alpha val="90000"/>
              <a:hueOff val="-281170"/>
              <a:satOff val="1103"/>
              <a:lumOff val="1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kern="1200"/>
            <a:t>Calculate n = p * q, which is the modulus for the public key.</a:t>
          </a:r>
        </a:p>
      </dsp:txBody>
      <dsp:txXfrm rot="-5400000">
        <a:off x="888662" y="996032"/>
        <a:ext cx="9589157" cy="603548"/>
      </dsp:txXfrm>
    </dsp:sp>
    <dsp:sp modelId="{DBFBDAF7-A955-4E9A-AA05-48760EF67791}">
      <dsp:nvSpPr>
        <dsp:cNvPr id="0" name=""/>
        <dsp:cNvSpPr/>
      </dsp:nvSpPr>
      <dsp:spPr>
        <a:xfrm>
          <a:off x="5130" y="879775"/>
          <a:ext cx="883531" cy="836060"/>
        </a:xfrm>
        <a:prstGeom prst="roundRect">
          <a:avLst/>
        </a:prstGeom>
        <a:solidFill>
          <a:schemeClr val="accent2">
            <a:hueOff val="-319344"/>
            <a:satOff val="877"/>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45943" y="920588"/>
        <a:ext cx="801905" cy="754434"/>
      </dsp:txXfrm>
    </dsp:sp>
    <dsp:sp modelId="{498C2406-00C4-4B4A-BFEB-1A8A86219FF3}">
      <dsp:nvSpPr>
        <dsp:cNvPr id="0" name=""/>
        <dsp:cNvSpPr/>
      </dsp:nvSpPr>
      <dsp:spPr>
        <a:xfrm rot="5400000">
          <a:off x="5365141" y="-2635234"/>
          <a:ext cx="668848" cy="9621807"/>
        </a:xfrm>
        <a:prstGeom prst="round2SameRect">
          <a:avLst/>
        </a:prstGeom>
        <a:solidFill>
          <a:schemeClr val="accent2">
            <a:tint val="40000"/>
            <a:alpha val="90000"/>
            <a:hueOff val="-562340"/>
            <a:satOff val="2206"/>
            <a:lumOff val="283"/>
            <a:alphaOff val="0"/>
          </a:schemeClr>
        </a:solidFill>
        <a:ln w="12700" cap="flat" cmpd="sng" algn="ctr">
          <a:solidFill>
            <a:schemeClr val="accent2">
              <a:tint val="40000"/>
              <a:alpha val="90000"/>
              <a:hueOff val="-562340"/>
              <a:satOff val="2206"/>
              <a:lumOff val="2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kern="1200" dirty="0"/>
            <a:t>Calculate the Euler totient function of n, φ(n) = (p-1) * (q-1).</a:t>
          </a:r>
        </a:p>
      </dsp:txBody>
      <dsp:txXfrm rot="-5400000">
        <a:off x="888662" y="1873895"/>
        <a:ext cx="9589157" cy="603548"/>
      </dsp:txXfrm>
    </dsp:sp>
    <dsp:sp modelId="{326A22AC-B57C-46D5-BB65-8F157ADF9B93}">
      <dsp:nvSpPr>
        <dsp:cNvPr id="0" name=""/>
        <dsp:cNvSpPr/>
      </dsp:nvSpPr>
      <dsp:spPr>
        <a:xfrm>
          <a:off x="5130" y="1757638"/>
          <a:ext cx="883531" cy="836060"/>
        </a:xfrm>
        <a:prstGeom prst="roundRect">
          <a:avLst/>
        </a:prstGeom>
        <a:solidFill>
          <a:schemeClr val="accent2">
            <a:hueOff val="-638687"/>
            <a:satOff val="1755"/>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45943" y="1798451"/>
        <a:ext cx="801905" cy="754434"/>
      </dsp:txXfrm>
    </dsp:sp>
    <dsp:sp modelId="{9E0A36CC-F692-4D46-AA1D-494FF53FA2EA}">
      <dsp:nvSpPr>
        <dsp:cNvPr id="0" name=""/>
        <dsp:cNvSpPr/>
      </dsp:nvSpPr>
      <dsp:spPr>
        <a:xfrm rot="5400000">
          <a:off x="5365141" y="-1757371"/>
          <a:ext cx="668848" cy="9621807"/>
        </a:xfrm>
        <a:prstGeom prst="round2SameRect">
          <a:avLst/>
        </a:prstGeom>
        <a:solidFill>
          <a:schemeClr val="accent2">
            <a:tint val="40000"/>
            <a:alpha val="90000"/>
            <a:hueOff val="-843510"/>
            <a:satOff val="3310"/>
            <a:lumOff val="424"/>
            <a:alphaOff val="0"/>
          </a:schemeClr>
        </a:solidFill>
        <a:ln w="12700" cap="flat" cmpd="sng" algn="ctr">
          <a:solidFill>
            <a:schemeClr val="accent2">
              <a:tint val="40000"/>
              <a:alpha val="90000"/>
              <a:hueOff val="-843510"/>
              <a:satOff val="3310"/>
              <a:lumOff val="4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kern="1200" dirty="0"/>
            <a:t>Choose an integer e, such that 1 &lt; e &lt; φ(n) and e is co-prime to φ(n</a:t>
          </a:r>
          <a:r>
            <a:rPr lang="en-US" sz="1700" kern="1200"/>
            <a:t>). </a:t>
          </a:r>
          <a:endParaRPr lang="en-US" sz="1700" kern="1200" dirty="0"/>
        </a:p>
        <a:p>
          <a:pPr marL="171450" lvl="1" indent="-171450" algn="l" defTabSz="755650">
            <a:lnSpc>
              <a:spcPct val="90000"/>
            </a:lnSpc>
            <a:spcBef>
              <a:spcPct val="0"/>
            </a:spcBef>
            <a:spcAft>
              <a:spcPct val="15000"/>
            </a:spcAft>
            <a:buNone/>
          </a:pPr>
          <a:r>
            <a:rPr lang="en-US" sz="1700" b="1" kern="1200" dirty="0"/>
            <a:t>This value is the public key.</a:t>
          </a:r>
        </a:p>
      </dsp:txBody>
      <dsp:txXfrm rot="-5400000">
        <a:off x="888662" y="2751758"/>
        <a:ext cx="9589157" cy="603548"/>
      </dsp:txXfrm>
    </dsp:sp>
    <dsp:sp modelId="{99397F8A-4A8F-4B5B-8534-CFC123AED7BC}">
      <dsp:nvSpPr>
        <dsp:cNvPr id="0" name=""/>
        <dsp:cNvSpPr/>
      </dsp:nvSpPr>
      <dsp:spPr>
        <a:xfrm>
          <a:off x="5130" y="2635502"/>
          <a:ext cx="883531" cy="836060"/>
        </a:xfrm>
        <a:prstGeom prst="roundRect">
          <a:avLst/>
        </a:prstGeom>
        <a:solidFill>
          <a:schemeClr val="accent2">
            <a:hueOff val="-958031"/>
            <a:satOff val="2632"/>
            <a:lumOff val="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4</a:t>
          </a:r>
        </a:p>
      </dsp:txBody>
      <dsp:txXfrm>
        <a:off x="45943" y="2676315"/>
        <a:ext cx="801905" cy="754434"/>
      </dsp:txXfrm>
    </dsp:sp>
    <dsp:sp modelId="{F93251D4-38BB-4DA6-A705-D57E5B237D90}">
      <dsp:nvSpPr>
        <dsp:cNvPr id="0" name=""/>
        <dsp:cNvSpPr/>
      </dsp:nvSpPr>
      <dsp:spPr>
        <a:xfrm rot="5400000">
          <a:off x="5365141" y="-879508"/>
          <a:ext cx="668848" cy="9621807"/>
        </a:xfrm>
        <a:prstGeom prst="round2SameRect">
          <a:avLst/>
        </a:prstGeom>
        <a:solidFill>
          <a:schemeClr val="accent2">
            <a:tint val="40000"/>
            <a:alpha val="90000"/>
            <a:hueOff val="-1124680"/>
            <a:satOff val="4413"/>
            <a:lumOff val="566"/>
            <a:alphaOff val="0"/>
          </a:schemeClr>
        </a:solidFill>
        <a:ln w="12700" cap="flat" cmpd="sng" algn="ctr">
          <a:solidFill>
            <a:schemeClr val="accent2">
              <a:tint val="40000"/>
              <a:alpha val="90000"/>
              <a:hueOff val="-1124680"/>
              <a:satOff val="4413"/>
              <a:lumOff val="5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kern="1200" dirty="0"/>
            <a:t>Calculate d, the modular multiplicative inverse of e, such that (d * e) mod φ(n) = 1.</a:t>
          </a:r>
        </a:p>
        <a:p>
          <a:pPr marL="171450" lvl="1" indent="-171450" algn="l" defTabSz="755650">
            <a:lnSpc>
              <a:spcPct val="90000"/>
            </a:lnSpc>
            <a:spcBef>
              <a:spcPct val="0"/>
            </a:spcBef>
            <a:spcAft>
              <a:spcPct val="15000"/>
            </a:spcAft>
            <a:buNone/>
          </a:pPr>
          <a:r>
            <a:rPr lang="en-US" sz="1700" b="1" kern="1200" dirty="0"/>
            <a:t>This value is the private key.</a:t>
          </a:r>
        </a:p>
      </dsp:txBody>
      <dsp:txXfrm rot="-5400000">
        <a:off x="888662" y="3629621"/>
        <a:ext cx="9589157" cy="603548"/>
      </dsp:txXfrm>
    </dsp:sp>
    <dsp:sp modelId="{97427048-C377-4052-8804-F489994AC332}">
      <dsp:nvSpPr>
        <dsp:cNvPr id="0" name=""/>
        <dsp:cNvSpPr/>
      </dsp:nvSpPr>
      <dsp:spPr>
        <a:xfrm>
          <a:off x="5130" y="3513365"/>
          <a:ext cx="883531" cy="836060"/>
        </a:xfrm>
        <a:prstGeom prst="roundRect">
          <a:avLst/>
        </a:prstGeom>
        <a:solidFill>
          <a:schemeClr val="accent2">
            <a:hueOff val="-1277375"/>
            <a:satOff val="350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5</a:t>
          </a:r>
        </a:p>
      </dsp:txBody>
      <dsp:txXfrm>
        <a:off x="45943" y="3554178"/>
        <a:ext cx="801905" cy="7544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774DF-C054-48B8-B244-7180D11865CD}">
      <dsp:nvSpPr>
        <dsp:cNvPr id="0" name=""/>
        <dsp:cNvSpPr/>
      </dsp:nvSpPr>
      <dsp:spPr>
        <a:xfrm>
          <a:off x="642382" y="142295"/>
          <a:ext cx="1022625" cy="1022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EBF4C5-8FE8-4BC9-9DE6-41F58DEC3FAB}">
      <dsp:nvSpPr>
        <dsp:cNvPr id="0" name=""/>
        <dsp:cNvSpPr/>
      </dsp:nvSpPr>
      <dsp:spPr>
        <a:xfrm>
          <a:off x="17445" y="1668165"/>
          <a:ext cx="2272500" cy="182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Encryption is performed by the sender by taking the recipient’s public key (n, e) and converting the message to an integer.</a:t>
          </a:r>
        </a:p>
        <a:p>
          <a:pPr marL="0" lvl="0" indent="0" algn="ctr" defTabSz="488950">
            <a:lnSpc>
              <a:spcPct val="100000"/>
            </a:lnSpc>
            <a:spcBef>
              <a:spcPct val="0"/>
            </a:spcBef>
            <a:spcAft>
              <a:spcPct val="35000"/>
            </a:spcAft>
            <a:buNone/>
          </a:pPr>
          <a:r>
            <a:rPr lang="en-US" sz="1100" kern="1200" dirty="0"/>
            <a:t>The sender then raises the message to the power of e and takes the result modulo n.</a:t>
          </a:r>
        </a:p>
        <a:p>
          <a:pPr marL="0" lvl="0" indent="0" algn="ctr" defTabSz="488950">
            <a:lnSpc>
              <a:spcPct val="100000"/>
            </a:lnSpc>
            <a:spcBef>
              <a:spcPct val="0"/>
            </a:spcBef>
            <a:spcAft>
              <a:spcPct val="35000"/>
            </a:spcAft>
            <a:buNone/>
          </a:pPr>
          <a:r>
            <a:rPr lang="en-US" sz="1100" kern="1200" dirty="0"/>
            <a:t>The resulting value is the encrypted message that can only be decrypted using the corresponding private key (d).</a:t>
          </a:r>
        </a:p>
      </dsp:txBody>
      <dsp:txXfrm>
        <a:off x="17445" y="1668165"/>
        <a:ext cx="2272500" cy="1828828"/>
      </dsp:txXfrm>
    </dsp:sp>
    <dsp:sp modelId="{FE1DCB3F-F52C-491B-962E-CBD7E7F6A475}">
      <dsp:nvSpPr>
        <dsp:cNvPr id="0" name=""/>
        <dsp:cNvSpPr/>
      </dsp:nvSpPr>
      <dsp:spPr>
        <a:xfrm>
          <a:off x="3312570" y="142295"/>
          <a:ext cx="1022625" cy="1022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6F6EDA-EA0E-45FA-8D67-DC7A843BCCE6}">
      <dsp:nvSpPr>
        <dsp:cNvPr id="0" name=""/>
        <dsp:cNvSpPr/>
      </dsp:nvSpPr>
      <dsp:spPr>
        <a:xfrm>
          <a:off x="2687632" y="1668165"/>
          <a:ext cx="2272500" cy="182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Decryption is performed by the recipient by taking the encrypted message, raising it to the power of d, and taking the result modulo n.</a:t>
          </a:r>
        </a:p>
        <a:p>
          <a:pPr marL="0" lvl="0" indent="0" algn="ctr" defTabSz="488950">
            <a:lnSpc>
              <a:spcPct val="100000"/>
            </a:lnSpc>
            <a:spcBef>
              <a:spcPct val="0"/>
            </a:spcBef>
            <a:spcAft>
              <a:spcPct val="35000"/>
            </a:spcAft>
            <a:buNone/>
          </a:pPr>
          <a:r>
            <a:rPr lang="en-US" sz="1100" kern="1200" dirty="0"/>
            <a:t>The resulting value is the original message sent by the sender.</a:t>
          </a:r>
        </a:p>
      </dsp:txBody>
      <dsp:txXfrm>
        <a:off x="2687632" y="1668165"/>
        <a:ext cx="2272500" cy="18288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71E6A-1F26-4C54-A901-3A800150191B}">
      <dsp:nvSpPr>
        <dsp:cNvPr id="0" name=""/>
        <dsp:cNvSpPr/>
      </dsp:nvSpPr>
      <dsp:spPr>
        <a:xfrm>
          <a:off x="0" y="444"/>
          <a:ext cx="4977578" cy="10395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8CDD5-8BEE-4FFB-89CB-8C097894102B}">
      <dsp:nvSpPr>
        <dsp:cNvPr id="0" name=""/>
        <dsp:cNvSpPr/>
      </dsp:nvSpPr>
      <dsp:spPr>
        <a:xfrm>
          <a:off x="314461" y="234341"/>
          <a:ext cx="571748" cy="571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194E15-F9C2-4A00-819E-2E69590FBD2E}">
      <dsp:nvSpPr>
        <dsp:cNvPr id="0" name=""/>
        <dsp:cNvSpPr/>
      </dsp:nvSpPr>
      <dsp:spPr>
        <a:xfrm>
          <a:off x="1200672" y="444"/>
          <a:ext cx="3776905" cy="1039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8" tIns="110018" rIns="110018" bIns="110018" numCol="1" spcCol="1270" anchor="ctr" anchorCtr="0">
          <a:noAutofit/>
        </a:bodyPr>
        <a:lstStyle/>
        <a:p>
          <a:pPr marL="0" lvl="0" indent="0" algn="l" defTabSz="666750">
            <a:lnSpc>
              <a:spcPct val="100000"/>
            </a:lnSpc>
            <a:spcBef>
              <a:spcPct val="0"/>
            </a:spcBef>
            <a:spcAft>
              <a:spcPct val="35000"/>
            </a:spcAft>
            <a:buNone/>
          </a:pPr>
          <a:r>
            <a:rPr lang="en-US" sz="1500" kern="1200"/>
            <a:t>The RSA encryption algorithm is implemented using the BigInteger class. </a:t>
          </a:r>
        </a:p>
      </dsp:txBody>
      <dsp:txXfrm>
        <a:off x="1200672" y="444"/>
        <a:ext cx="3776905" cy="1039543"/>
      </dsp:txXfrm>
    </dsp:sp>
    <dsp:sp modelId="{04787783-FA01-413F-A0DE-C5D6A5564F87}">
      <dsp:nvSpPr>
        <dsp:cNvPr id="0" name=""/>
        <dsp:cNvSpPr/>
      </dsp:nvSpPr>
      <dsp:spPr>
        <a:xfrm>
          <a:off x="0" y="1299872"/>
          <a:ext cx="4977578" cy="10395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14706-6B5A-48C7-84E3-4F792BEBDC60}">
      <dsp:nvSpPr>
        <dsp:cNvPr id="0" name=""/>
        <dsp:cNvSpPr/>
      </dsp:nvSpPr>
      <dsp:spPr>
        <a:xfrm>
          <a:off x="314461" y="1533770"/>
          <a:ext cx="571748" cy="571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8C2814-0AD2-4051-9542-B354BCD94671}">
      <dsp:nvSpPr>
        <dsp:cNvPr id="0" name=""/>
        <dsp:cNvSpPr/>
      </dsp:nvSpPr>
      <dsp:spPr>
        <a:xfrm>
          <a:off x="1200672" y="1299872"/>
          <a:ext cx="3776905" cy="1039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8" tIns="110018" rIns="110018" bIns="110018" numCol="1" spcCol="1270" anchor="ctr" anchorCtr="0">
          <a:noAutofit/>
        </a:bodyPr>
        <a:lstStyle/>
        <a:p>
          <a:pPr marL="0" lvl="0" indent="0" algn="l" defTabSz="666750">
            <a:lnSpc>
              <a:spcPct val="100000"/>
            </a:lnSpc>
            <a:spcBef>
              <a:spcPct val="0"/>
            </a:spcBef>
            <a:spcAft>
              <a:spcPct val="35000"/>
            </a:spcAft>
            <a:buNone/>
          </a:pPr>
          <a:r>
            <a:rPr lang="en-US" sz="1500" kern="1200"/>
            <a:t>The program generates a random prime number, and then computes the public and private key pair based on that number. </a:t>
          </a:r>
        </a:p>
      </dsp:txBody>
      <dsp:txXfrm>
        <a:off x="1200672" y="1299872"/>
        <a:ext cx="3776905" cy="1039543"/>
      </dsp:txXfrm>
    </dsp:sp>
    <dsp:sp modelId="{D39A8C64-8499-4983-BB61-C6C5C1B5DC55}">
      <dsp:nvSpPr>
        <dsp:cNvPr id="0" name=""/>
        <dsp:cNvSpPr/>
      </dsp:nvSpPr>
      <dsp:spPr>
        <a:xfrm>
          <a:off x="0" y="2599301"/>
          <a:ext cx="4977578" cy="10395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82DC70-D8D6-4E8B-9BF0-8E4522E68DA4}">
      <dsp:nvSpPr>
        <dsp:cNvPr id="0" name=""/>
        <dsp:cNvSpPr/>
      </dsp:nvSpPr>
      <dsp:spPr>
        <a:xfrm>
          <a:off x="314461" y="2833198"/>
          <a:ext cx="571748" cy="571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F8DD72-3C1C-4192-9FDB-B80F2E8B69EB}">
      <dsp:nvSpPr>
        <dsp:cNvPr id="0" name=""/>
        <dsp:cNvSpPr/>
      </dsp:nvSpPr>
      <dsp:spPr>
        <a:xfrm>
          <a:off x="1200672" y="2599301"/>
          <a:ext cx="3776905" cy="1039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8" tIns="110018" rIns="110018" bIns="110018" numCol="1" spcCol="1270" anchor="ctr" anchorCtr="0">
          <a:noAutofit/>
        </a:bodyPr>
        <a:lstStyle/>
        <a:p>
          <a:pPr marL="0" lvl="0" indent="0" algn="l" defTabSz="666750">
            <a:lnSpc>
              <a:spcPct val="100000"/>
            </a:lnSpc>
            <a:spcBef>
              <a:spcPct val="0"/>
            </a:spcBef>
            <a:spcAft>
              <a:spcPct val="35000"/>
            </a:spcAft>
            <a:buNone/>
          </a:pPr>
          <a:r>
            <a:rPr lang="en-US" sz="1500" kern="1200"/>
            <a:t>The program then uses the public key to encrypt the message, and the private key to decrypt the message.</a:t>
          </a:r>
        </a:p>
      </dsp:txBody>
      <dsp:txXfrm>
        <a:off x="1200672" y="2599301"/>
        <a:ext cx="3776905" cy="10395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86346-59A2-4282-9A64-05524C79D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61D54C-AFC8-47F5-B030-A8ED60D08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36B27D-C1ED-4C55-9062-2279210E96ED}" type="datetime1">
              <a:rPr lang="en-GB" smtClean="0"/>
              <a:t>23/03/2023</a:t>
            </a:fld>
            <a:endParaRPr lang="en-GB" dirty="0"/>
          </a:p>
        </p:txBody>
      </p:sp>
      <p:sp>
        <p:nvSpPr>
          <p:cNvPr id="4" name="Footer Placeholder 3">
            <a:extLst>
              <a:ext uri="{FF2B5EF4-FFF2-40B4-BE49-F238E27FC236}">
                <a16:creationId xmlns:a16="http://schemas.microsoft.com/office/drawing/2014/main" id="{B43D8396-DC49-433C-84C0-BD573781E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CDA06B3-9442-49D9-BE03-080DCCEA19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5AD26-F754-4E27-9D95-B069583ABB63}" type="slidenum">
              <a:rPr lang="en-GB" smtClean="0"/>
              <a:t>‹#›</a:t>
            </a:fld>
            <a:endParaRPr lang="en-GB"/>
          </a:p>
        </p:txBody>
      </p:sp>
    </p:spTree>
    <p:extLst>
      <p:ext uri="{BB962C8B-B14F-4D97-AF65-F5344CB8AC3E}">
        <p14:creationId xmlns:p14="http://schemas.microsoft.com/office/powerpoint/2010/main" val="412208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EAF8-BEF3-4EDD-99CF-6435314FE1C9}" type="datetime1">
              <a:rPr lang="en-GB" smtClean="0"/>
              <a:pPr/>
              <a:t>22/03/2023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n-GB" noProof="0" smtClean="0"/>
              <a:t>‹#›</a:t>
            </a:fld>
            <a:endParaRPr lang="en-GB"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a:t>
            </a:fld>
            <a:endParaRPr lang="en-GB"/>
          </a:p>
        </p:txBody>
      </p:sp>
    </p:spTree>
    <p:extLst>
      <p:ext uri="{BB962C8B-B14F-4D97-AF65-F5344CB8AC3E}">
        <p14:creationId xmlns:p14="http://schemas.microsoft.com/office/powerpoint/2010/main" val="6862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a:t>
            </a:fld>
            <a:endParaRPr lang="en-GB"/>
          </a:p>
        </p:txBody>
      </p:sp>
    </p:spTree>
    <p:extLst>
      <p:ext uri="{BB962C8B-B14F-4D97-AF65-F5344CB8AC3E}">
        <p14:creationId xmlns:p14="http://schemas.microsoft.com/office/powerpoint/2010/main" val="126397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3</a:t>
            </a:fld>
            <a:endParaRPr lang="en-GB"/>
          </a:p>
        </p:txBody>
      </p:sp>
    </p:spTree>
    <p:extLst>
      <p:ext uri="{BB962C8B-B14F-4D97-AF65-F5344CB8AC3E}">
        <p14:creationId xmlns:p14="http://schemas.microsoft.com/office/powerpoint/2010/main" val="127760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4</a:t>
            </a:fld>
            <a:endParaRPr lang="en-GB"/>
          </a:p>
        </p:txBody>
      </p:sp>
    </p:spTree>
    <p:extLst>
      <p:ext uri="{BB962C8B-B14F-4D97-AF65-F5344CB8AC3E}">
        <p14:creationId xmlns:p14="http://schemas.microsoft.com/office/powerpoint/2010/main" val="3995822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5</a:t>
            </a:fld>
            <a:endParaRPr lang="en-GB"/>
          </a:p>
        </p:txBody>
      </p:sp>
    </p:spTree>
    <p:extLst>
      <p:ext uri="{BB962C8B-B14F-4D97-AF65-F5344CB8AC3E}">
        <p14:creationId xmlns:p14="http://schemas.microsoft.com/office/powerpoint/2010/main" val="49301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6</a:t>
            </a:fld>
            <a:endParaRPr lang="en-GB"/>
          </a:p>
        </p:txBody>
      </p:sp>
    </p:spTree>
    <p:extLst>
      <p:ext uri="{BB962C8B-B14F-4D97-AF65-F5344CB8AC3E}">
        <p14:creationId xmlns:p14="http://schemas.microsoft.com/office/powerpoint/2010/main" val="378634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18</a:t>
            </a:fld>
            <a:endParaRPr lang="en-GB"/>
          </a:p>
        </p:txBody>
      </p:sp>
    </p:spTree>
    <p:extLst>
      <p:ext uri="{BB962C8B-B14F-4D97-AF65-F5344CB8AC3E}">
        <p14:creationId xmlns:p14="http://schemas.microsoft.com/office/powerpoint/2010/main" val="299450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CFE9-C873-628C-1A91-788FED4BC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FE79E08-F663-3A6F-D5A9-7D1949307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D0D875-518D-7875-D1DC-9021E400FA3F}"/>
              </a:ext>
            </a:extLst>
          </p:cNvPr>
          <p:cNvSpPr>
            <a:spLocks noGrp="1"/>
          </p:cNvSpPr>
          <p:nvPr>
            <p:ph type="dt" sz="half" idx="10"/>
          </p:nvPr>
        </p:nvSpPr>
        <p:spPr/>
        <p:txBody>
          <a:bodyPr/>
          <a:lstStyle/>
          <a:p>
            <a:fld id="{B0042515-7A18-49B9-AE55-CDEF78D9AFE6}" type="datetimeFigureOut">
              <a:rPr lang="en-GB" smtClean="0"/>
              <a:t>22/03/2023</a:t>
            </a:fld>
            <a:endParaRPr lang="en-GB"/>
          </a:p>
        </p:txBody>
      </p:sp>
      <p:sp>
        <p:nvSpPr>
          <p:cNvPr id="5" name="Footer Placeholder 4">
            <a:extLst>
              <a:ext uri="{FF2B5EF4-FFF2-40B4-BE49-F238E27FC236}">
                <a16:creationId xmlns:a16="http://schemas.microsoft.com/office/drawing/2014/main" id="{92F51CCB-C900-3D90-8F4F-A26616F73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E025A1-26B9-4E21-1D24-906C37847AAB}"/>
              </a:ext>
            </a:extLst>
          </p:cNvPr>
          <p:cNvSpPr>
            <a:spLocks noGrp="1"/>
          </p:cNvSpPr>
          <p:nvPr>
            <p:ph type="sldNum" sz="quarter" idx="12"/>
          </p:nvPr>
        </p:nvSpPr>
        <p:spPr/>
        <p:txBody>
          <a:bodyPr/>
          <a:lstStyle/>
          <a:p>
            <a:fld id="{047A6853-6F11-491A-9DE8-620FBBC3E25F}" type="slidenum">
              <a:rPr lang="en-GB" smtClean="0"/>
              <a:t>‹#›</a:t>
            </a:fld>
            <a:endParaRPr lang="en-GB"/>
          </a:p>
        </p:txBody>
      </p:sp>
    </p:spTree>
    <p:extLst>
      <p:ext uri="{BB962C8B-B14F-4D97-AF65-F5344CB8AC3E}">
        <p14:creationId xmlns:p14="http://schemas.microsoft.com/office/powerpoint/2010/main" val="49548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FADD-AB8E-19B3-622F-C4E1E985493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D4B9F8-7D0D-2E68-D606-8BA4CA485B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277DE0-E29F-646E-B19D-36D82FDA15B8}"/>
              </a:ext>
            </a:extLst>
          </p:cNvPr>
          <p:cNvSpPr>
            <a:spLocks noGrp="1"/>
          </p:cNvSpPr>
          <p:nvPr>
            <p:ph type="dt" sz="half" idx="10"/>
          </p:nvPr>
        </p:nvSpPr>
        <p:spPr/>
        <p:txBody>
          <a:bodyPr/>
          <a:lstStyle/>
          <a:p>
            <a:pPr rtl="0"/>
            <a:r>
              <a:rPr lang="en-GB" noProof="0"/>
              <a:t>9/3/20XX</a:t>
            </a:r>
          </a:p>
        </p:txBody>
      </p:sp>
      <p:sp>
        <p:nvSpPr>
          <p:cNvPr id="5" name="Footer Placeholder 4">
            <a:extLst>
              <a:ext uri="{FF2B5EF4-FFF2-40B4-BE49-F238E27FC236}">
                <a16:creationId xmlns:a16="http://schemas.microsoft.com/office/drawing/2014/main" id="{FE8E8CCF-8FD8-B81D-519E-670E78D883A8}"/>
              </a:ext>
            </a:extLst>
          </p:cNvPr>
          <p:cNvSpPr>
            <a:spLocks noGrp="1"/>
          </p:cNvSpPr>
          <p:nvPr>
            <p:ph type="ftr" sz="quarter" idx="11"/>
          </p:nvPr>
        </p:nvSpPr>
        <p:spPr/>
        <p:txBody>
          <a:bodyPr/>
          <a:lstStyle/>
          <a:p>
            <a:pPr rtl="0"/>
            <a:r>
              <a:rPr lang="en-GB" noProof="0"/>
              <a:t>Presentation Title</a:t>
            </a:r>
          </a:p>
        </p:txBody>
      </p:sp>
      <p:sp>
        <p:nvSpPr>
          <p:cNvPr id="6" name="Slide Number Placeholder 5">
            <a:extLst>
              <a:ext uri="{FF2B5EF4-FFF2-40B4-BE49-F238E27FC236}">
                <a16:creationId xmlns:a16="http://schemas.microsoft.com/office/drawing/2014/main" id="{9CD56355-F841-8A90-A3AB-E8690A63BD65}"/>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373940908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B5ED8-7371-FC4C-3F94-16723A5D65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A5A014-51AF-5A73-73A8-3F0602647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2E9461-CBA4-46CE-D8BC-DB09278D07A8}"/>
              </a:ext>
            </a:extLst>
          </p:cNvPr>
          <p:cNvSpPr>
            <a:spLocks noGrp="1"/>
          </p:cNvSpPr>
          <p:nvPr>
            <p:ph type="dt" sz="half" idx="10"/>
          </p:nvPr>
        </p:nvSpPr>
        <p:spPr/>
        <p:txBody>
          <a:bodyPr/>
          <a:lstStyle/>
          <a:p>
            <a:pPr rtl="0"/>
            <a:r>
              <a:rPr lang="en-GB" noProof="0"/>
              <a:t>9/3/20XX</a:t>
            </a:r>
          </a:p>
        </p:txBody>
      </p:sp>
      <p:sp>
        <p:nvSpPr>
          <p:cNvPr id="5" name="Footer Placeholder 4">
            <a:extLst>
              <a:ext uri="{FF2B5EF4-FFF2-40B4-BE49-F238E27FC236}">
                <a16:creationId xmlns:a16="http://schemas.microsoft.com/office/drawing/2014/main" id="{88A7ADCA-023B-9132-0447-6C6EFF29E8C6}"/>
              </a:ext>
            </a:extLst>
          </p:cNvPr>
          <p:cNvSpPr>
            <a:spLocks noGrp="1"/>
          </p:cNvSpPr>
          <p:nvPr>
            <p:ph type="ftr" sz="quarter" idx="11"/>
          </p:nvPr>
        </p:nvSpPr>
        <p:spPr/>
        <p:txBody>
          <a:bodyPr/>
          <a:lstStyle/>
          <a:p>
            <a:pPr rtl="0"/>
            <a:r>
              <a:rPr lang="en-GB" noProof="0"/>
              <a:t>Presentation Title</a:t>
            </a:r>
          </a:p>
        </p:txBody>
      </p:sp>
      <p:sp>
        <p:nvSpPr>
          <p:cNvPr id="6" name="Slide Number Placeholder 5">
            <a:extLst>
              <a:ext uri="{FF2B5EF4-FFF2-40B4-BE49-F238E27FC236}">
                <a16:creationId xmlns:a16="http://schemas.microsoft.com/office/drawing/2014/main" id="{E00C5584-9E4D-8425-CB6D-C8FBFB8C99CD}"/>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365173607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n-GB" noProof="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n-US" noProof="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771097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963175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n-US" noProof="0"/>
              <a:t>Click to edit Master text styles</a:t>
            </a:r>
          </a:p>
        </p:txBody>
      </p:sp>
    </p:spTree>
    <p:extLst>
      <p:ext uri="{BB962C8B-B14F-4D97-AF65-F5344CB8AC3E}">
        <p14:creationId xmlns:p14="http://schemas.microsoft.com/office/powerpoint/2010/main" val="420802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1B6C-290F-FA07-1C4B-1C20AED513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E0DE85-7458-061D-1C36-183B865B50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78971D-1B47-0799-E40C-BBC875240BE0}"/>
              </a:ext>
            </a:extLst>
          </p:cNvPr>
          <p:cNvSpPr>
            <a:spLocks noGrp="1"/>
          </p:cNvSpPr>
          <p:nvPr>
            <p:ph type="dt" sz="half" idx="10"/>
          </p:nvPr>
        </p:nvSpPr>
        <p:spPr/>
        <p:txBody>
          <a:bodyPr/>
          <a:lstStyle/>
          <a:p>
            <a:fld id="{B0042515-7A18-49B9-AE55-CDEF78D9AFE6}" type="datetimeFigureOut">
              <a:rPr lang="en-GB" smtClean="0"/>
              <a:t>22/03/2023</a:t>
            </a:fld>
            <a:endParaRPr lang="en-GB"/>
          </a:p>
        </p:txBody>
      </p:sp>
      <p:sp>
        <p:nvSpPr>
          <p:cNvPr id="5" name="Footer Placeholder 4">
            <a:extLst>
              <a:ext uri="{FF2B5EF4-FFF2-40B4-BE49-F238E27FC236}">
                <a16:creationId xmlns:a16="http://schemas.microsoft.com/office/drawing/2014/main" id="{B5FEA8AF-B4A0-B60D-F562-7349D1FC54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3297D5-5915-ED3A-8BC7-B44B9B62A8B0}"/>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13520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971F-CE26-6A3C-502B-EC7F2500F6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731AC0-3F0F-C329-F0CF-EA04378FE3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F890C-9F22-E221-51B5-780247F061FD}"/>
              </a:ext>
            </a:extLst>
          </p:cNvPr>
          <p:cNvSpPr>
            <a:spLocks noGrp="1"/>
          </p:cNvSpPr>
          <p:nvPr>
            <p:ph type="dt" sz="half" idx="10"/>
          </p:nvPr>
        </p:nvSpPr>
        <p:spPr/>
        <p:txBody>
          <a:bodyPr/>
          <a:lstStyle/>
          <a:p>
            <a:fld id="{B0042515-7A18-49B9-AE55-CDEF78D9AFE6}" type="datetimeFigureOut">
              <a:rPr lang="en-GB" smtClean="0"/>
              <a:t>22/03/2023</a:t>
            </a:fld>
            <a:endParaRPr lang="en-GB"/>
          </a:p>
        </p:txBody>
      </p:sp>
      <p:sp>
        <p:nvSpPr>
          <p:cNvPr id="5" name="Footer Placeholder 4">
            <a:extLst>
              <a:ext uri="{FF2B5EF4-FFF2-40B4-BE49-F238E27FC236}">
                <a16:creationId xmlns:a16="http://schemas.microsoft.com/office/drawing/2014/main" id="{4527DA43-A46F-612A-770E-185C3FF703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89A6F4-C7FD-5096-26CB-3B9DF8260212}"/>
              </a:ext>
            </a:extLst>
          </p:cNvPr>
          <p:cNvSpPr>
            <a:spLocks noGrp="1"/>
          </p:cNvSpPr>
          <p:nvPr>
            <p:ph type="sldNum" sz="quarter" idx="12"/>
          </p:nvPr>
        </p:nvSpPr>
        <p:spPr/>
        <p:txBody>
          <a:bodyPr/>
          <a:lstStyle/>
          <a:p>
            <a:fld id="{047A6853-6F11-491A-9DE8-620FBBC3E25F}" type="slidenum">
              <a:rPr lang="en-GB" smtClean="0"/>
              <a:t>‹#›</a:t>
            </a:fld>
            <a:endParaRPr lang="en-GB"/>
          </a:p>
        </p:txBody>
      </p:sp>
      <p:sp>
        <p:nvSpPr>
          <p:cNvPr id="7" name="Graphic 12">
            <a:extLst>
              <a:ext uri="{FF2B5EF4-FFF2-40B4-BE49-F238E27FC236}">
                <a16:creationId xmlns:a16="http://schemas.microsoft.com/office/drawing/2014/main" id="{EED1C825-2ACF-D768-ACA6-E134FD9E1E1C}"/>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8" name="Graphic 13">
            <a:extLst>
              <a:ext uri="{FF2B5EF4-FFF2-40B4-BE49-F238E27FC236}">
                <a16:creationId xmlns:a16="http://schemas.microsoft.com/office/drawing/2014/main" id="{63AA76FB-EB2A-EFB8-44AF-FE6BAE6D5258}"/>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9" name="Graphic 15">
            <a:extLst>
              <a:ext uri="{FF2B5EF4-FFF2-40B4-BE49-F238E27FC236}">
                <a16:creationId xmlns:a16="http://schemas.microsoft.com/office/drawing/2014/main" id="{EFF802E2-FFCF-9373-C79A-C3EFB3EDA8ED}"/>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0" name="Graphic 22">
            <a:extLst>
              <a:ext uri="{FF2B5EF4-FFF2-40B4-BE49-F238E27FC236}">
                <a16:creationId xmlns:a16="http://schemas.microsoft.com/office/drawing/2014/main" id="{65946B5D-FA09-107F-0170-33226AA6F229}"/>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1">
            <a:extLst>
              <a:ext uri="{FF2B5EF4-FFF2-40B4-BE49-F238E27FC236}">
                <a16:creationId xmlns:a16="http://schemas.microsoft.com/office/drawing/2014/main" id="{FEB6174C-22F3-2985-709B-32B3E121BEBA}"/>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n-GB" noProof="0"/>
          </a:p>
        </p:txBody>
      </p:sp>
      <p:sp>
        <p:nvSpPr>
          <p:cNvPr id="12" name="Graphic 23">
            <a:extLst>
              <a:ext uri="{FF2B5EF4-FFF2-40B4-BE49-F238E27FC236}">
                <a16:creationId xmlns:a16="http://schemas.microsoft.com/office/drawing/2014/main" id="{5D904239-AA23-07D4-C82C-20A063480049}"/>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37027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FFBD-F976-89A8-A707-065828B77C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B1C223-10F3-E6DB-E10A-796DBC572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C59A7C0-2DF8-35DF-BDFF-15A79C940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7AEF07B-7E45-8B01-C0CF-666CE714347A}"/>
              </a:ext>
            </a:extLst>
          </p:cNvPr>
          <p:cNvSpPr>
            <a:spLocks noGrp="1"/>
          </p:cNvSpPr>
          <p:nvPr>
            <p:ph type="dt" sz="half" idx="10"/>
          </p:nvPr>
        </p:nvSpPr>
        <p:spPr/>
        <p:txBody>
          <a:bodyPr/>
          <a:lstStyle/>
          <a:p>
            <a:fld id="{B0042515-7A18-49B9-AE55-CDEF78D9AFE6}" type="datetimeFigureOut">
              <a:rPr lang="en-GB" smtClean="0"/>
              <a:t>22/03/2023</a:t>
            </a:fld>
            <a:endParaRPr lang="en-GB"/>
          </a:p>
        </p:txBody>
      </p:sp>
      <p:sp>
        <p:nvSpPr>
          <p:cNvPr id="6" name="Footer Placeholder 5">
            <a:extLst>
              <a:ext uri="{FF2B5EF4-FFF2-40B4-BE49-F238E27FC236}">
                <a16:creationId xmlns:a16="http://schemas.microsoft.com/office/drawing/2014/main" id="{58BC65AB-4CD6-BC23-A2C5-ABC4DCBB78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5F85A7-BCFC-206C-3485-55B1F56EB2C4}"/>
              </a:ext>
            </a:extLst>
          </p:cNvPr>
          <p:cNvSpPr>
            <a:spLocks noGrp="1"/>
          </p:cNvSpPr>
          <p:nvPr>
            <p:ph type="sldNum" sz="quarter" idx="12"/>
          </p:nvPr>
        </p:nvSpPr>
        <p:spPr/>
        <p:txBody>
          <a:bodyPr/>
          <a:lstStyle/>
          <a:p>
            <a:fld id="{047A6853-6F11-491A-9DE8-620FBBC3E25F}" type="slidenum">
              <a:rPr lang="en-GB" smtClean="0"/>
              <a:t>‹#›</a:t>
            </a:fld>
            <a:endParaRPr lang="en-GB"/>
          </a:p>
        </p:txBody>
      </p:sp>
      <p:sp>
        <p:nvSpPr>
          <p:cNvPr id="8" name="Graphic 15">
            <a:extLst>
              <a:ext uri="{FF2B5EF4-FFF2-40B4-BE49-F238E27FC236}">
                <a16:creationId xmlns:a16="http://schemas.microsoft.com/office/drawing/2014/main" id="{8D7D7D31-0822-C253-210E-4B8E0EA60FD8}"/>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9" name="Graphic 16">
            <a:extLst>
              <a:ext uri="{FF2B5EF4-FFF2-40B4-BE49-F238E27FC236}">
                <a16:creationId xmlns:a16="http://schemas.microsoft.com/office/drawing/2014/main" id="{8BF4F4CA-43CD-EB42-D803-F9391BEBF9D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0" name="Graphic 14">
            <a:extLst>
              <a:ext uri="{FF2B5EF4-FFF2-40B4-BE49-F238E27FC236}">
                <a16:creationId xmlns:a16="http://schemas.microsoft.com/office/drawing/2014/main" id="{471B5951-FEDA-A1B6-DA25-E4B8F19D8183}"/>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92396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9041-8BE6-A714-9821-BC340AC4A8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BB719B-8149-0689-5BDE-BD2A9B834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4A730-0EEE-4024-E9DA-1056988923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E62994-AA85-6AE7-C534-528AC5A099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06D440-F051-DF45-E170-BC650050E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B5196B-4367-E24F-BFD0-A1A549CBAFE3}"/>
              </a:ext>
            </a:extLst>
          </p:cNvPr>
          <p:cNvSpPr>
            <a:spLocks noGrp="1"/>
          </p:cNvSpPr>
          <p:nvPr>
            <p:ph type="dt" sz="half" idx="10"/>
          </p:nvPr>
        </p:nvSpPr>
        <p:spPr/>
        <p:txBody>
          <a:bodyPr/>
          <a:lstStyle/>
          <a:p>
            <a:fld id="{B0042515-7A18-49B9-AE55-CDEF78D9AFE6}" type="datetimeFigureOut">
              <a:rPr lang="en-GB" smtClean="0"/>
              <a:t>22/03/2023</a:t>
            </a:fld>
            <a:endParaRPr lang="en-GB"/>
          </a:p>
        </p:txBody>
      </p:sp>
      <p:sp>
        <p:nvSpPr>
          <p:cNvPr id="8" name="Footer Placeholder 7">
            <a:extLst>
              <a:ext uri="{FF2B5EF4-FFF2-40B4-BE49-F238E27FC236}">
                <a16:creationId xmlns:a16="http://schemas.microsoft.com/office/drawing/2014/main" id="{80A303F5-6EFB-3C02-18F8-6FBFF1430C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1B2F7AB-2B9A-715C-44EC-12371E41704D}"/>
              </a:ext>
            </a:extLst>
          </p:cNvPr>
          <p:cNvSpPr>
            <a:spLocks noGrp="1"/>
          </p:cNvSpPr>
          <p:nvPr>
            <p:ph type="sldNum" sz="quarter" idx="12"/>
          </p:nvPr>
        </p:nvSpPr>
        <p:spPr/>
        <p:txBody>
          <a:bodyPr/>
          <a:lstStyle/>
          <a:p>
            <a:fld id="{047A6853-6F11-491A-9DE8-620FBBC3E25F}" type="slidenum">
              <a:rPr lang="en-GB" smtClean="0"/>
              <a:t>‹#›</a:t>
            </a:fld>
            <a:endParaRPr lang="en-GB"/>
          </a:p>
        </p:txBody>
      </p:sp>
      <p:sp>
        <p:nvSpPr>
          <p:cNvPr id="10" name="Graphic 15">
            <a:extLst>
              <a:ext uri="{FF2B5EF4-FFF2-40B4-BE49-F238E27FC236}">
                <a16:creationId xmlns:a16="http://schemas.microsoft.com/office/drawing/2014/main" id="{E9817390-32F3-A411-74C3-EAF7F07A9F0B}"/>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1" name="Graphic 16">
            <a:extLst>
              <a:ext uri="{FF2B5EF4-FFF2-40B4-BE49-F238E27FC236}">
                <a16:creationId xmlns:a16="http://schemas.microsoft.com/office/drawing/2014/main" id="{6745D111-7F4A-ED64-07F6-8C28259BDA5E}"/>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2" name="Graphic 14">
            <a:extLst>
              <a:ext uri="{FF2B5EF4-FFF2-40B4-BE49-F238E27FC236}">
                <a16:creationId xmlns:a16="http://schemas.microsoft.com/office/drawing/2014/main" id="{FCC5D9E4-7D92-DABD-DC2B-20336225A06C}"/>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00583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DEC5-BDB4-55BE-462F-9C3D47240D8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63CA86A-1CDC-1A3F-BF73-6FC2D4258EEA}"/>
              </a:ext>
            </a:extLst>
          </p:cNvPr>
          <p:cNvSpPr>
            <a:spLocks noGrp="1"/>
          </p:cNvSpPr>
          <p:nvPr>
            <p:ph type="dt" sz="half" idx="10"/>
          </p:nvPr>
        </p:nvSpPr>
        <p:spPr/>
        <p:txBody>
          <a:bodyPr/>
          <a:lstStyle/>
          <a:p>
            <a:pPr rtl="0"/>
            <a:r>
              <a:rPr lang="en-GB" noProof="0"/>
              <a:t>9/3/20XX</a:t>
            </a:r>
          </a:p>
        </p:txBody>
      </p:sp>
      <p:sp>
        <p:nvSpPr>
          <p:cNvPr id="4" name="Footer Placeholder 3">
            <a:extLst>
              <a:ext uri="{FF2B5EF4-FFF2-40B4-BE49-F238E27FC236}">
                <a16:creationId xmlns:a16="http://schemas.microsoft.com/office/drawing/2014/main" id="{A70E5A2D-B56E-A6F4-70D3-76EDDCC033F3}"/>
              </a:ext>
            </a:extLst>
          </p:cNvPr>
          <p:cNvSpPr>
            <a:spLocks noGrp="1"/>
          </p:cNvSpPr>
          <p:nvPr>
            <p:ph type="ftr" sz="quarter" idx="11"/>
          </p:nvPr>
        </p:nvSpPr>
        <p:spPr/>
        <p:txBody>
          <a:bodyPr/>
          <a:lstStyle/>
          <a:p>
            <a:pPr rtl="0"/>
            <a:r>
              <a:rPr lang="en-GB" noProof="0"/>
              <a:t>Presentation Title</a:t>
            </a:r>
          </a:p>
        </p:txBody>
      </p:sp>
      <p:sp>
        <p:nvSpPr>
          <p:cNvPr id="5" name="Slide Number Placeholder 4">
            <a:extLst>
              <a:ext uri="{FF2B5EF4-FFF2-40B4-BE49-F238E27FC236}">
                <a16:creationId xmlns:a16="http://schemas.microsoft.com/office/drawing/2014/main" id="{E57194E0-E190-8B3E-04D8-CE88F9F3CE88}"/>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280060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BBFFF-A4E4-998E-9409-945ECBE43508}"/>
              </a:ext>
            </a:extLst>
          </p:cNvPr>
          <p:cNvSpPr>
            <a:spLocks noGrp="1"/>
          </p:cNvSpPr>
          <p:nvPr>
            <p:ph type="dt" sz="half" idx="10"/>
          </p:nvPr>
        </p:nvSpPr>
        <p:spPr/>
        <p:txBody>
          <a:bodyPr/>
          <a:lstStyle/>
          <a:p>
            <a:pPr rtl="0"/>
            <a:r>
              <a:rPr lang="en-GB" noProof="0"/>
              <a:t>9/3/20XX</a:t>
            </a:r>
          </a:p>
        </p:txBody>
      </p:sp>
      <p:sp>
        <p:nvSpPr>
          <p:cNvPr id="3" name="Footer Placeholder 2">
            <a:extLst>
              <a:ext uri="{FF2B5EF4-FFF2-40B4-BE49-F238E27FC236}">
                <a16:creationId xmlns:a16="http://schemas.microsoft.com/office/drawing/2014/main" id="{270A5B9C-2907-52EC-8672-7EF7D6ADBF70}"/>
              </a:ext>
            </a:extLst>
          </p:cNvPr>
          <p:cNvSpPr>
            <a:spLocks noGrp="1"/>
          </p:cNvSpPr>
          <p:nvPr>
            <p:ph type="ftr" sz="quarter" idx="11"/>
          </p:nvPr>
        </p:nvSpPr>
        <p:spPr/>
        <p:txBody>
          <a:bodyPr/>
          <a:lstStyle/>
          <a:p>
            <a:pPr rtl="0"/>
            <a:r>
              <a:rPr lang="en-GB" noProof="0"/>
              <a:t>Presentation Title</a:t>
            </a:r>
          </a:p>
        </p:txBody>
      </p:sp>
      <p:sp>
        <p:nvSpPr>
          <p:cNvPr id="4" name="Slide Number Placeholder 3">
            <a:extLst>
              <a:ext uri="{FF2B5EF4-FFF2-40B4-BE49-F238E27FC236}">
                <a16:creationId xmlns:a16="http://schemas.microsoft.com/office/drawing/2014/main" id="{E4D6CF6E-8B55-F490-441A-8BAC03D319E9}"/>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369396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147C-C53E-99B0-261E-FFE6A7759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6D6FB6C-6B32-FA10-BEE8-25D0C67DD0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73D1941-2DA0-E6FC-4E2A-4E0D8E9D5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04E0A-E330-5D46-8C28-B4101D4FE62B}"/>
              </a:ext>
            </a:extLst>
          </p:cNvPr>
          <p:cNvSpPr>
            <a:spLocks noGrp="1"/>
          </p:cNvSpPr>
          <p:nvPr>
            <p:ph type="dt" sz="half" idx="10"/>
          </p:nvPr>
        </p:nvSpPr>
        <p:spPr/>
        <p:txBody>
          <a:bodyPr/>
          <a:lstStyle/>
          <a:p>
            <a:pPr rtl="0"/>
            <a:r>
              <a:rPr lang="en-GB" noProof="0"/>
              <a:t>9/3/20XX</a:t>
            </a:r>
          </a:p>
        </p:txBody>
      </p:sp>
      <p:sp>
        <p:nvSpPr>
          <p:cNvPr id="6" name="Footer Placeholder 5">
            <a:extLst>
              <a:ext uri="{FF2B5EF4-FFF2-40B4-BE49-F238E27FC236}">
                <a16:creationId xmlns:a16="http://schemas.microsoft.com/office/drawing/2014/main" id="{4B74C591-B441-97FB-EC4F-A5E7038071E0}"/>
              </a:ext>
            </a:extLst>
          </p:cNvPr>
          <p:cNvSpPr>
            <a:spLocks noGrp="1"/>
          </p:cNvSpPr>
          <p:nvPr>
            <p:ph type="ftr" sz="quarter" idx="11"/>
          </p:nvPr>
        </p:nvSpPr>
        <p:spPr/>
        <p:txBody>
          <a:bodyPr/>
          <a:lstStyle/>
          <a:p>
            <a:pPr rtl="0"/>
            <a:r>
              <a:rPr lang="en-GB" noProof="0"/>
              <a:t>Presentation Title</a:t>
            </a:r>
          </a:p>
        </p:txBody>
      </p:sp>
      <p:sp>
        <p:nvSpPr>
          <p:cNvPr id="7" name="Slide Number Placeholder 6">
            <a:extLst>
              <a:ext uri="{FF2B5EF4-FFF2-40B4-BE49-F238E27FC236}">
                <a16:creationId xmlns:a16="http://schemas.microsoft.com/office/drawing/2014/main" id="{52A92C25-4E2C-A2B2-C320-7837CC58E328}"/>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243248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2A44-06DC-850F-140F-04832CD9E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B78906-C227-B949-3D37-F85C2FBA4D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580108-E190-7842-BA81-07AC43012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4F273-2F84-9FC9-E8E2-5D2BF9C03CE4}"/>
              </a:ext>
            </a:extLst>
          </p:cNvPr>
          <p:cNvSpPr>
            <a:spLocks noGrp="1"/>
          </p:cNvSpPr>
          <p:nvPr>
            <p:ph type="dt" sz="half" idx="10"/>
          </p:nvPr>
        </p:nvSpPr>
        <p:spPr/>
        <p:txBody>
          <a:bodyPr/>
          <a:lstStyle/>
          <a:p>
            <a:pPr rtl="0"/>
            <a:r>
              <a:rPr lang="en-GB" noProof="0"/>
              <a:t>9/3/20XX</a:t>
            </a:r>
          </a:p>
        </p:txBody>
      </p:sp>
      <p:sp>
        <p:nvSpPr>
          <p:cNvPr id="6" name="Footer Placeholder 5">
            <a:extLst>
              <a:ext uri="{FF2B5EF4-FFF2-40B4-BE49-F238E27FC236}">
                <a16:creationId xmlns:a16="http://schemas.microsoft.com/office/drawing/2014/main" id="{608D9378-2428-0C66-172A-28022B28DF75}"/>
              </a:ext>
            </a:extLst>
          </p:cNvPr>
          <p:cNvSpPr>
            <a:spLocks noGrp="1"/>
          </p:cNvSpPr>
          <p:nvPr>
            <p:ph type="ftr" sz="quarter" idx="11"/>
          </p:nvPr>
        </p:nvSpPr>
        <p:spPr/>
        <p:txBody>
          <a:bodyPr/>
          <a:lstStyle/>
          <a:p>
            <a:pPr rtl="0"/>
            <a:r>
              <a:rPr lang="en-GB" noProof="0"/>
              <a:t>Presentation Title</a:t>
            </a:r>
          </a:p>
        </p:txBody>
      </p:sp>
      <p:sp>
        <p:nvSpPr>
          <p:cNvPr id="7" name="Slide Number Placeholder 6">
            <a:extLst>
              <a:ext uri="{FF2B5EF4-FFF2-40B4-BE49-F238E27FC236}">
                <a16:creationId xmlns:a16="http://schemas.microsoft.com/office/drawing/2014/main" id="{4F637082-CBEF-5B8F-1229-94A1D40D7248}"/>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325456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D84E03-69C7-EE2B-8005-118BD7F91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ECB284-5AC1-07A0-4E8F-F2FFB34F5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BB6C1E-D4FA-74E1-01C7-56439A20E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GB" noProof="0"/>
              <a:t>9/3/20XX</a:t>
            </a:r>
          </a:p>
        </p:txBody>
      </p:sp>
      <p:sp>
        <p:nvSpPr>
          <p:cNvPr id="5" name="Footer Placeholder 4">
            <a:extLst>
              <a:ext uri="{FF2B5EF4-FFF2-40B4-BE49-F238E27FC236}">
                <a16:creationId xmlns:a16="http://schemas.microsoft.com/office/drawing/2014/main" id="{EFC4EB30-5E55-D83B-37F5-6AE956430F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30601D96-F28A-7D22-7299-E9AC2282F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344844324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51"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6.png"/><Relationship Id="rId7"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7.sv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4.svg"/><Relationship Id="rId7" Type="http://schemas.openxmlformats.org/officeDocument/2006/relationships/diagramColors" Target="../diagrams/colors5.xml"/><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F6CE02EF-C627-1FF7-218B-3DC32FE3AFA6}"/>
              </a:ext>
            </a:extLst>
          </p:cNvPr>
          <p:cNvPicPr>
            <a:picLocks noChangeAspect="1"/>
          </p:cNvPicPr>
          <p:nvPr/>
        </p:nvPicPr>
        <p:blipFill rotWithShape="1">
          <a:blip r:embed="rId3"/>
          <a:srcRect t="16533" r="9089" b="11544"/>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A9968B-2619-4F71-AB00-4C493E12080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spc="400" dirty="0"/>
              <a:t>RSA Encryption</a:t>
            </a:r>
            <a:endParaRPr lang="en-US" sz="48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a:solidFill>
                  <a:schemeClr val="tx1"/>
                </a:solidFill>
              </a:rPr>
              <a:t>Thomas McAloon</a:t>
            </a:r>
          </a:p>
          <a:p>
            <a:r>
              <a:rPr lang="en-US" sz="2000" dirty="0">
                <a:solidFill>
                  <a:schemeClr val="tx1"/>
                </a:solidFill>
              </a:rPr>
              <a:t>33618177</a:t>
            </a:r>
          </a:p>
          <a:p>
            <a:endParaRPr lang="en-US" sz="2000" dirty="0">
              <a:solidFill>
                <a:schemeClr val="tx1"/>
              </a:solidFill>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6">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8">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34417EB-A3E1-F331-361B-32838BB2A028}"/>
              </a:ext>
            </a:extLst>
          </p:cNvPr>
          <p:cNvSpPr>
            <a:spLocks noGrp="1"/>
          </p:cNvSpPr>
          <p:nvPr>
            <p:ph type="title"/>
          </p:nvPr>
        </p:nvSpPr>
        <p:spPr>
          <a:xfrm>
            <a:off x="6617740" y="802955"/>
            <a:ext cx="4766330" cy="1454051"/>
          </a:xfrm>
        </p:spPr>
        <p:txBody>
          <a:bodyPr vert="horz" lIns="91440" tIns="45720" rIns="91440" bIns="45720" rtlCol="0" anchor="ctr">
            <a:normAutofit/>
          </a:bodyPr>
          <a:lstStyle/>
          <a:p>
            <a:pPr algn="l"/>
            <a:r>
              <a:rPr lang="en-US" sz="3600" kern="1200" dirty="0">
                <a:solidFill>
                  <a:schemeClr val="tx2"/>
                </a:solidFill>
                <a:latin typeface="+mj-lt"/>
                <a:ea typeface="+mj-ea"/>
                <a:cs typeface="+mj-cs"/>
              </a:rPr>
              <a:t>Message Encryption</a:t>
            </a:r>
          </a:p>
        </p:txBody>
      </p:sp>
      <p:grpSp>
        <p:nvGrpSpPr>
          <p:cNvPr id="39" name="Group 30">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40" name="Freeform: Shape 31">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32">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33">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Text&#10;&#10;Description automatically generated">
            <a:extLst>
              <a:ext uri="{FF2B5EF4-FFF2-40B4-BE49-F238E27FC236}">
                <a16:creationId xmlns:a16="http://schemas.microsoft.com/office/drawing/2014/main" id="{A4FF0219-9560-761B-AF03-575B44DD65B4}"/>
              </a:ext>
            </a:extLst>
          </p:cNvPr>
          <p:cNvPicPr>
            <a:picLocks noChangeAspect="1"/>
          </p:cNvPicPr>
          <p:nvPr/>
        </p:nvPicPr>
        <p:blipFill>
          <a:blip r:embed="rId2"/>
          <a:stretch>
            <a:fillRect/>
          </a:stretch>
        </p:blipFill>
        <p:spPr>
          <a:xfrm>
            <a:off x="558503" y="2343151"/>
            <a:ext cx="4299638" cy="2676524"/>
          </a:xfrm>
          <a:prstGeom prst="rect">
            <a:avLst/>
          </a:prstGeom>
        </p:spPr>
      </p:pic>
      <p:sp>
        <p:nvSpPr>
          <p:cNvPr id="7" name="Text Placeholder 6">
            <a:extLst>
              <a:ext uri="{FF2B5EF4-FFF2-40B4-BE49-F238E27FC236}">
                <a16:creationId xmlns:a16="http://schemas.microsoft.com/office/drawing/2014/main" id="{AD0B1DCF-D7F8-4CE9-87FF-273C14F33E5C}"/>
              </a:ext>
            </a:extLst>
          </p:cNvPr>
          <p:cNvSpPr>
            <a:spLocks noGrp="1"/>
          </p:cNvSpPr>
          <p:nvPr>
            <p:ph type="body" sz="quarter" idx="13"/>
          </p:nvPr>
        </p:nvSpPr>
        <p:spPr>
          <a:xfrm>
            <a:off x="6621072" y="2421683"/>
            <a:ext cx="4765949" cy="3353476"/>
          </a:xfrm>
        </p:spPr>
        <p:txBody>
          <a:bodyPr vert="horz" lIns="91440" tIns="45720" rIns="91440" bIns="45720" rtlCol="0" anchor="t">
            <a:normAutofit lnSpcReduction="10000"/>
          </a:bodyPr>
          <a:lstStyle/>
          <a:p>
            <a:pPr indent="-228600" algn="l">
              <a:buFont typeface="Arial" panose="020B0604020202020204" pitchFamily="34" charset="0"/>
              <a:buChar char="•"/>
            </a:pPr>
            <a:r>
              <a:rPr lang="en-US" sz="1500" dirty="0">
                <a:solidFill>
                  <a:schemeClr val="tx2"/>
                </a:solidFill>
              </a:rPr>
              <a:t>When the user clicks the Encrypt button, the </a:t>
            </a:r>
            <a:r>
              <a:rPr lang="en-US" sz="1500" dirty="0" err="1">
                <a:solidFill>
                  <a:schemeClr val="tx2"/>
                </a:solidFill>
              </a:rPr>
              <a:t>actionPerformed</a:t>
            </a:r>
            <a:r>
              <a:rPr lang="en-US" sz="1500" dirty="0">
                <a:solidFill>
                  <a:schemeClr val="tx2"/>
                </a:solidFill>
              </a:rPr>
              <a:t> method is called, which encrypts the message entered in the </a:t>
            </a:r>
            <a:r>
              <a:rPr lang="en-US" sz="1500" dirty="0" err="1">
                <a:solidFill>
                  <a:schemeClr val="tx2"/>
                </a:solidFill>
              </a:rPr>
              <a:t>messageArea</a:t>
            </a:r>
            <a:r>
              <a:rPr lang="en-US" sz="1500" dirty="0">
                <a:solidFill>
                  <a:schemeClr val="tx2"/>
                </a:solidFill>
              </a:rPr>
              <a:t> using the public key. </a:t>
            </a:r>
          </a:p>
          <a:p>
            <a:pPr indent="-228600" algn="l">
              <a:buFont typeface="Arial" panose="020B0604020202020204" pitchFamily="34" charset="0"/>
              <a:buChar char="•"/>
            </a:pPr>
            <a:r>
              <a:rPr lang="en-US" sz="1500" dirty="0">
                <a:solidFill>
                  <a:schemeClr val="tx2"/>
                </a:solidFill>
              </a:rPr>
              <a:t>First, the method checks if a message is entered. If not, it displays a message dialog requesting the user to enter a message.</a:t>
            </a:r>
          </a:p>
          <a:p>
            <a:pPr indent="-228600" algn="l">
              <a:buFont typeface="Arial" panose="020B0604020202020204" pitchFamily="34" charset="0"/>
              <a:buChar char="•"/>
            </a:pPr>
            <a:r>
              <a:rPr lang="en-US" sz="1500" dirty="0">
                <a:solidFill>
                  <a:schemeClr val="tx2"/>
                </a:solidFill>
              </a:rPr>
              <a:t>Then the method converts the message into a </a:t>
            </a:r>
            <a:r>
              <a:rPr lang="en-US" sz="1500" dirty="0" err="1">
                <a:solidFill>
                  <a:schemeClr val="tx2"/>
                </a:solidFill>
              </a:rPr>
              <a:t>BigInteger</a:t>
            </a:r>
            <a:r>
              <a:rPr lang="en-US" sz="1500" dirty="0">
                <a:solidFill>
                  <a:schemeClr val="tx2"/>
                </a:solidFill>
              </a:rPr>
              <a:t> using the </a:t>
            </a:r>
            <a:r>
              <a:rPr lang="en-US" sz="1500" dirty="0" err="1">
                <a:solidFill>
                  <a:schemeClr val="tx2"/>
                </a:solidFill>
              </a:rPr>
              <a:t>getBytes</a:t>
            </a:r>
            <a:r>
              <a:rPr lang="en-US" sz="1500" dirty="0">
                <a:solidFill>
                  <a:schemeClr val="tx2"/>
                </a:solidFill>
              </a:rPr>
              <a:t>() method of the String class. The method then parses the public key from the </a:t>
            </a:r>
            <a:r>
              <a:rPr lang="en-US" sz="1500" dirty="0" err="1">
                <a:solidFill>
                  <a:schemeClr val="tx2"/>
                </a:solidFill>
              </a:rPr>
              <a:t>publicKeyField</a:t>
            </a:r>
            <a:r>
              <a:rPr lang="en-US" sz="1500" dirty="0">
                <a:solidFill>
                  <a:schemeClr val="tx2"/>
                </a:solidFill>
              </a:rPr>
              <a:t> and checks if the key is generated. If not, it displays a message dialog requesting the user to generate keys first.</a:t>
            </a:r>
          </a:p>
          <a:p>
            <a:pPr indent="-228600" algn="l">
              <a:buFont typeface="Arial" panose="020B0604020202020204" pitchFamily="34" charset="0"/>
              <a:buChar char="•"/>
            </a:pPr>
            <a:r>
              <a:rPr lang="en-US" sz="1500" dirty="0">
                <a:solidFill>
                  <a:schemeClr val="tx2"/>
                </a:solidFill>
              </a:rPr>
              <a:t>Finally, the method encrypts the message using the encrypt method and displays the encrypted message in the </a:t>
            </a:r>
            <a:r>
              <a:rPr lang="en-US" sz="1500" dirty="0" err="1">
                <a:solidFill>
                  <a:schemeClr val="tx2"/>
                </a:solidFill>
              </a:rPr>
              <a:t>encryptedMessageField</a:t>
            </a:r>
            <a:r>
              <a:rPr lang="en-US" sz="1500" dirty="0">
                <a:solidFill>
                  <a:schemeClr val="tx2"/>
                </a:solidFill>
              </a:rPr>
              <a:t>.</a:t>
            </a:r>
          </a:p>
        </p:txBody>
      </p:sp>
      <p:sp>
        <p:nvSpPr>
          <p:cNvPr id="5" name="Footer Placeholder 4">
            <a:extLst>
              <a:ext uri="{FF2B5EF4-FFF2-40B4-BE49-F238E27FC236}">
                <a16:creationId xmlns:a16="http://schemas.microsoft.com/office/drawing/2014/main" id="{77902249-F0A0-C90F-75CA-569BB493322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dirty="0">
                <a:solidFill>
                  <a:schemeClr val="tx1">
                    <a:tint val="75000"/>
                  </a:schemeClr>
                </a:solidFill>
                <a:latin typeface="+mn-lt"/>
                <a:ea typeface="+mn-ea"/>
                <a:cs typeface="+mn-cs"/>
              </a:rPr>
              <a:t>RSA Encryption</a:t>
            </a:r>
          </a:p>
        </p:txBody>
      </p:sp>
      <p:sp>
        <p:nvSpPr>
          <p:cNvPr id="6" name="Slide Number Placeholder 5">
            <a:extLst>
              <a:ext uri="{FF2B5EF4-FFF2-40B4-BE49-F238E27FC236}">
                <a16:creationId xmlns:a16="http://schemas.microsoft.com/office/drawing/2014/main" id="{21A3D1FF-AA04-735A-269F-A7780CF9305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noProof="0" smtClean="0">
                <a:solidFill>
                  <a:schemeClr val="tx1">
                    <a:tint val="75000"/>
                  </a:schemeClr>
                </a:solidFill>
              </a:rPr>
              <a:pPr>
                <a:spcAft>
                  <a:spcPts val="600"/>
                </a:spcAft>
              </a:pPr>
              <a:t>10</a:t>
            </a:fld>
            <a:endParaRPr lang="en-US" noProof="0">
              <a:solidFill>
                <a:schemeClr val="tx1">
                  <a:tint val="75000"/>
                </a:schemeClr>
              </a:solidFill>
            </a:endParaRPr>
          </a:p>
        </p:txBody>
      </p:sp>
    </p:spTree>
    <p:extLst>
      <p:ext uri="{BB962C8B-B14F-4D97-AF65-F5344CB8AC3E}">
        <p14:creationId xmlns:p14="http://schemas.microsoft.com/office/powerpoint/2010/main" val="52326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E5C145D-0831-6C6F-1BC9-A8EEC83D3939}"/>
              </a:ext>
            </a:extLst>
          </p:cNvPr>
          <p:cNvSpPr>
            <a:spLocks noGrp="1"/>
          </p:cNvSpPr>
          <p:nvPr>
            <p:ph type="title"/>
          </p:nvPr>
        </p:nvSpPr>
        <p:spPr>
          <a:xfrm>
            <a:off x="804672" y="802955"/>
            <a:ext cx="4977976" cy="1454051"/>
          </a:xfrm>
        </p:spPr>
        <p:txBody>
          <a:bodyPr vert="horz" lIns="91440" tIns="45720" rIns="91440" bIns="45720" rtlCol="0" anchor="ctr">
            <a:normAutofit/>
          </a:bodyPr>
          <a:lstStyle/>
          <a:p>
            <a:pPr algn="l"/>
            <a:r>
              <a:rPr lang="en-US" sz="3600" kern="1200" dirty="0">
                <a:solidFill>
                  <a:schemeClr val="tx2"/>
                </a:solidFill>
                <a:latin typeface="+mj-lt"/>
                <a:ea typeface="+mj-ea"/>
                <a:cs typeface="+mj-cs"/>
              </a:rPr>
              <a:t>Message Decryption</a:t>
            </a:r>
          </a:p>
        </p:txBody>
      </p:sp>
      <p:sp>
        <p:nvSpPr>
          <p:cNvPr id="7" name="Text Placeholder 6">
            <a:extLst>
              <a:ext uri="{FF2B5EF4-FFF2-40B4-BE49-F238E27FC236}">
                <a16:creationId xmlns:a16="http://schemas.microsoft.com/office/drawing/2014/main" id="{2256E1EB-5A59-A4DB-8328-B00B8740912A}"/>
              </a:ext>
            </a:extLst>
          </p:cNvPr>
          <p:cNvSpPr>
            <a:spLocks noGrp="1"/>
          </p:cNvSpPr>
          <p:nvPr>
            <p:ph type="body" sz="quarter" idx="13"/>
          </p:nvPr>
        </p:nvSpPr>
        <p:spPr>
          <a:xfrm>
            <a:off x="804672" y="2421682"/>
            <a:ext cx="4977578" cy="3639289"/>
          </a:xfrm>
        </p:spPr>
        <p:txBody>
          <a:bodyPr vert="horz" lIns="91440" tIns="45720" rIns="91440" bIns="45720" rtlCol="0" anchor="ctr">
            <a:normAutofit lnSpcReduction="10000"/>
          </a:bodyPr>
          <a:lstStyle/>
          <a:p>
            <a:pPr indent="-228600" algn="l">
              <a:buFont typeface="Arial" panose="020B0604020202020204" pitchFamily="34" charset="0"/>
              <a:buChar char="•"/>
            </a:pPr>
            <a:r>
              <a:rPr lang="en-US" sz="1700" dirty="0">
                <a:solidFill>
                  <a:schemeClr val="tx2"/>
                </a:solidFill>
              </a:rPr>
              <a:t>When the user clicks the Decrypt button, the </a:t>
            </a:r>
            <a:r>
              <a:rPr lang="en-US" sz="1700" dirty="0" err="1">
                <a:solidFill>
                  <a:schemeClr val="tx2"/>
                </a:solidFill>
              </a:rPr>
              <a:t>actionPerformed</a:t>
            </a:r>
            <a:r>
              <a:rPr lang="en-US" sz="1700" dirty="0">
                <a:solidFill>
                  <a:schemeClr val="tx2"/>
                </a:solidFill>
              </a:rPr>
              <a:t> method is called, which decrypts the message entered in the </a:t>
            </a:r>
            <a:r>
              <a:rPr lang="en-US" sz="1700" dirty="0" err="1">
                <a:solidFill>
                  <a:schemeClr val="tx2"/>
                </a:solidFill>
              </a:rPr>
              <a:t>encryptedMessageField</a:t>
            </a:r>
            <a:r>
              <a:rPr lang="en-US" sz="1700" dirty="0">
                <a:solidFill>
                  <a:schemeClr val="tx2"/>
                </a:solidFill>
              </a:rPr>
              <a:t> using the private key.</a:t>
            </a:r>
          </a:p>
          <a:p>
            <a:pPr indent="-228600" algn="l">
              <a:buFont typeface="Arial" panose="020B0604020202020204" pitchFamily="34" charset="0"/>
              <a:buChar char="•"/>
            </a:pPr>
            <a:r>
              <a:rPr lang="en-US" sz="1700" dirty="0">
                <a:solidFill>
                  <a:schemeClr val="tx2"/>
                </a:solidFill>
              </a:rPr>
              <a:t>First, the method checks if an encrypted message is entered. If not, it displays a message dialog requesting the user to enter an encrypted message.</a:t>
            </a:r>
          </a:p>
          <a:p>
            <a:pPr indent="-228600" algn="l">
              <a:buFont typeface="Arial" panose="020B0604020202020204" pitchFamily="34" charset="0"/>
              <a:buChar char="•"/>
            </a:pPr>
            <a:r>
              <a:rPr lang="en-US" sz="1700" dirty="0">
                <a:solidFill>
                  <a:schemeClr val="tx2"/>
                </a:solidFill>
              </a:rPr>
              <a:t>Then the method converts the encrypted message into a </a:t>
            </a:r>
            <a:r>
              <a:rPr lang="en-US" sz="1700" dirty="0" err="1">
                <a:solidFill>
                  <a:schemeClr val="tx2"/>
                </a:solidFill>
              </a:rPr>
              <a:t>BigInteger</a:t>
            </a:r>
            <a:r>
              <a:rPr lang="en-US" sz="1700" dirty="0">
                <a:solidFill>
                  <a:schemeClr val="tx2"/>
                </a:solidFill>
              </a:rPr>
              <a:t>. The method then parses the private key from the </a:t>
            </a:r>
            <a:r>
              <a:rPr lang="en-US" sz="1700" dirty="0" err="1">
                <a:solidFill>
                  <a:schemeClr val="tx2"/>
                </a:solidFill>
              </a:rPr>
              <a:t>privateKeyField</a:t>
            </a:r>
            <a:r>
              <a:rPr lang="en-US" sz="1700" dirty="0">
                <a:solidFill>
                  <a:schemeClr val="tx2"/>
                </a:solidFill>
              </a:rPr>
              <a:t> and checks if the key is generated. If not, it displays a message dialog requesting the user to generate keys first. </a:t>
            </a:r>
          </a:p>
          <a:p>
            <a:pPr indent="-228600" algn="l">
              <a:buFont typeface="Arial" panose="020B0604020202020204" pitchFamily="34" charset="0"/>
              <a:buChar char="•"/>
            </a:pPr>
            <a:r>
              <a:rPr lang="en-US" sz="1700" dirty="0">
                <a:solidFill>
                  <a:schemeClr val="tx2"/>
                </a:solidFill>
              </a:rPr>
              <a:t>Finally, the method decrypts the message using the decrypt method and displays the decrypted message in the </a:t>
            </a:r>
            <a:r>
              <a:rPr lang="en-US" sz="1700" dirty="0" err="1">
                <a:solidFill>
                  <a:schemeClr val="tx2"/>
                </a:solidFill>
              </a:rPr>
              <a:t>decryptedMessageField</a:t>
            </a:r>
            <a:r>
              <a:rPr lang="en-US" sz="1700" dirty="0">
                <a:solidFill>
                  <a:schemeClr val="tx2"/>
                </a:solidFill>
              </a:rPr>
              <a:t>.</a:t>
            </a:r>
          </a:p>
          <a:p>
            <a:pPr indent="-228600" algn="l">
              <a:buFont typeface="Arial" panose="020B0604020202020204" pitchFamily="34" charset="0"/>
              <a:buChar char="•"/>
            </a:pPr>
            <a:endParaRPr lang="en-US" sz="1700" dirty="0">
              <a:solidFill>
                <a:schemeClr val="tx2"/>
              </a:solidFill>
            </a:endParaRPr>
          </a:p>
        </p:txBody>
      </p:sp>
      <p:grpSp>
        <p:nvGrpSpPr>
          <p:cNvPr id="30" name="Group 29">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1" name="Freeform: Shape 3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Text&#10;&#10;Description automatically generated">
            <a:extLst>
              <a:ext uri="{FF2B5EF4-FFF2-40B4-BE49-F238E27FC236}">
                <a16:creationId xmlns:a16="http://schemas.microsoft.com/office/drawing/2014/main" id="{49D0C107-3AB0-284D-90E7-C2F31CAD26C9}"/>
              </a:ext>
            </a:extLst>
          </p:cNvPr>
          <p:cNvPicPr>
            <a:picLocks noChangeAspect="1"/>
          </p:cNvPicPr>
          <p:nvPr/>
        </p:nvPicPr>
        <p:blipFill>
          <a:blip r:embed="rId2"/>
          <a:stretch>
            <a:fillRect/>
          </a:stretch>
        </p:blipFill>
        <p:spPr>
          <a:xfrm>
            <a:off x="7540609" y="2221541"/>
            <a:ext cx="4222044" cy="2807659"/>
          </a:xfrm>
          <a:prstGeom prst="rect">
            <a:avLst/>
          </a:prstGeom>
        </p:spPr>
      </p:pic>
      <p:sp>
        <p:nvSpPr>
          <p:cNvPr id="5" name="Footer Placeholder 4">
            <a:extLst>
              <a:ext uri="{FF2B5EF4-FFF2-40B4-BE49-F238E27FC236}">
                <a16:creationId xmlns:a16="http://schemas.microsoft.com/office/drawing/2014/main" id="{C6F650EC-2AF4-CD8E-8D89-B0DB99F7EF7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dirty="0">
                <a:solidFill>
                  <a:schemeClr val="tx1">
                    <a:tint val="75000"/>
                  </a:schemeClr>
                </a:solidFill>
                <a:latin typeface="+mn-lt"/>
                <a:ea typeface="+mn-ea"/>
                <a:cs typeface="+mn-cs"/>
              </a:rPr>
              <a:t>RSA Encryption</a:t>
            </a:r>
          </a:p>
        </p:txBody>
      </p:sp>
      <p:sp>
        <p:nvSpPr>
          <p:cNvPr id="6" name="Slide Number Placeholder 5">
            <a:extLst>
              <a:ext uri="{FF2B5EF4-FFF2-40B4-BE49-F238E27FC236}">
                <a16:creationId xmlns:a16="http://schemas.microsoft.com/office/drawing/2014/main" id="{0F8FD2F4-8AF1-6B24-A662-C98D70D386E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noProof="0" smtClean="0">
                <a:solidFill>
                  <a:schemeClr val="tx1">
                    <a:tint val="75000"/>
                  </a:schemeClr>
                </a:solidFill>
              </a:rPr>
              <a:pPr>
                <a:spcAft>
                  <a:spcPts val="600"/>
                </a:spcAft>
              </a:pPr>
              <a:t>11</a:t>
            </a:fld>
            <a:endParaRPr lang="en-US" noProof="0">
              <a:solidFill>
                <a:schemeClr val="tx1">
                  <a:tint val="75000"/>
                </a:schemeClr>
              </a:solidFill>
            </a:endParaRPr>
          </a:p>
        </p:txBody>
      </p:sp>
    </p:spTree>
    <p:extLst>
      <p:ext uri="{BB962C8B-B14F-4D97-AF65-F5344CB8AC3E}">
        <p14:creationId xmlns:p14="http://schemas.microsoft.com/office/powerpoint/2010/main" val="347303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6AE1A20-F5B4-880A-FF20-B0FB5495FCCA}"/>
              </a:ext>
            </a:extLst>
          </p:cNvPr>
          <p:cNvSpPr>
            <a:spLocks noGrp="1"/>
          </p:cNvSpPr>
          <p:nvPr>
            <p:ph type="title"/>
          </p:nvPr>
        </p:nvSpPr>
        <p:spPr>
          <a:xfrm>
            <a:off x="6617740" y="802955"/>
            <a:ext cx="4766330" cy="1454051"/>
          </a:xfrm>
        </p:spPr>
        <p:txBody>
          <a:bodyPr vert="horz" lIns="91440" tIns="45720" rIns="91440" bIns="45720" rtlCol="0" anchor="ctr">
            <a:normAutofit/>
          </a:bodyPr>
          <a:lstStyle/>
          <a:p>
            <a:pPr algn="l"/>
            <a:r>
              <a:rPr lang="en-US" sz="3600" kern="1200">
                <a:solidFill>
                  <a:schemeClr val="tx2"/>
                </a:solidFill>
                <a:latin typeface="+mj-lt"/>
                <a:ea typeface="+mj-ea"/>
                <a:cs typeface="+mj-cs"/>
              </a:rPr>
              <a:t>Error Handling</a:t>
            </a:r>
          </a:p>
        </p:txBody>
      </p:sp>
      <p:grpSp>
        <p:nvGrpSpPr>
          <p:cNvPr id="40" name="Group 39">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41" name="Freeform: Shape 40">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descr="Alert">
            <a:extLst>
              <a:ext uri="{FF2B5EF4-FFF2-40B4-BE49-F238E27FC236}">
                <a16:creationId xmlns:a16="http://schemas.microsoft.com/office/drawing/2014/main" id="{26889C5E-5347-184B-35BF-9D7D24A04F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7" name="Text Placeholder 6">
            <a:extLst>
              <a:ext uri="{FF2B5EF4-FFF2-40B4-BE49-F238E27FC236}">
                <a16:creationId xmlns:a16="http://schemas.microsoft.com/office/drawing/2014/main" id="{9E1FE3BA-5317-5535-FF43-77153022E69E}"/>
              </a:ext>
            </a:extLst>
          </p:cNvPr>
          <p:cNvSpPr>
            <a:spLocks noGrp="1"/>
          </p:cNvSpPr>
          <p:nvPr>
            <p:ph type="body" sz="quarter" idx="13"/>
          </p:nvPr>
        </p:nvSpPr>
        <p:spPr>
          <a:xfrm>
            <a:off x="6621072" y="2421683"/>
            <a:ext cx="4765949" cy="3353476"/>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2"/>
                </a:solidFill>
              </a:rPr>
              <a:t>The program checks that the user has entered a valid message before attempting to encrypt it, and it displays an error message if an exception occurs during the encryption or decryption process.</a:t>
            </a:r>
          </a:p>
        </p:txBody>
      </p:sp>
      <p:sp>
        <p:nvSpPr>
          <p:cNvPr id="5" name="Footer Placeholder 4">
            <a:extLst>
              <a:ext uri="{FF2B5EF4-FFF2-40B4-BE49-F238E27FC236}">
                <a16:creationId xmlns:a16="http://schemas.microsoft.com/office/drawing/2014/main" id="{33537CC8-4A42-9D32-9DC4-D68457C5C26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dirty="0">
                <a:solidFill>
                  <a:schemeClr val="tx1">
                    <a:tint val="75000"/>
                  </a:schemeClr>
                </a:solidFill>
                <a:latin typeface="+mn-lt"/>
                <a:ea typeface="+mn-ea"/>
                <a:cs typeface="+mn-cs"/>
              </a:rPr>
              <a:t>RSA Encryption</a:t>
            </a:r>
          </a:p>
        </p:txBody>
      </p:sp>
      <p:sp>
        <p:nvSpPr>
          <p:cNvPr id="6" name="Slide Number Placeholder 5">
            <a:extLst>
              <a:ext uri="{FF2B5EF4-FFF2-40B4-BE49-F238E27FC236}">
                <a16:creationId xmlns:a16="http://schemas.microsoft.com/office/drawing/2014/main" id="{854CDBAD-2EEF-671B-AA9C-30D14F518A5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noProof="0">
                <a:solidFill>
                  <a:schemeClr val="tx1">
                    <a:tint val="75000"/>
                  </a:schemeClr>
                </a:solidFill>
              </a:rPr>
              <a:pPr>
                <a:spcAft>
                  <a:spcPts val="600"/>
                </a:spcAft>
              </a:pPr>
              <a:t>12</a:t>
            </a:fld>
            <a:endParaRPr lang="en-US" noProof="0">
              <a:solidFill>
                <a:schemeClr val="tx1">
                  <a:tint val="75000"/>
                </a:schemeClr>
              </a:solidFill>
            </a:endParaRPr>
          </a:p>
        </p:txBody>
      </p:sp>
    </p:spTree>
    <p:extLst>
      <p:ext uri="{BB962C8B-B14F-4D97-AF65-F5344CB8AC3E}">
        <p14:creationId xmlns:p14="http://schemas.microsoft.com/office/powerpoint/2010/main" val="198572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841915D-A60F-71D1-15FA-129261E7C202}"/>
              </a:ext>
            </a:extLst>
          </p:cNvPr>
          <p:cNvSpPr>
            <a:spLocks noGrp="1"/>
          </p:cNvSpPr>
          <p:nvPr>
            <p:ph type="title"/>
          </p:nvPr>
        </p:nvSpPr>
        <p:spPr>
          <a:xfrm>
            <a:off x="630936" y="640080"/>
            <a:ext cx="4818888" cy="1481328"/>
          </a:xfrm>
        </p:spPr>
        <p:txBody>
          <a:bodyPr vert="horz" lIns="91440" tIns="45720" rIns="91440" bIns="45720" rtlCol="0" anchor="b">
            <a:normAutofit fontScale="90000"/>
          </a:bodyPr>
          <a:lstStyle/>
          <a:p>
            <a:pPr algn="l"/>
            <a:r>
              <a:rPr lang="en-US" sz="5400" dirty="0" err="1">
                <a:solidFill>
                  <a:schemeClr val="tx1"/>
                </a:solidFill>
              </a:rPr>
              <a:t>generateKeys</a:t>
            </a:r>
            <a:r>
              <a:rPr lang="en-US" sz="5400" dirty="0">
                <a:solidFill>
                  <a:schemeClr val="tx1"/>
                </a:solidFill>
              </a:rPr>
              <a:t> method</a:t>
            </a:r>
            <a:endParaRPr lang="en-US" sz="5400" kern="1200" dirty="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3E7286BA-23CA-07F1-6CBE-86BDF8BED74D}"/>
              </a:ext>
            </a:extLst>
          </p:cNvPr>
          <p:cNvSpPr>
            <a:spLocks noGrp="1"/>
          </p:cNvSpPr>
          <p:nvPr>
            <p:ph type="body" sz="quarter" idx="13"/>
          </p:nvPr>
        </p:nvSpPr>
        <p:spPr>
          <a:xfrm>
            <a:off x="630936" y="2660904"/>
            <a:ext cx="4818888" cy="3547872"/>
          </a:xfrm>
        </p:spPr>
        <p:txBody>
          <a:bodyPr vert="horz" lIns="91440" tIns="45720" rIns="91440" bIns="45720" rtlCol="0" anchor="t">
            <a:normAutofit/>
          </a:bodyPr>
          <a:lstStyle/>
          <a:p>
            <a:pPr indent="-228600" algn="l">
              <a:buFont typeface="Arial" panose="020B0604020202020204" pitchFamily="34" charset="0"/>
              <a:buChar char="•"/>
            </a:pPr>
            <a:r>
              <a:rPr lang="en-US" sz="2200" dirty="0">
                <a:solidFill>
                  <a:schemeClr val="tx1"/>
                </a:solidFill>
              </a:rPr>
              <a:t>The </a:t>
            </a:r>
            <a:r>
              <a:rPr lang="en-US" sz="2200" dirty="0" err="1">
                <a:solidFill>
                  <a:schemeClr val="tx1"/>
                </a:solidFill>
              </a:rPr>
              <a:t>generateKeys</a:t>
            </a:r>
            <a:r>
              <a:rPr lang="en-US" sz="2200" dirty="0">
                <a:solidFill>
                  <a:schemeClr val="tx1"/>
                </a:solidFill>
              </a:rPr>
              <a:t> method generates a pair of RSA keys consisting of a public key and a private key.</a:t>
            </a:r>
          </a:p>
          <a:p>
            <a:pPr indent="-228600" algn="l">
              <a:buFont typeface="Arial" panose="020B0604020202020204" pitchFamily="34" charset="0"/>
              <a:buChar char="•"/>
            </a:pPr>
            <a:r>
              <a:rPr lang="en-US" sz="2200" dirty="0">
                <a:solidFill>
                  <a:schemeClr val="tx1"/>
                </a:solidFill>
              </a:rPr>
              <a:t>The keys are generated using the </a:t>
            </a:r>
            <a:r>
              <a:rPr lang="en-US" sz="2200" dirty="0" err="1">
                <a:solidFill>
                  <a:schemeClr val="tx1"/>
                </a:solidFill>
              </a:rPr>
              <a:t>java.util.Random</a:t>
            </a:r>
            <a:r>
              <a:rPr lang="en-US" sz="2200" dirty="0">
                <a:solidFill>
                  <a:schemeClr val="tx1"/>
                </a:solidFill>
              </a:rPr>
              <a:t> class to ensure that they are unpredictable.</a:t>
            </a:r>
          </a:p>
          <a:p>
            <a:pPr indent="-228600" algn="l">
              <a:buFont typeface="Arial" panose="020B0604020202020204" pitchFamily="34" charset="0"/>
              <a:buChar char="•"/>
            </a:pPr>
            <a:r>
              <a:rPr lang="en-US" sz="2200" dirty="0">
                <a:solidFill>
                  <a:schemeClr val="tx1"/>
                </a:solidFill>
              </a:rPr>
              <a:t>The method returns an array of two </a:t>
            </a:r>
            <a:r>
              <a:rPr lang="en-US" sz="2200" dirty="0" err="1">
                <a:solidFill>
                  <a:schemeClr val="tx1"/>
                </a:solidFill>
              </a:rPr>
              <a:t>BigInteger</a:t>
            </a:r>
            <a:r>
              <a:rPr lang="en-US" sz="2200" dirty="0">
                <a:solidFill>
                  <a:schemeClr val="tx1"/>
                </a:solidFill>
              </a:rPr>
              <a:t> objects, where the first element is the public key and the second element is the private key.</a:t>
            </a:r>
          </a:p>
        </p:txBody>
      </p:sp>
      <p:pic>
        <p:nvPicPr>
          <p:cNvPr id="9" name="Picture 8">
            <a:extLst>
              <a:ext uri="{FF2B5EF4-FFF2-40B4-BE49-F238E27FC236}">
                <a16:creationId xmlns:a16="http://schemas.microsoft.com/office/drawing/2014/main" id="{96264B3C-7B38-2356-C3B3-AE81B337D10F}"/>
              </a:ext>
            </a:extLst>
          </p:cNvPr>
          <p:cNvPicPr>
            <a:picLocks noChangeAspect="1"/>
          </p:cNvPicPr>
          <p:nvPr/>
        </p:nvPicPr>
        <p:blipFill>
          <a:blip r:embed="rId2"/>
          <a:stretch>
            <a:fillRect/>
          </a:stretch>
        </p:blipFill>
        <p:spPr>
          <a:xfrm>
            <a:off x="6099048" y="1436477"/>
            <a:ext cx="5458968" cy="3985046"/>
          </a:xfrm>
          <a:prstGeom prst="rect">
            <a:avLst/>
          </a:prstGeom>
        </p:spPr>
      </p:pic>
      <p:sp>
        <p:nvSpPr>
          <p:cNvPr id="4" name="Date Placeholder 3">
            <a:extLst>
              <a:ext uri="{FF2B5EF4-FFF2-40B4-BE49-F238E27FC236}">
                <a16:creationId xmlns:a16="http://schemas.microsoft.com/office/drawing/2014/main" id="{35418056-6335-5435-B8EA-23B076A89B8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noProof="0">
                <a:solidFill>
                  <a:schemeClr val="tx1">
                    <a:tint val="75000"/>
                  </a:schemeClr>
                </a:solidFill>
              </a:rPr>
              <a:t>9/3/20XX</a:t>
            </a:r>
          </a:p>
        </p:txBody>
      </p:sp>
      <p:sp>
        <p:nvSpPr>
          <p:cNvPr id="5" name="Footer Placeholder 4">
            <a:extLst>
              <a:ext uri="{FF2B5EF4-FFF2-40B4-BE49-F238E27FC236}">
                <a16:creationId xmlns:a16="http://schemas.microsoft.com/office/drawing/2014/main" id="{4165B5B6-B7C8-E314-DF12-168AAEC674D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7491C4E6-EA89-538F-7B92-C1CD94C5BF9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noProof="0" smtClean="0">
                <a:solidFill>
                  <a:schemeClr val="tx1">
                    <a:tint val="75000"/>
                  </a:schemeClr>
                </a:solidFill>
              </a:rPr>
              <a:pPr>
                <a:spcAft>
                  <a:spcPts val="600"/>
                </a:spcAft>
              </a:pPr>
              <a:t>13</a:t>
            </a:fld>
            <a:endParaRPr lang="en-US" noProof="0">
              <a:solidFill>
                <a:schemeClr val="tx1">
                  <a:tint val="75000"/>
                </a:schemeClr>
              </a:solidFill>
            </a:endParaRPr>
          </a:p>
        </p:txBody>
      </p:sp>
    </p:spTree>
    <p:extLst>
      <p:ext uri="{BB962C8B-B14F-4D97-AF65-F5344CB8AC3E}">
        <p14:creationId xmlns:p14="http://schemas.microsoft.com/office/powerpoint/2010/main" val="110834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D6E1CACA-3A7C-C0CB-8E27-97D9A7742C16}"/>
              </a:ext>
            </a:extLst>
          </p:cNvPr>
          <p:cNvSpPr>
            <a:spLocks noGrp="1"/>
          </p:cNvSpPr>
          <p:nvPr>
            <p:ph type="title"/>
          </p:nvPr>
        </p:nvSpPr>
        <p:spPr>
          <a:xfrm>
            <a:off x="838201" y="3998018"/>
            <a:ext cx="3981854" cy="2216513"/>
          </a:xfrm>
        </p:spPr>
        <p:txBody>
          <a:bodyPr vert="horz" lIns="91440" tIns="45720" rIns="91440" bIns="45720" rtlCol="0" anchor="ctr">
            <a:normAutofit/>
          </a:bodyPr>
          <a:lstStyle/>
          <a:p>
            <a:pPr algn="l"/>
            <a:r>
              <a:rPr lang="en-US" sz="4400" kern="1200">
                <a:solidFill>
                  <a:schemeClr val="tx1"/>
                </a:solidFill>
                <a:latin typeface="+mj-lt"/>
                <a:ea typeface="+mj-ea"/>
                <a:cs typeface="+mj-cs"/>
              </a:rPr>
              <a:t>Encrypt Method</a:t>
            </a:r>
          </a:p>
        </p:txBody>
      </p:sp>
      <p:sp>
        <p:nvSpPr>
          <p:cNvPr id="35" name="Arc 3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A0C22E2D-4ECE-28CE-98D4-177711B2C9E5}"/>
              </a:ext>
            </a:extLst>
          </p:cNvPr>
          <p:cNvPicPr>
            <a:picLocks noChangeAspect="1"/>
          </p:cNvPicPr>
          <p:nvPr/>
        </p:nvPicPr>
        <p:blipFill>
          <a:blip r:embed="rId2"/>
          <a:stretch>
            <a:fillRect/>
          </a:stretch>
        </p:blipFill>
        <p:spPr>
          <a:xfrm>
            <a:off x="659914" y="1517320"/>
            <a:ext cx="10872172" cy="133184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7" name="Text Placeholder 6">
            <a:extLst>
              <a:ext uri="{FF2B5EF4-FFF2-40B4-BE49-F238E27FC236}">
                <a16:creationId xmlns:a16="http://schemas.microsoft.com/office/drawing/2014/main" id="{AEEEBD0E-D48B-746B-5803-BF7CBB22EC6A}"/>
              </a:ext>
            </a:extLst>
          </p:cNvPr>
          <p:cNvSpPr>
            <a:spLocks noGrp="1"/>
          </p:cNvSpPr>
          <p:nvPr>
            <p:ph type="body" sz="quarter" idx="13"/>
          </p:nvPr>
        </p:nvSpPr>
        <p:spPr>
          <a:xfrm>
            <a:off x="4970835" y="3998019"/>
            <a:ext cx="6382966" cy="2216512"/>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tx1"/>
                </a:solidFill>
              </a:rPr>
              <a:t>The encrypt method takes a message (represented as a </a:t>
            </a:r>
            <a:r>
              <a:rPr lang="en-US" dirty="0" err="1">
                <a:solidFill>
                  <a:schemeClr val="tx1"/>
                </a:solidFill>
              </a:rPr>
              <a:t>BigInteger</a:t>
            </a:r>
            <a:r>
              <a:rPr lang="en-US" dirty="0">
                <a:solidFill>
                  <a:schemeClr val="tx1"/>
                </a:solidFill>
              </a:rPr>
              <a:t> object), the public key, and the private key, and returns the encrypted message as another </a:t>
            </a:r>
            <a:r>
              <a:rPr lang="en-US" dirty="0" err="1">
                <a:solidFill>
                  <a:schemeClr val="tx1"/>
                </a:solidFill>
              </a:rPr>
              <a:t>BigInteger</a:t>
            </a:r>
            <a:r>
              <a:rPr lang="en-US" dirty="0">
                <a:solidFill>
                  <a:schemeClr val="tx1"/>
                </a:solidFill>
              </a:rPr>
              <a:t> object.</a:t>
            </a:r>
          </a:p>
          <a:p>
            <a:pPr indent="-228600" algn="l">
              <a:buFont typeface="Arial" panose="020B0604020202020204" pitchFamily="34" charset="0"/>
              <a:buChar char="•"/>
            </a:pPr>
            <a:r>
              <a:rPr lang="en-US" dirty="0">
                <a:solidFill>
                  <a:schemeClr val="tx1"/>
                </a:solidFill>
              </a:rPr>
              <a:t>The encryption process involves raising the message to the power of the public key modulo the product of two large prime numbers, which is also part of the public key.</a:t>
            </a:r>
          </a:p>
          <a:p>
            <a:pPr indent="-228600" algn="l">
              <a:buFont typeface="Arial" panose="020B0604020202020204" pitchFamily="34" charset="0"/>
              <a:buChar char="•"/>
            </a:pPr>
            <a:r>
              <a:rPr lang="en-US" dirty="0">
                <a:solidFill>
                  <a:schemeClr val="tx1"/>
                </a:solidFill>
              </a:rPr>
              <a:t>The resulting number is the encrypted message.</a:t>
            </a:r>
          </a:p>
        </p:txBody>
      </p:sp>
      <p:sp>
        <p:nvSpPr>
          <p:cNvPr id="4" name="Date Placeholder 3">
            <a:extLst>
              <a:ext uri="{FF2B5EF4-FFF2-40B4-BE49-F238E27FC236}">
                <a16:creationId xmlns:a16="http://schemas.microsoft.com/office/drawing/2014/main" id="{9594A44B-B261-9121-0C2C-67F64BB3737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noProof="0">
                <a:solidFill>
                  <a:schemeClr val="tx1">
                    <a:tint val="75000"/>
                  </a:schemeClr>
                </a:solidFill>
              </a:rPr>
              <a:t>9/3/20XX</a:t>
            </a:r>
          </a:p>
        </p:txBody>
      </p:sp>
      <p:sp>
        <p:nvSpPr>
          <p:cNvPr id="5" name="Footer Placeholder 4">
            <a:extLst>
              <a:ext uri="{FF2B5EF4-FFF2-40B4-BE49-F238E27FC236}">
                <a16:creationId xmlns:a16="http://schemas.microsoft.com/office/drawing/2014/main" id="{9A634D5C-051F-14A6-6B17-12A7C24D999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F10AE1F9-7D9C-0AD3-9936-25AFE48BD8D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noProof="0" smtClean="0">
                <a:solidFill>
                  <a:schemeClr val="tx1">
                    <a:tint val="75000"/>
                  </a:schemeClr>
                </a:solidFill>
              </a:rPr>
              <a:pPr>
                <a:spcAft>
                  <a:spcPts val="600"/>
                </a:spcAft>
              </a:pPr>
              <a:t>14</a:t>
            </a:fld>
            <a:endParaRPr lang="en-US" noProof="0">
              <a:solidFill>
                <a:schemeClr val="tx1">
                  <a:tint val="75000"/>
                </a:schemeClr>
              </a:solidFill>
            </a:endParaRPr>
          </a:p>
        </p:txBody>
      </p:sp>
    </p:spTree>
    <p:extLst>
      <p:ext uri="{BB962C8B-B14F-4D97-AF65-F5344CB8AC3E}">
        <p14:creationId xmlns:p14="http://schemas.microsoft.com/office/powerpoint/2010/main" val="270954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CC351BF9-4C5E-95E7-D5B9-1D91E614C81E}"/>
              </a:ext>
            </a:extLst>
          </p:cNvPr>
          <p:cNvSpPr>
            <a:spLocks noGrp="1"/>
          </p:cNvSpPr>
          <p:nvPr>
            <p:ph type="title"/>
          </p:nvPr>
        </p:nvSpPr>
        <p:spPr>
          <a:xfrm>
            <a:off x="838201" y="3998018"/>
            <a:ext cx="3981854" cy="2216513"/>
          </a:xfrm>
        </p:spPr>
        <p:txBody>
          <a:bodyPr vert="horz" lIns="91440" tIns="45720" rIns="91440" bIns="45720" rtlCol="0" anchor="ctr">
            <a:normAutofit/>
          </a:bodyPr>
          <a:lstStyle/>
          <a:p>
            <a:pPr algn="l"/>
            <a:r>
              <a:rPr lang="en-US" sz="4400" kern="1200">
                <a:solidFill>
                  <a:schemeClr val="tx1"/>
                </a:solidFill>
                <a:latin typeface="+mj-lt"/>
                <a:ea typeface="+mj-ea"/>
                <a:cs typeface="+mj-cs"/>
              </a:rPr>
              <a:t>Decrypt Method</a:t>
            </a:r>
          </a:p>
        </p:txBody>
      </p:sp>
      <p:sp>
        <p:nvSpPr>
          <p:cNvPr id="16" name="Arc 15">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2DBDDF11-36BF-B85A-F260-BFC04EDC30FC}"/>
              </a:ext>
            </a:extLst>
          </p:cNvPr>
          <p:cNvPicPr>
            <a:picLocks noChangeAspect="1"/>
          </p:cNvPicPr>
          <p:nvPr/>
        </p:nvPicPr>
        <p:blipFill>
          <a:blip r:embed="rId2"/>
          <a:stretch>
            <a:fillRect/>
          </a:stretch>
        </p:blipFill>
        <p:spPr>
          <a:xfrm>
            <a:off x="659914" y="1598861"/>
            <a:ext cx="10872172" cy="116875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7" name="Text Placeholder 6">
            <a:extLst>
              <a:ext uri="{FF2B5EF4-FFF2-40B4-BE49-F238E27FC236}">
                <a16:creationId xmlns:a16="http://schemas.microsoft.com/office/drawing/2014/main" id="{95365615-C75A-B33B-BD78-3CA6B404A3B1}"/>
              </a:ext>
            </a:extLst>
          </p:cNvPr>
          <p:cNvSpPr>
            <a:spLocks noGrp="1"/>
          </p:cNvSpPr>
          <p:nvPr>
            <p:ph type="body" sz="quarter" idx="13"/>
          </p:nvPr>
        </p:nvSpPr>
        <p:spPr>
          <a:xfrm>
            <a:off x="4970835" y="3998019"/>
            <a:ext cx="6382966" cy="2216512"/>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tx1"/>
                </a:solidFill>
              </a:rPr>
              <a:t>The decrypt method takes the encrypted message (represented as a </a:t>
            </a:r>
            <a:r>
              <a:rPr lang="en-US" dirty="0" err="1">
                <a:solidFill>
                  <a:schemeClr val="tx1"/>
                </a:solidFill>
              </a:rPr>
              <a:t>BigInteger</a:t>
            </a:r>
            <a:r>
              <a:rPr lang="en-US" dirty="0">
                <a:solidFill>
                  <a:schemeClr val="tx1"/>
                </a:solidFill>
              </a:rPr>
              <a:t> object), the public key, and the private key, and returns the decrypted message as another </a:t>
            </a:r>
            <a:r>
              <a:rPr lang="en-US" dirty="0" err="1">
                <a:solidFill>
                  <a:schemeClr val="tx1"/>
                </a:solidFill>
              </a:rPr>
              <a:t>BigInteger</a:t>
            </a:r>
            <a:r>
              <a:rPr lang="en-US" dirty="0">
                <a:solidFill>
                  <a:schemeClr val="tx1"/>
                </a:solidFill>
              </a:rPr>
              <a:t> object.</a:t>
            </a:r>
          </a:p>
          <a:p>
            <a:pPr indent="-228600" algn="l">
              <a:buFont typeface="Arial" panose="020B0604020202020204" pitchFamily="34" charset="0"/>
              <a:buChar char="•"/>
            </a:pPr>
            <a:r>
              <a:rPr lang="en-US" dirty="0">
                <a:solidFill>
                  <a:schemeClr val="tx1"/>
                </a:solidFill>
              </a:rPr>
              <a:t>The decryption process involves raising the encrypted message to the power of the private key modulo the same product of prime numbers used in the encryption process.</a:t>
            </a:r>
          </a:p>
          <a:p>
            <a:pPr indent="-228600" algn="l">
              <a:buFont typeface="Arial" panose="020B0604020202020204" pitchFamily="34" charset="0"/>
              <a:buChar char="•"/>
            </a:pPr>
            <a:r>
              <a:rPr lang="en-US" dirty="0">
                <a:solidFill>
                  <a:schemeClr val="tx1"/>
                </a:solidFill>
              </a:rPr>
              <a:t>The resulting number is the decrypted message.</a:t>
            </a:r>
          </a:p>
        </p:txBody>
      </p:sp>
      <p:sp>
        <p:nvSpPr>
          <p:cNvPr id="4" name="Date Placeholder 3">
            <a:extLst>
              <a:ext uri="{FF2B5EF4-FFF2-40B4-BE49-F238E27FC236}">
                <a16:creationId xmlns:a16="http://schemas.microsoft.com/office/drawing/2014/main" id="{BC608E28-99D2-D552-E6B3-E07C0497E1C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noProof="0">
                <a:solidFill>
                  <a:schemeClr val="tx1">
                    <a:tint val="75000"/>
                  </a:schemeClr>
                </a:solidFill>
              </a:rPr>
              <a:t>9/3/20XX</a:t>
            </a:r>
          </a:p>
        </p:txBody>
      </p:sp>
      <p:sp>
        <p:nvSpPr>
          <p:cNvPr id="5" name="Footer Placeholder 4">
            <a:extLst>
              <a:ext uri="{FF2B5EF4-FFF2-40B4-BE49-F238E27FC236}">
                <a16:creationId xmlns:a16="http://schemas.microsoft.com/office/drawing/2014/main" id="{89753E19-B180-37A5-F277-3B001384792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53C90DF5-8B05-73B0-97EC-E954F4ED9DF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noProof="0" smtClean="0">
                <a:solidFill>
                  <a:schemeClr val="tx1">
                    <a:tint val="75000"/>
                  </a:schemeClr>
                </a:solidFill>
              </a:rPr>
              <a:pPr>
                <a:spcAft>
                  <a:spcPts val="600"/>
                </a:spcAft>
              </a:pPr>
              <a:t>15</a:t>
            </a:fld>
            <a:endParaRPr lang="en-US" noProof="0">
              <a:solidFill>
                <a:schemeClr val="tx1">
                  <a:tint val="75000"/>
                </a:schemeClr>
              </a:solidFill>
            </a:endParaRPr>
          </a:p>
        </p:txBody>
      </p:sp>
    </p:spTree>
    <p:extLst>
      <p:ext uri="{BB962C8B-B14F-4D97-AF65-F5344CB8AC3E}">
        <p14:creationId xmlns:p14="http://schemas.microsoft.com/office/powerpoint/2010/main" val="378776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390EC0B-2909-B72B-B975-E879262DFD1C}"/>
              </a:ext>
            </a:extLst>
          </p:cNvPr>
          <p:cNvSpPr>
            <a:spLocks noGrp="1"/>
          </p:cNvSpPr>
          <p:nvPr>
            <p:ph type="title"/>
          </p:nvPr>
        </p:nvSpPr>
        <p:spPr>
          <a:xfrm>
            <a:off x="630936" y="640080"/>
            <a:ext cx="4818888" cy="1481328"/>
          </a:xfrm>
        </p:spPr>
        <p:txBody>
          <a:bodyPr vert="horz" lIns="91440" tIns="45720" rIns="91440" bIns="45720" rtlCol="0" anchor="b">
            <a:normAutofit fontScale="90000"/>
          </a:bodyPr>
          <a:lstStyle/>
          <a:p>
            <a:pPr algn="l"/>
            <a:r>
              <a:rPr lang="en-US" sz="5400" kern="1200" dirty="0" err="1">
                <a:solidFill>
                  <a:schemeClr val="tx1"/>
                </a:solidFill>
                <a:latin typeface="+mj-lt"/>
                <a:ea typeface="+mj-ea"/>
                <a:cs typeface="+mj-cs"/>
              </a:rPr>
              <a:t>ParseKeys</a:t>
            </a:r>
            <a:r>
              <a:rPr lang="en-US" sz="5400" kern="1200" dirty="0">
                <a:solidFill>
                  <a:schemeClr val="tx1"/>
                </a:solidFill>
                <a:latin typeface="+mj-lt"/>
                <a:ea typeface="+mj-ea"/>
                <a:cs typeface="+mj-cs"/>
              </a:rPr>
              <a:t> </a:t>
            </a:r>
            <a:r>
              <a:rPr lang="en-US" sz="5400" kern="1200" dirty="0" err="1">
                <a:solidFill>
                  <a:schemeClr val="tx1"/>
                </a:solidFill>
                <a:latin typeface="+mj-lt"/>
                <a:ea typeface="+mj-ea"/>
                <a:cs typeface="+mj-cs"/>
              </a:rPr>
              <a:t>MEthod</a:t>
            </a:r>
            <a:endParaRPr lang="en-US" sz="5400" kern="1200" dirty="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1391DA9D-6632-3F52-3B07-ACFED2DE9B85}"/>
              </a:ext>
            </a:extLst>
          </p:cNvPr>
          <p:cNvSpPr>
            <a:spLocks noGrp="1"/>
          </p:cNvSpPr>
          <p:nvPr>
            <p:ph type="body" sz="quarter" idx="13"/>
          </p:nvPr>
        </p:nvSpPr>
        <p:spPr>
          <a:xfrm>
            <a:off x="630936" y="2660904"/>
            <a:ext cx="4818888" cy="3547872"/>
          </a:xfrm>
        </p:spPr>
        <p:txBody>
          <a:bodyPr vert="horz" lIns="91440" tIns="45720" rIns="91440" bIns="45720" rtlCol="0" anchor="t">
            <a:normAutofit/>
          </a:bodyPr>
          <a:lstStyle/>
          <a:p>
            <a:pPr indent="-228600" algn="l">
              <a:buFont typeface="Arial" panose="020B0604020202020204" pitchFamily="34" charset="0"/>
              <a:buChar char="•"/>
            </a:pPr>
            <a:r>
              <a:rPr lang="en-US" sz="2200" dirty="0">
                <a:solidFill>
                  <a:schemeClr val="tx1"/>
                </a:solidFill>
              </a:rPr>
              <a:t>The </a:t>
            </a:r>
            <a:r>
              <a:rPr lang="en-US" sz="2200" dirty="0" err="1">
                <a:solidFill>
                  <a:schemeClr val="tx1"/>
                </a:solidFill>
              </a:rPr>
              <a:t>parseKeys</a:t>
            </a:r>
            <a:r>
              <a:rPr lang="en-US" sz="2200" dirty="0">
                <a:solidFill>
                  <a:schemeClr val="tx1"/>
                </a:solidFill>
              </a:rPr>
              <a:t> method takes a string representation of a public or private key, and returns an array of two </a:t>
            </a:r>
            <a:r>
              <a:rPr lang="en-US" sz="2200" dirty="0" err="1">
                <a:solidFill>
                  <a:schemeClr val="tx1"/>
                </a:solidFill>
              </a:rPr>
              <a:t>BigInteger</a:t>
            </a:r>
            <a:r>
              <a:rPr lang="en-US" sz="2200" dirty="0">
                <a:solidFill>
                  <a:schemeClr val="tx1"/>
                </a:solidFill>
              </a:rPr>
              <a:t> objects representing the key.</a:t>
            </a:r>
          </a:p>
          <a:p>
            <a:pPr indent="-228600" algn="l">
              <a:buFont typeface="Arial" panose="020B0604020202020204" pitchFamily="34" charset="0"/>
              <a:buChar char="•"/>
            </a:pPr>
            <a:r>
              <a:rPr lang="en-US" sz="2200" dirty="0">
                <a:solidFill>
                  <a:schemeClr val="tx1"/>
                </a:solidFill>
              </a:rPr>
              <a:t>The method expects the key string to contain two space-separated integers, where the first integer is the key value and the second integer is the value of the product of the two prime numbers used in the key.</a:t>
            </a:r>
          </a:p>
        </p:txBody>
      </p:sp>
      <p:pic>
        <p:nvPicPr>
          <p:cNvPr id="9" name="Picture 8">
            <a:extLst>
              <a:ext uri="{FF2B5EF4-FFF2-40B4-BE49-F238E27FC236}">
                <a16:creationId xmlns:a16="http://schemas.microsoft.com/office/drawing/2014/main" id="{F5507FC8-22C0-32E6-86B1-C8A7F4EE0CC1}"/>
              </a:ext>
            </a:extLst>
          </p:cNvPr>
          <p:cNvPicPr>
            <a:picLocks noChangeAspect="1"/>
          </p:cNvPicPr>
          <p:nvPr/>
        </p:nvPicPr>
        <p:blipFill>
          <a:blip r:embed="rId2"/>
          <a:stretch>
            <a:fillRect/>
          </a:stretch>
        </p:blipFill>
        <p:spPr>
          <a:xfrm>
            <a:off x="6099048" y="1429653"/>
            <a:ext cx="5458968" cy="3998694"/>
          </a:xfrm>
          <a:prstGeom prst="rect">
            <a:avLst/>
          </a:prstGeom>
        </p:spPr>
      </p:pic>
      <p:sp>
        <p:nvSpPr>
          <p:cNvPr id="4" name="Date Placeholder 3">
            <a:extLst>
              <a:ext uri="{FF2B5EF4-FFF2-40B4-BE49-F238E27FC236}">
                <a16:creationId xmlns:a16="http://schemas.microsoft.com/office/drawing/2014/main" id="{3D6CB189-4555-0E50-A01B-B047562A4DA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noProof="0">
                <a:solidFill>
                  <a:schemeClr val="tx1">
                    <a:tint val="75000"/>
                  </a:schemeClr>
                </a:solidFill>
              </a:rPr>
              <a:t>9/3/20XX</a:t>
            </a:r>
          </a:p>
        </p:txBody>
      </p:sp>
      <p:sp>
        <p:nvSpPr>
          <p:cNvPr id="5" name="Footer Placeholder 4">
            <a:extLst>
              <a:ext uri="{FF2B5EF4-FFF2-40B4-BE49-F238E27FC236}">
                <a16:creationId xmlns:a16="http://schemas.microsoft.com/office/drawing/2014/main" id="{642B5A0B-844D-E571-E46F-85022E534C1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5CC3BC84-A871-3DCD-24D0-FBB2B165A3B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noProof="0" smtClean="0">
                <a:solidFill>
                  <a:schemeClr val="tx1">
                    <a:tint val="75000"/>
                  </a:schemeClr>
                </a:solidFill>
              </a:rPr>
              <a:pPr>
                <a:spcAft>
                  <a:spcPts val="600"/>
                </a:spcAft>
              </a:pPr>
              <a:t>16</a:t>
            </a:fld>
            <a:endParaRPr lang="en-US" noProof="0">
              <a:solidFill>
                <a:schemeClr val="tx1">
                  <a:tint val="75000"/>
                </a:schemeClr>
              </a:solidFill>
            </a:endParaRPr>
          </a:p>
        </p:txBody>
      </p:sp>
    </p:spTree>
    <p:extLst>
      <p:ext uri="{BB962C8B-B14F-4D97-AF65-F5344CB8AC3E}">
        <p14:creationId xmlns:p14="http://schemas.microsoft.com/office/powerpoint/2010/main" val="173848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81DDDC3-69DA-2C36-F335-969733CBE73C}"/>
              </a:ext>
            </a:extLst>
          </p:cNvPr>
          <p:cNvSpPr>
            <a:spLocks noGrp="1"/>
          </p:cNvSpPr>
          <p:nvPr>
            <p:ph type="title"/>
          </p:nvPr>
        </p:nvSpPr>
        <p:spPr>
          <a:xfrm>
            <a:off x="429768" y="411480"/>
            <a:ext cx="11201400" cy="1106424"/>
          </a:xfrm>
        </p:spPr>
        <p:txBody>
          <a:bodyPr vert="horz" lIns="91440" tIns="45720" rIns="91440" bIns="45720" rtlCol="0" anchor="ctr">
            <a:normAutofit/>
          </a:bodyPr>
          <a:lstStyle/>
          <a:p>
            <a:pPr algn="l"/>
            <a:r>
              <a:rPr lang="en-US" sz="3600" dirty="0">
                <a:solidFill>
                  <a:schemeClr val="tx1"/>
                </a:solidFill>
              </a:rPr>
              <a:t>Summary</a:t>
            </a:r>
          </a:p>
        </p:txBody>
      </p:sp>
      <p:sp>
        <p:nvSpPr>
          <p:cNvPr id="16" name="Rectangle 1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E50817B2-AB2F-E7B9-4882-FDA650F779ED}"/>
              </a:ext>
            </a:extLst>
          </p:cNvPr>
          <p:cNvPicPr>
            <a:picLocks noChangeAspect="1"/>
          </p:cNvPicPr>
          <p:nvPr/>
        </p:nvPicPr>
        <p:blipFill rotWithShape="1">
          <a:blip r:embed="rId2"/>
          <a:srcRect r="1125" b="5"/>
          <a:stretch/>
        </p:blipFill>
        <p:spPr>
          <a:xfrm>
            <a:off x="429768" y="1721922"/>
            <a:ext cx="6704891" cy="4520559"/>
          </a:xfrm>
          <a:prstGeom prst="rect">
            <a:avLst/>
          </a:prstGeom>
        </p:spPr>
      </p:pic>
      <p:sp useBgFill="1">
        <p:nvSpPr>
          <p:cNvPr id="18" name="Rectangle 1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3B0E29B9-5AA2-2C91-29DF-B7506C8A7DFB}"/>
              </a:ext>
            </a:extLst>
          </p:cNvPr>
          <p:cNvSpPr>
            <a:spLocks noGrp="1"/>
          </p:cNvSpPr>
          <p:nvPr>
            <p:ph type="body" sz="quarter" idx="13"/>
          </p:nvPr>
        </p:nvSpPr>
        <p:spPr>
          <a:xfrm>
            <a:off x="7938752" y="2020824"/>
            <a:ext cx="3455097" cy="3959352"/>
          </a:xfrm>
        </p:spPr>
        <p:txBody>
          <a:bodyPr vert="horz" lIns="91440" tIns="45720" rIns="91440" bIns="45720" rtlCol="0" anchor="ctr">
            <a:normAutofit/>
          </a:bodyPr>
          <a:lstStyle/>
          <a:p>
            <a:pPr indent="-228600" algn="l">
              <a:buFont typeface="Arial" panose="020B0604020202020204" pitchFamily="34" charset="0"/>
              <a:buChar char="•"/>
            </a:pPr>
            <a:endParaRPr lang="en-US" dirty="0">
              <a:solidFill>
                <a:schemeClr val="tx1"/>
              </a:solidFill>
            </a:endParaRPr>
          </a:p>
        </p:txBody>
      </p:sp>
      <p:sp>
        <p:nvSpPr>
          <p:cNvPr id="5" name="Footer Placeholder 4">
            <a:extLst>
              <a:ext uri="{FF2B5EF4-FFF2-40B4-BE49-F238E27FC236}">
                <a16:creationId xmlns:a16="http://schemas.microsoft.com/office/drawing/2014/main" id="{0F29023D-A383-473A-4A93-4AA7489FC7E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dirty="0">
                <a:solidFill>
                  <a:schemeClr val="tx1">
                    <a:lumMod val="50000"/>
                    <a:lumOff val="50000"/>
                  </a:schemeClr>
                </a:solidFill>
                <a:latin typeface="Calibri" panose="020F0502020204030204"/>
                <a:ea typeface="+mn-ea"/>
                <a:cs typeface="+mn-cs"/>
              </a:rPr>
              <a:t>RSA Encryption</a:t>
            </a:r>
          </a:p>
        </p:txBody>
      </p:sp>
      <p:sp>
        <p:nvSpPr>
          <p:cNvPr id="6" name="Slide Number Placeholder 5">
            <a:extLst>
              <a:ext uri="{FF2B5EF4-FFF2-40B4-BE49-F238E27FC236}">
                <a16:creationId xmlns:a16="http://schemas.microsoft.com/office/drawing/2014/main" id="{7250D2AE-9CD4-9ABD-98B0-99A3CAB6F7F5}"/>
              </a:ext>
            </a:extLst>
          </p:cNvPr>
          <p:cNvSpPr>
            <a:spLocks noGrp="1"/>
          </p:cNvSpPr>
          <p:nvPr>
            <p:ph type="sldNum" sz="quarter" idx="12"/>
          </p:nvPr>
        </p:nvSpPr>
        <p:spPr>
          <a:xfrm>
            <a:off x="8595360" y="6356350"/>
            <a:ext cx="2743200" cy="365125"/>
          </a:xfrm>
        </p:spPr>
        <p:txBody>
          <a:bodyPr vert="horz" lIns="91440" tIns="45720" rIns="91440" bIns="45720" rtlCol="0" anchor="ctr">
            <a:normAutofit/>
          </a:bodyPr>
          <a:lstStyle/>
          <a:p>
            <a:pPr>
              <a:spcAft>
                <a:spcPts val="600"/>
              </a:spcAft>
              <a:defRPr/>
            </a:pPr>
            <a:fld id="{D8DA9DAA-006C-4F4B-980E-E3DF019B24E2}" type="slidenum">
              <a:rPr lang="en-US">
                <a:solidFill>
                  <a:schemeClr val="tx1">
                    <a:lumMod val="50000"/>
                    <a:lumOff val="50000"/>
                  </a:schemeClr>
                </a:solidFill>
                <a:latin typeface="Calibri" panose="020F0502020204030204"/>
              </a:rPr>
              <a:pPr>
                <a:spcAft>
                  <a:spcPts val="600"/>
                </a:spcAft>
                <a:defRPr/>
              </a:pPr>
              <a:t>17</a:t>
            </a:fld>
            <a:endParaRPr lang="en-US">
              <a:solidFill>
                <a:schemeClr val="tx1">
                  <a:lumMod val="50000"/>
                  <a:lumOff val="50000"/>
                </a:schemeClr>
              </a:solidFill>
              <a:latin typeface="Calibri" panose="020F0502020204030204"/>
            </a:endParaRPr>
          </a:p>
        </p:txBody>
      </p:sp>
    </p:spTree>
    <p:extLst>
      <p:ext uri="{BB962C8B-B14F-4D97-AF65-F5344CB8AC3E}">
        <p14:creationId xmlns:p14="http://schemas.microsoft.com/office/powerpoint/2010/main" val="307353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9D2E878B-3B17-1788-9D7B-F857D6BF3F65}"/>
              </a:ext>
            </a:extLst>
          </p:cNvPr>
          <p:cNvPicPr>
            <a:picLocks noChangeAspect="1"/>
          </p:cNvPicPr>
          <p:nvPr/>
        </p:nvPicPr>
        <p:blipFill rotWithShape="1">
          <a:blip r:embed="rId3"/>
          <a:srcRect t="19027" r="9089" b="9050"/>
          <a:stretch/>
        </p:blipFill>
        <p:spPr>
          <a:xfrm>
            <a:off x="3523488" y="10"/>
            <a:ext cx="8668512" cy="6857990"/>
          </a:xfrm>
          <a:prstGeom prst="rect">
            <a:avLst/>
          </a:prstGeom>
        </p:spPr>
      </p:pic>
      <p:sp>
        <p:nvSpPr>
          <p:cNvPr id="52" name="Rectangle 5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gn="l"/>
            <a:r>
              <a:rPr lang="en-US" sz="2800">
                <a:solidFill>
                  <a:schemeClr val="tx1"/>
                </a:solidFill>
              </a:rPr>
              <a:t>Thank you</a:t>
            </a:r>
          </a:p>
        </p:txBody>
      </p:sp>
      <p:sp>
        <p:nvSpPr>
          <p:cNvPr id="54" name="Rectangle 5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700" dirty="0">
                <a:solidFill>
                  <a:schemeClr val="tx1"/>
                </a:solidFill>
              </a:rPr>
              <a:t>Thomas McAloon</a:t>
            </a:r>
          </a:p>
          <a:p>
            <a:pPr indent="-228600" algn="l">
              <a:buFont typeface="Arial" panose="020B0604020202020204" pitchFamily="34" charset="0"/>
              <a:buChar char="•"/>
            </a:pPr>
            <a:r>
              <a:rPr lang="en-US" sz="1700" dirty="0">
                <a:solidFill>
                  <a:schemeClr val="tx1"/>
                </a:solidFill>
              </a:rPr>
              <a:t>tmcal001@gold.ac.uk</a:t>
            </a:r>
          </a:p>
          <a:p>
            <a:pPr indent="-228600" algn="l">
              <a:buFont typeface="Arial" panose="020B0604020202020204" pitchFamily="34" charset="0"/>
              <a:buChar char="•"/>
            </a:pPr>
            <a:r>
              <a:rPr lang="en-US" sz="1700" dirty="0">
                <a:solidFill>
                  <a:schemeClr val="tx1"/>
                </a:solidFill>
              </a:rPr>
              <a:t>33618177</a:t>
            </a:r>
          </a:p>
          <a:p>
            <a:pPr indent="-228600" algn="l">
              <a:buFont typeface="Arial" panose="020B0604020202020204" pitchFamily="34" charset="0"/>
              <a:buChar char="•"/>
            </a:pPr>
            <a:endParaRPr lang="en-US" sz="1700" dirty="0">
              <a:solidFill>
                <a:schemeClr val="tx1"/>
              </a:solidFill>
            </a:endParaRPr>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dirty="0">
                <a:solidFill>
                  <a:schemeClr val="tx1">
                    <a:tint val="75000"/>
                  </a:schemeClr>
                </a:solidFill>
                <a:latin typeface="+mn-lt"/>
                <a:ea typeface="+mn-ea"/>
                <a:cs typeface="+mn-cs"/>
              </a:rPr>
              <a:t>RSA Encryption</a:t>
            </a:r>
          </a:p>
        </p:txBody>
      </p:sp>
      <p:sp>
        <p:nvSpPr>
          <p:cNvPr id="2" name="Slide Number Placeholder 5">
            <a:extLst>
              <a:ext uri="{FF2B5EF4-FFF2-40B4-BE49-F238E27FC236}">
                <a16:creationId xmlns:a16="http://schemas.microsoft.com/office/drawing/2014/main" id="{F3B660C2-664D-93EF-97C6-5655E087418B}"/>
              </a:ext>
            </a:extLst>
          </p:cNvPr>
          <p:cNvSpPr txBox="1">
            <a:spLocks/>
          </p:cNvSpPr>
          <p:nvPr/>
        </p:nvSpPr>
        <p:spPr>
          <a:xfrm>
            <a:off x="8610600" y="6356350"/>
            <a:ext cx="27432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D8DA9DAA-006C-4F4B-980E-E3DF019B24E2}" type="slidenum">
              <a:rPr lang="en-US" smtClean="0"/>
              <a:pPr>
                <a:spcAft>
                  <a:spcPts val="600"/>
                </a:spcAft>
              </a:pPr>
              <a:t>18</a:t>
            </a:fld>
            <a:endParaRPr lang="en-US" dirty="0"/>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97762" y="329184"/>
            <a:ext cx="6251110" cy="1783080"/>
          </a:xfrm>
        </p:spPr>
        <p:txBody>
          <a:bodyPr vert="horz" lIns="91440" tIns="45720" rIns="91440" bIns="45720" rtlCol="0" anchor="b">
            <a:normAutofit/>
          </a:bodyPr>
          <a:lstStyle/>
          <a:p>
            <a:pPr algn="l"/>
            <a:r>
              <a:rPr lang="en-US" sz="5400" b="1" cap="all" spc="400" dirty="0">
                <a:solidFill>
                  <a:schemeClr val="tx1"/>
                </a:solidFill>
              </a:rPr>
              <a:t>Overview</a:t>
            </a:r>
            <a:endParaRPr lang="en-US" sz="5400" dirty="0">
              <a:solidFill>
                <a:schemeClr val="tx1"/>
              </a:solidFill>
            </a:endParaRPr>
          </a:p>
        </p:txBody>
      </p:sp>
      <p:pic>
        <p:nvPicPr>
          <p:cNvPr id="10" name="Picture 4">
            <a:extLst>
              <a:ext uri="{FF2B5EF4-FFF2-40B4-BE49-F238E27FC236}">
                <a16:creationId xmlns:a16="http://schemas.microsoft.com/office/drawing/2014/main" id="{1E2980C4-9D25-5FDF-2A4F-D2F1392D660A}"/>
              </a:ext>
            </a:extLst>
          </p:cNvPr>
          <p:cNvPicPr>
            <a:picLocks noChangeAspect="1"/>
          </p:cNvPicPr>
          <p:nvPr/>
        </p:nvPicPr>
        <p:blipFill rotWithShape="1">
          <a:blip r:embed="rId3"/>
          <a:srcRect l="19675" r="1241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297762" y="2706624"/>
            <a:ext cx="6251110" cy="3483864"/>
          </a:xfrm>
        </p:spPr>
        <p:txBody>
          <a:bodyPr vert="horz" lIns="91440" tIns="45720" rIns="91440" bIns="45720" rtlCol="0">
            <a:normAutofit fontScale="85000" lnSpcReduction="20000"/>
          </a:bodyPr>
          <a:lstStyle/>
          <a:p>
            <a:pPr indent="-228600" algn="l">
              <a:buFont typeface="Arial" panose="020B0604020202020204" pitchFamily="34" charset="0"/>
              <a:buChar char="•"/>
            </a:pPr>
            <a:r>
              <a:rPr lang="en-US" sz="2200" dirty="0">
                <a:solidFill>
                  <a:schemeClr val="tx1"/>
                </a:solidFill>
              </a:rPr>
              <a:t>What is RSA Encryption?</a:t>
            </a:r>
          </a:p>
          <a:p>
            <a:pPr indent="-228600" algn="l">
              <a:buFont typeface="Arial" panose="020B0604020202020204" pitchFamily="34" charset="0"/>
              <a:buChar char="•"/>
            </a:pPr>
            <a:r>
              <a:rPr lang="en-US" sz="2200" dirty="0">
                <a:solidFill>
                  <a:schemeClr val="tx1"/>
                </a:solidFill>
              </a:rPr>
              <a:t>How does RSA Encryption work?</a:t>
            </a:r>
          </a:p>
          <a:p>
            <a:pPr indent="-228600" algn="l">
              <a:buFont typeface="Arial" panose="020B0604020202020204" pitchFamily="34" charset="0"/>
              <a:buChar char="•"/>
            </a:pPr>
            <a:r>
              <a:rPr lang="en-US" sz="2200" dirty="0">
                <a:solidFill>
                  <a:schemeClr val="tx1"/>
                </a:solidFill>
              </a:rPr>
              <a:t>Generating Public &amp; Private Keys</a:t>
            </a:r>
          </a:p>
          <a:p>
            <a:pPr indent="-228600" algn="l">
              <a:buFont typeface="Arial" panose="020B0604020202020204" pitchFamily="34" charset="0"/>
              <a:buChar char="•"/>
            </a:pPr>
            <a:r>
              <a:rPr lang="en-US" sz="2200" dirty="0">
                <a:solidFill>
                  <a:schemeClr val="tx1"/>
                </a:solidFill>
              </a:rPr>
              <a:t>Encryption &amp; Decryption</a:t>
            </a:r>
          </a:p>
          <a:p>
            <a:pPr indent="-228600" algn="l">
              <a:buFont typeface="Arial" panose="020B0604020202020204" pitchFamily="34" charset="0"/>
              <a:buChar char="•"/>
            </a:pPr>
            <a:endParaRPr lang="en-US" sz="2200" dirty="0">
              <a:solidFill>
                <a:schemeClr val="tx1"/>
              </a:solidFill>
            </a:endParaRPr>
          </a:p>
          <a:p>
            <a:pPr indent="-228600" algn="l">
              <a:buFont typeface="Arial" panose="020B0604020202020204" pitchFamily="34" charset="0"/>
              <a:buChar char="•"/>
            </a:pPr>
            <a:r>
              <a:rPr lang="en-US" sz="2200" dirty="0">
                <a:solidFill>
                  <a:schemeClr val="tx1"/>
                </a:solidFill>
              </a:rPr>
              <a:t>Java RSA Program</a:t>
            </a:r>
          </a:p>
          <a:p>
            <a:pPr marL="457200" lvl="1" indent="0">
              <a:buNone/>
            </a:pPr>
            <a:r>
              <a:rPr lang="en-US" sz="1900" dirty="0">
                <a:solidFill>
                  <a:schemeClr val="tx1"/>
                </a:solidFill>
              </a:rPr>
              <a:t>- RSA encryption algorithm implementation</a:t>
            </a:r>
          </a:p>
          <a:p>
            <a:pPr marL="457200" lvl="1" indent="0">
              <a:buNone/>
            </a:pPr>
            <a:r>
              <a:rPr lang="en-US" sz="1900" dirty="0">
                <a:solidFill>
                  <a:schemeClr val="tx1"/>
                </a:solidFill>
              </a:rPr>
              <a:t>- Key Generation</a:t>
            </a:r>
          </a:p>
          <a:p>
            <a:pPr marL="457200" lvl="1" indent="0">
              <a:buNone/>
            </a:pPr>
            <a:r>
              <a:rPr lang="en-US" sz="1900" dirty="0">
                <a:solidFill>
                  <a:schemeClr val="tx1"/>
                </a:solidFill>
              </a:rPr>
              <a:t>- Message Encryption</a:t>
            </a:r>
          </a:p>
          <a:p>
            <a:pPr marL="457200" lvl="1" indent="0">
              <a:buNone/>
            </a:pPr>
            <a:r>
              <a:rPr lang="en-US" sz="1900" dirty="0">
                <a:solidFill>
                  <a:schemeClr val="tx1"/>
                </a:solidFill>
              </a:rPr>
              <a:t>- Message Decryption</a:t>
            </a:r>
          </a:p>
          <a:p>
            <a:pPr marL="457200" lvl="1" indent="0">
              <a:buNone/>
            </a:pPr>
            <a:r>
              <a:rPr lang="en-US" sz="1900" dirty="0"/>
              <a:t>- Error Handling</a:t>
            </a:r>
          </a:p>
          <a:p>
            <a:pPr marL="457200" lvl="1" indent="0">
              <a:buNone/>
            </a:pPr>
            <a:r>
              <a:rPr lang="en-US" sz="1900" dirty="0">
                <a:solidFill>
                  <a:schemeClr val="tx1"/>
                </a:solidFill>
              </a:rPr>
              <a:t>- Summary</a:t>
            </a:r>
          </a:p>
          <a:p>
            <a:pPr indent="-228600" algn="l">
              <a:buFont typeface="Arial" panose="020B0604020202020204" pitchFamily="34" charset="0"/>
              <a:buChar char="•"/>
            </a:pPr>
            <a:endParaRPr lang="en-US" sz="2200" dirty="0">
              <a:solidFill>
                <a:schemeClr val="tx1"/>
              </a:solidFill>
            </a:endParaRP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a:off x="5297762" y="6356350"/>
            <a:ext cx="4114800" cy="365125"/>
          </a:xfrm>
        </p:spPr>
        <p:txBody>
          <a:bodyPr vert="horz" lIns="91440" tIns="45720" rIns="91440" bIns="45720" rtlCol="0" anchor="ctr">
            <a:normAutofit/>
          </a:bodyPr>
          <a:lstStyle/>
          <a:p>
            <a:pPr algn="l">
              <a:spcAft>
                <a:spcPts val="600"/>
              </a:spcAft>
              <a:defRPr/>
            </a:pPr>
            <a:r>
              <a:rPr lang="en-US" kern="1200" dirty="0">
                <a:solidFill>
                  <a:prstClr val="black">
                    <a:tint val="75000"/>
                  </a:prstClr>
                </a:solidFill>
                <a:latin typeface="Calibri" panose="020F0502020204030204"/>
                <a:ea typeface="+mn-ea"/>
                <a:cs typeface="+mn-cs"/>
              </a:rPr>
              <a:t>RSA Encryption</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10052978" y="6356350"/>
            <a:ext cx="1300821" cy="365125"/>
          </a:xfrm>
        </p:spPr>
        <p:txBody>
          <a:bodyPr vert="horz" lIns="91440" tIns="45720" rIns="91440" bIns="45720" rtlCol="0" anchor="ctr">
            <a:normAutofit/>
          </a:bodyPr>
          <a:lstStyle/>
          <a:p>
            <a:pPr>
              <a:spcAft>
                <a:spcPts val="600"/>
              </a:spcAft>
              <a:defRPr/>
            </a:pPr>
            <a:fld id="{D8DA9DAA-006C-4F4B-980E-E3DF019B24E2}" type="slidenum">
              <a:rPr lang="en-US" smtClean="0">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6135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4">
                                            <p:txEl>
                                              <p:pRg st="0" end="0"/>
                                            </p:txEl>
                                          </p:spTgt>
                                        </p:tgtEl>
                                        <p:attrNameLst>
                                          <p:attrName>style.color</p:attrName>
                                        </p:attrNameLst>
                                      </p:cBhvr>
                                      <p:to>
                                        <p:clrVal>
                                          <a:schemeClr val="accent2"/>
                                        </p:clrVal>
                                      </p:to>
                                    </p:set>
                                    <p:set>
                                      <p:cBhvr>
                                        <p:cTn id="7" dur="500" fill="hold"/>
                                        <p:tgtEl>
                                          <p:spTgt spid="4">
                                            <p:txEl>
                                              <p:pRg st="0" end="0"/>
                                            </p:txEl>
                                          </p:spTgt>
                                        </p:tgtEl>
                                        <p:attrNameLst>
                                          <p:attrName>fillcolor</p:attrName>
                                        </p:attrNameLst>
                                      </p:cBhvr>
                                      <p:to>
                                        <p:clrVal>
                                          <a:schemeClr val="accent2"/>
                                        </p:clrVal>
                                      </p:to>
                                    </p:set>
                                    <p:set>
                                      <p:cBhvr>
                                        <p:cTn id="8" dur="500" fill="hold"/>
                                        <p:tgtEl>
                                          <p:spTgt spid="4">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4">
                                            <p:txEl>
                                              <p:pRg st="1" end="1"/>
                                            </p:txEl>
                                          </p:spTgt>
                                        </p:tgtEl>
                                        <p:attrNameLst>
                                          <p:attrName>style.color</p:attrName>
                                        </p:attrNameLst>
                                      </p:cBhvr>
                                      <p:to>
                                        <p:clrVal>
                                          <a:schemeClr val="accent2"/>
                                        </p:clrVal>
                                      </p:to>
                                    </p:set>
                                    <p:set>
                                      <p:cBhvr>
                                        <p:cTn id="13" dur="500" fill="hold"/>
                                        <p:tgtEl>
                                          <p:spTgt spid="4">
                                            <p:txEl>
                                              <p:pRg st="1" end="1"/>
                                            </p:txEl>
                                          </p:spTgt>
                                        </p:tgtEl>
                                        <p:attrNameLst>
                                          <p:attrName>fillcolor</p:attrName>
                                        </p:attrNameLst>
                                      </p:cBhvr>
                                      <p:to>
                                        <p:clrVal>
                                          <a:schemeClr val="accent2"/>
                                        </p:clrVal>
                                      </p:to>
                                    </p:set>
                                    <p:set>
                                      <p:cBhvr>
                                        <p:cTn id="14" dur="500" fill="hold"/>
                                        <p:tgtEl>
                                          <p:spTgt spid="4">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4">
                                            <p:txEl>
                                              <p:pRg st="2" end="2"/>
                                            </p:txEl>
                                          </p:spTgt>
                                        </p:tgtEl>
                                        <p:attrNameLst>
                                          <p:attrName>style.color</p:attrName>
                                        </p:attrNameLst>
                                      </p:cBhvr>
                                      <p:to>
                                        <p:clrVal>
                                          <a:schemeClr val="accent2"/>
                                        </p:clrVal>
                                      </p:to>
                                    </p:set>
                                    <p:set>
                                      <p:cBhvr>
                                        <p:cTn id="19" dur="500" fill="hold"/>
                                        <p:tgtEl>
                                          <p:spTgt spid="4">
                                            <p:txEl>
                                              <p:pRg st="2" end="2"/>
                                            </p:txEl>
                                          </p:spTgt>
                                        </p:tgtEl>
                                        <p:attrNameLst>
                                          <p:attrName>fillcolor</p:attrName>
                                        </p:attrNameLst>
                                      </p:cBhvr>
                                      <p:to>
                                        <p:clrVal>
                                          <a:schemeClr val="accent2"/>
                                        </p:clrVal>
                                      </p:to>
                                    </p:set>
                                    <p:set>
                                      <p:cBhvr>
                                        <p:cTn id="20" dur="500" fill="hold"/>
                                        <p:tgtEl>
                                          <p:spTgt spid="4">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4">
                                            <p:txEl>
                                              <p:pRg st="3" end="3"/>
                                            </p:txEl>
                                          </p:spTgt>
                                        </p:tgtEl>
                                        <p:attrNameLst>
                                          <p:attrName>style.color</p:attrName>
                                        </p:attrNameLst>
                                      </p:cBhvr>
                                      <p:to>
                                        <p:clrVal>
                                          <a:schemeClr val="accent2"/>
                                        </p:clrVal>
                                      </p:to>
                                    </p:set>
                                    <p:set>
                                      <p:cBhvr>
                                        <p:cTn id="25" dur="500" fill="hold"/>
                                        <p:tgtEl>
                                          <p:spTgt spid="4">
                                            <p:txEl>
                                              <p:pRg st="3" end="3"/>
                                            </p:txEl>
                                          </p:spTgt>
                                        </p:tgtEl>
                                        <p:attrNameLst>
                                          <p:attrName>fillcolor</p:attrName>
                                        </p:attrNameLst>
                                      </p:cBhvr>
                                      <p:to>
                                        <p:clrVal>
                                          <a:schemeClr val="accent2"/>
                                        </p:clrVal>
                                      </p:to>
                                    </p:set>
                                    <p:set>
                                      <p:cBhvr>
                                        <p:cTn id="26" dur="500" fill="hold"/>
                                        <p:tgtEl>
                                          <p:spTgt spid="4">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4">
                                            <p:txEl>
                                              <p:pRg st="5" end="5"/>
                                            </p:txEl>
                                          </p:spTgt>
                                        </p:tgtEl>
                                        <p:attrNameLst>
                                          <p:attrName>style.color</p:attrName>
                                        </p:attrNameLst>
                                      </p:cBhvr>
                                      <p:to>
                                        <p:clrVal>
                                          <a:schemeClr val="accent2"/>
                                        </p:clrVal>
                                      </p:to>
                                    </p:set>
                                    <p:set>
                                      <p:cBhvr>
                                        <p:cTn id="31" dur="500" fill="hold"/>
                                        <p:tgtEl>
                                          <p:spTgt spid="4">
                                            <p:txEl>
                                              <p:pRg st="5" end="5"/>
                                            </p:txEl>
                                          </p:spTgt>
                                        </p:tgtEl>
                                        <p:attrNameLst>
                                          <p:attrName>fillcolor</p:attrName>
                                        </p:attrNameLst>
                                      </p:cBhvr>
                                      <p:to>
                                        <p:clrVal>
                                          <a:schemeClr val="accent2"/>
                                        </p:clrVal>
                                      </p:to>
                                    </p:set>
                                    <p:set>
                                      <p:cBhvr>
                                        <p:cTn id="32" dur="500" fill="hold"/>
                                        <p:tgtEl>
                                          <p:spTgt spid="4">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34">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248400" y="365125"/>
            <a:ext cx="5105398" cy="1952744"/>
          </a:xfrm>
        </p:spPr>
        <p:txBody>
          <a:bodyPr vert="horz" lIns="91440" tIns="45720" rIns="91440" bIns="45720" rtlCol="0" anchor="ctr">
            <a:normAutofit/>
          </a:bodyPr>
          <a:lstStyle/>
          <a:p>
            <a:r>
              <a:rPr lang="en-US" sz="4400" b="1" cap="all" spc="400" dirty="0">
                <a:solidFill>
                  <a:schemeClr val="tx2"/>
                </a:solidFill>
              </a:rPr>
              <a:t>What is RSA Encryption?</a:t>
            </a:r>
            <a:endParaRPr lang="en-US" sz="4400" kern="1200" dirty="0">
              <a:solidFill>
                <a:schemeClr val="tx1"/>
              </a:solidFill>
              <a:latin typeface="+mj-lt"/>
              <a:ea typeface="+mj-ea"/>
              <a:cs typeface="+mj-cs"/>
            </a:endParaRPr>
          </a:p>
        </p:txBody>
      </p:sp>
      <p:sp>
        <p:nvSpPr>
          <p:cNvPr id="57" name="Freeform: Shape 36">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3" name="Graphic 22" descr="Laptop Secure">
            <a:extLst>
              <a:ext uri="{FF2B5EF4-FFF2-40B4-BE49-F238E27FC236}">
                <a16:creationId xmlns:a16="http://schemas.microsoft.com/office/drawing/2014/main" id="{0FBBD721-F9B0-8906-2F5D-E6A0D7D163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134" y="1918107"/>
            <a:ext cx="3195204" cy="3195204"/>
          </a:xfrm>
          <a:prstGeom prst="rect">
            <a:avLst/>
          </a:prstGeom>
        </p:spPr>
      </p:pic>
      <p:graphicFrame>
        <p:nvGraphicFramePr>
          <p:cNvPr id="60" name="Content Placeholder 3">
            <a:extLst>
              <a:ext uri="{FF2B5EF4-FFF2-40B4-BE49-F238E27FC236}">
                <a16:creationId xmlns:a16="http://schemas.microsoft.com/office/drawing/2014/main" id="{E21C1446-9225-2035-9972-68CE06C723D9}"/>
              </a:ext>
            </a:extLst>
          </p:cNvPr>
          <p:cNvGraphicFramePr>
            <a:graphicFrameLocks noGrp="1"/>
          </p:cNvGraphicFramePr>
          <p:nvPr>
            <p:ph idx="1"/>
          </p:nvPr>
        </p:nvGraphicFramePr>
        <p:xfrm>
          <a:off x="6248400" y="2497257"/>
          <a:ext cx="5105398" cy="36797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dirty="0">
                <a:solidFill>
                  <a:schemeClr val="tx1">
                    <a:tint val="75000"/>
                  </a:schemeClr>
                </a:solidFill>
                <a:latin typeface="+mn-lt"/>
                <a:ea typeface="+mn-ea"/>
                <a:cs typeface="+mn-cs"/>
              </a:rPr>
              <a:t>RSA Algorithms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8DA9DAA-006C-4F4B-980E-E3DF019B24E2}" type="slidenum">
              <a:rPr lang="en-US">
                <a:solidFill>
                  <a:schemeClr val="tx1">
                    <a:tint val="75000"/>
                  </a:schemeClr>
                </a:solidFill>
              </a:rPr>
              <a:pPr>
                <a:spcAft>
                  <a:spcPts val="600"/>
                </a:spcAft>
                <a:defRPr/>
              </a:pPr>
              <a:t>3</a:t>
            </a:fld>
            <a:endParaRPr lang="en-US">
              <a:solidFill>
                <a:schemeClr val="tx1">
                  <a:tint val="75000"/>
                </a:schemeClr>
              </a:solidFill>
            </a:endParaRPr>
          </a:p>
        </p:txBody>
      </p:sp>
    </p:spTree>
    <p:extLst>
      <p:ext uri="{BB962C8B-B14F-4D97-AF65-F5344CB8AC3E}">
        <p14:creationId xmlns:p14="http://schemas.microsoft.com/office/powerpoint/2010/main" val="369032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557188"/>
            <a:ext cx="10515600" cy="1133499"/>
          </a:xfrm>
        </p:spPr>
        <p:txBody>
          <a:bodyPr vert="horz" lIns="91440" tIns="45720" rIns="91440" bIns="45720" rtlCol="0" anchor="ctr">
            <a:noAutofit/>
          </a:bodyPr>
          <a:lstStyle/>
          <a:p>
            <a:pPr algn="ctr"/>
            <a:r>
              <a:rPr lang="en-US" sz="4000" b="1" cap="all" spc="400" dirty="0">
                <a:solidFill>
                  <a:schemeClr val="tx2"/>
                </a:solidFill>
              </a:rPr>
              <a:t>How does RSA Encryption work?</a:t>
            </a:r>
            <a:endParaRPr lang="en-US" sz="3600" kern="1200" dirty="0">
              <a:solidFill>
                <a:schemeClr val="tx1"/>
              </a:solidFill>
              <a:latin typeface="+mj-lt"/>
              <a:ea typeface="+mj-ea"/>
              <a:cs typeface="+mj-cs"/>
            </a:endParaRP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dirty="0">
                <a:solidFill>
                  <a:schemeClr val="tx1">
                    <a:tint val="75000"/>
                  </a:schemeClr>
                </a:solidFill>
                <a:latin typeface="+mn-lt"/>
                <a:ea typeface="+mn-ea"/>
                <a:cs typeface="+mn-cs"/>
              </a:rPr>
              <a:t>RSA Algorithms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8DA9DAA-006C-4F4B-980E-E3DF019B24E2}" type="slidenum">
              <a:rPr lang="en-US">
                <a:solidFill>
                  <a:schemeClr val="tx1">
                    <a:tint val="75000"/>
                  </a:schemeClr>
                </a:solidFill>
              </a:rPr>
              <a:pPr>
                <a:spcAft>
                  <a:spcPts val="600"/>
                </a:spcAft>
                <a:defRPr/>
              </a:pPr>
              <a:t>4</a:t>
            </a:fld>
            <a:endParaRPr lang="en-US">
              <a:solidFill>
                <a:schemeClr val="tx1">
                  <a:tint val="75000"/>
                </a:schemeClr>
              </a:solidFill>
            </a:endParaRPr>
          </a:p>
        </p:txBody>
      </p:sp>
      <p:graphicFrame>
        <p:nvGraphicFramePr>
          <p:cNvPr id="54" name="Content Placeholder 3">
            <a:extLst>
              <a:ext uri="{FF2B5EF4-FFF2-40B4-BE49-F238E27FC236}">
                <a16:creationId xmlns:a16="http://schemas.microsoft.com/office/drawing/2014/main" id="{5EF5E46C-087C-39C4-F6CF-5239FB49DD5B}"/>
              </a:ext>
            </a:extLst>
          </p:cNvPr>
          <p:cNvGraphicFramePr>
            <a:graphicFrameLocks noGrp="1"/>
          </p:cNvGraphicFramePr>
          <p:nvPr>
            <p:ph idx="1"/>
            <p:extLst>
              <p:ext uri="{D42A27DB-BD31-4B8C-83A1-F6EECF244321}">
                <p14:modId xmlns:p14="http://schemas.microsoft.com/office/powerpoint/2010/main" val="50822051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932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4000" b="1" cap="all" spc="400" dirty="0">
                <a:solidFill>
                  <a:schemeClr val="tx2"/>
                </a:solidFill>
              </a:rPr>
              <a:t>Generating Public &amp; Private Keys</a:t>
            </a:r>
            <a:endParaRPr lang="en-US" sz="4000" kern="1200" dirty="0">
              <a:solidFill>
                <a:schemeClr val="tx1"/>
              </a:solidFill>
              <a:latin typeface="+mj-lt"/>
              <a:ea typeface="+mj-ea"/>
              <a:cs typeface="+mj-cs"/>
            </a:endParaRP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RSA Algorithms</a:t>
            </a:r>
            <a:endParaRPr lang="en-US" kern="1200" dirty="0">
              <a:solidFill>
                <a:schemeClr val="tx1">
                  <a:tint val="75000"/>
                </a:schemeClr>
              </a:solidFill>
              <a:latin typeface="+mn-lt"/>
              <a:ea typeface="+mn-ea"/>
              <a:cs typeface="+mn-cs"/>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tx1">
                    <a:tint val="75000"/>
                  </a:schemeClr>
                </a:solidFill>
              </a:rPr>
              <a:pPr>
                <a:spcAft>
                  <a:spcPts val="600"/>
                </a:spcAft>
              </a:pPr>
              <a:t>5</a:t>
            </a:fld>
            <a:endParaRPr lang="en-US">
              <a:solidFill>
                <a:schemeClr val="tx1">
                  <a:tint val="75000"/>
                </a:schemeClr>
              </a:solidFill>
            </a:endParaRPr>
          </a:p>
        </p:txBody>
      </p:sp>
      <p:graphicFrame>
        <p:nvGraphicFramePr>
          <p:cNvPr id="59" name="Text Placeholder 3">
            <a:extLst>
              <a:ext uri="{FF2B5EF4-FFF2-40B4-BE49-F238E27FC236}">
                <a16:creationId xmlns:a16="http://schemas.microsoft.com/office/drawing/2014/main" id="{7BF52FDE-2589-C82E-CD9C-702E49C5139A}"/>
              </a:ext>
            </a:extLst>
          </p:cNvPr>
          <p:cNvGraphicFramePr/>
          <p:nvPr>
            <p:extLst>
              <p:ext uri="{D42A27DB-BD31-4B8C-83A1-F6EECF244321}">
                <p14:modId xmlns:p14="http://schemas.microsoft.com/office/powerpoint/2010/main" val="8129909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33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094104" y="802955"/>
            <a:ext cx="4738737" cy="1454051"/>
          </a:xfrm>
        </p:spPr>
        <p:txBody>
          <a:bodyPr vert="horz" lIns="91440" tIns="45720" rIns="91440" bIns="45720" rtlCol="0" anchor="ctr">
            <a:normAutofit/>
          </a:bodyPr>
          <a:lstStyle/>
          <a:p>
            <a:pPr algn="l"/>
            <a:r>
              <a:rPr lang="en-US" sz="4000" b="1" kern="1200" cap="all" spc="400" dirty="0">
                <a:solidFill>
                  <a:schemeClr val="tx2"/>
                </a:solidFill>
                <a:latin typeface="+mj-lt"/>
                <a:ea typeface="+mj-ea"/>
                <a:cs typeface="+mj-cs"/>
              </a:rPr>
              <a:t>Encryption &amp; Decryption</a:t>
            </a:r>
            <a:endParaRPr lang="en-US" sz="4000" kern="1200" dirty="0">
              <a:solidFill>
                <a:schemeClr val="tx2"/>
              </a:solidFill>
              <a:latin typeface="+mj-lt"/>
              <a:ea typeface="+mj-ea"/>
              <a:cs typeface="+mj-cs"/>
            </a:endParaRPr>
          </a:p>
        </p:txBody>
      </p:sp>
      <p:pic>
        <p:nvPicPr>
          <p:cNvPr id="53" name="Graphic 52" descr="Lock">
            <a:extLst>
              <a:ext uri="{FF2B5EF4-FFF2-40B4-BE49-F238E27FC236}">
                <a16:creationId xmlns:a16="http://schemas.microsoft.com/office/drawing/2014/main" id="{F4658425-27D0-73E0-DF99-E55305E7A4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RSA Encryption</a:t>
            </a:r>
          </a:p>
        </p:txBody>
      </p:sp>
      <p:grpSp>
        <p:nvGrpSpPr>
          <p:cNvPr id="60" name="Group 59">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61" name="Freeform: Shape 60">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8DA9DAA-006C-4F4B-980E-E3DF019B24E2}" type="slidenum">
              <a:rPr lang="en-US" smtClean="0">
                <a:solidFill>
                  <a:schemeClr val="tx1">
                    <a:tint val="75000"/>
                  </a:schemeClr>
                </a:solidFill>
              </a:rPr>
              <a:pPr>
                <a:spcAft>
                  <a:spcPts val="600"/>
                </a:spcAft>
                <a:defRPr/>
              </a:pPr>
              <a:t>6</a:t>
            </a:fld>
            <a:endParaRPr lang="en-US">
              <a:solidFill>
                <a:schemeClr val="tx1">
                  <a:tint val="75000"/>
                </a:schemeClr>
              </a:solidFill>
            </a:endParaRPr>
          </a:p>
        </p:txBody>
      </p:sp>
      <p:graphicFrame>
        <p:nvGraphicFramePr>
          <p:cNvPr id="65" name="Text Placeholder 3">
            <a:extLst>
              <a:ext uri="{FF2B5EF4-FFF2-40B4-BE49-F238E27FC236}">
                <a16:creationId xmlns:a16="http://schemas.microsoft.com/office/drawing/2014/main" id="{0C7EC3A7-75F4-B71B-6963-D41982D9C119}"/>
              </a:ext>
            </a:extLst>
          </p:cNvPr>
          <p:cNvGraphicFramePr/>
          <p:nvPr>
            <p:extLst>
              <p:ext uri="{D42A27DB-BD31-4B8C-83A1-F6EECF244321}">
                <p14:modId xmlns:p14="http://schemas.microsoft.com/office/powerpoint/2010/main" val="2284810716"/>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2303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2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2641A1-0D9C-7B3D-6706-FB94293BF04D}"/>
              </a:ext>
            </a:extLst>
          </p:cNvPr>
          <p:cNvSpPr>
            <a:spLocks noGrp="1"/>
          </p:cNvSpPr>
          <p:nvPr>
            <p:ph type="title"/>
          </p:nvPr>
        </p:nvSpPr>
        <p:spPr>
          <a:xfrm>
            <a:off x="1180947" y="1520890"/>
            <a:ext cx="9829800" cy="650448"/>
          </a:xfrm>
        </p:spPr>
        <p:txBody>
          <a:bodyPr vert="horz" lIns="91440" tIns="45720" rIns="91440" bIns="45720" rtlCol="0" anchor="b">
            <a:normAutofit/>
          </a:bodyPr>
          <a:lstStyle/>
          <a:p>
            <a:pPr algn="ctr"/>
            <a:r>
              <a:rPr lang="en-US" sz="3600" kern="1200" dirty="0">
                <a:solidFill>
                  <a:schemeClr val="tx2"/>
                </a:solidFill>
                <a:latin typeface="+mj-lt"/>
                <a:ea typeface="+mj-ea"/>
                <a:cs typeface="+mj-cs"/>
              </a:rPr>
              <a:t>Java RSA Program</a:t>
            </a:r>
          </a:p>
        </p:txBody>
      </p:sp>
      <p:grpSp>
        <p:nvGrpSpPr>
          <p:cNvPr id="55" name="Group 2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6" name="Freeform: Shape 2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Placeholder 6">
            <a:extLst>
              <a:ext uri="{FF2B5EF4-FFF2-40B4-BE49-F238E27FC236}">
                <a16:creationId xmlns:a16="http://schemas.microsoft.com/office/drawing/2014/main" id="{CF6680A7-07A1-06BF-63FE-5D09DCFDA8F5}"/>
              </a:ext>
            </a:extLst>
          </p:cNvPr>
          <p:cNvSpPr>
            <a:spLocks noGrp="1"/>
          </p:cNvSpPr>
          <p:nvPr>
            <p:ph type="body" sz="quarter" idx="13"/>
          </p:nvPr>
        </p:nvSpPr>
        <p:spPr>
          <a:xfrm>
            <a:off x="804672" y="2827419"/>
            <a:ext cx="5126896" cy="3227626"/>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chemeClr val="tx2"/>
                </a:solidFill>
              </a:rPr>
              <a:t>The Java code implements a graphical user interface (GUI) for the RSA encryption and decryption algorithm</a:t>
            </a:r>
          </a:p>
          <a:p>
            <a:pPr indent="-228600" algn="l">
              <a:buFont typeface="Arial" panose="020B0604020202020204" pitchFamily="34" charset="0"/>
              <a:buChar char="•"/>
            </a:pPr>
            <a:r>
              <a:rPr lang="en-US" dirty="0">
                <a:solidFill>
                  <a:schemeClr val="tx2"/>
                </a:solidFill>
              </a:rPr>
              <a:t>The program simulates a communication scenario, where Alice sends an encrypted message to Bob, and Bob decrypts the ciphertext to read the message. </a:t>
            </a:r>
          </a:p>
          <a:p>
            <a:pPr indent="-228600" algn="l">
              <a:buFont typeface="Arial" panose="020B0604020202020204" pitchFamily="34" charset="0"/>
              <a:buChar char="•"/>
            </a:pPr>
            <a:r>
              <a:rPr lang="en-US" dirty="0">
                <a:solidFill>
                  <a:schemeClr val="tx2"/>
                </a:solidFill>
              </a:rPr>
              <a:t>Charlie also intercepts the data flow and obtains unauthorised information.</a:t>
            </a:r>
          </a:p>
        </p:txBody>
      </p:sp>
      <p:sp>
        <p:nvSpPr>
          <p:cNvPr id="5" name="Footer Placeholder 4">
            <a:extLst>
              <a:ext uri="{FF2B5EF4-FFF2-40B4-BE49-F238E27FC236}">
                <a16:creationId xmlns:a16="http://schemas.microsoft.com/office/drawing/2014/main" id="{86150092-C8FE-B47A-CAE1-0D4AA9BCCF2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dirty="0">
                <a:solidFill>
                  <a:schemeClr val="tx1">
                    <a:tint val="75000"/>
                  </a:schemeClr>
                </a:solidFill>
                <a:latin typeface="+mn-lt"/>
                <a:ea typeface="+mn-ea"/>
                <a:cs typeface="+mn-cs"/>
              </a:rPr>
              <a:t>RSA Encryption</a:t>
            </a:r>
          </a:p>
        </p:txBody>
      </p:sp>
      <p:grpSp>
        <p:nvGrpSpPr>
          <p:cNvPr id="56" name="Group 3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2" name="Freeform: Shape 3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6AB3F450-8E92-8474-0FD0-7147BE80ACD4}"/>
              </a:ext>
            </a:extLst>
          </p:cNvPr>
          <p:cNvPicPr>
            <a:picLocks noChangeAspect="1"/>
          </p:cNvPicPr>
          <p:nvPr/>
        </p:nvPicPr>
        <p:blipFill>
          <a:blip r:embed="rId2"/>
          <a:stretch>
            <a:fillRect/>
          </a:stretch>
        </p:blipFill>
        <p:spPr>
          <a:xfrm>
            <a:off x="6478548" y="2837712"/>
            <a:ext cx="4856352" cy="3217333"/>
          </a:xfrm>
          <a:prstGeom prst="rect">
            <a:avLst/>
          </a:prstGeom>
        </p:spPr>
      </p:pic>
      <p:sp>
        <p:nvSpPr>
          <p:cNvPr id="6" name="Slide Number Placeholder 5">
            <a:extLst>
              <a:ext uri="{FF2B5EF4-FFF2-40B4-BE49-F238E27FC236}">
                <a16:creationId xmlns:a16="http://schemas.microsoft.com/office/drawing/2014/main" id="{718A0777-23BB-BD8C-07DD-6F057EB4B2C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noProof="0" smtClean="0">
                <a:solidFill>
                  <a:schemeClr val="tx1">
                    <a:tint val="75000"/>
                  </a:schemeClr>
                </a:solidFill>
              </a:rPr>
              <a:pPr>
                <a:spcAft>
                  <a:spcPts val="600"/>
                </a:spcAft>
              </a:pPr>
              <a:t>7</a:t>
            </a:fld>
            <a:endParaRPr lang="en-US" noProof="0">
              <a:solidFill>
                <a:schemeClr val="tx1">
                  <a:tint val="75000"/>
                </a:schemeClr>
              </a:solidFill>
            </a:endParaRPr>
          </a:p>
        </p:txBody>
      </p:sp>
    </p:spTree>
    <p:extLst>
      <p:ext uri="{BB962C8B-B14F-4D97-AF65-F5344CB8AC3E}">
        <p14:creationId xmlns:p14="http://schemas.microsoft.com/office/powerpoint/2010/main" val="225959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1E9614C-ED56-B566-FA52-82613AA4D542}"/>
              </a:ext>
            </a:extLst>
          </p:cNvPr>
          <p:cNvSpPr>
            <a:spLocks noGrp="1"/>
          </p:cNvSpPr>
          <p:nvPr>
            <p:ph type="title"/>
          </p:nvPr>
        </p:nvSpPr>
        <p:spPr>
          <a:xfrm>
            <a:off x="804672" y="802955"/>
            <a:ext cx="4977976" cy="1454051"/>
          </a:xfrm>
        </p:spPr>
        <p:txBody>
          <a:bodyPr vert="horz" lIns="91440" tIns="45720" rIns="91440" bIns="45720" rtlCol="0" anchor="ctr">
            <a:normAutofit/>
          </a:bodyPr>
          <a:lstStyle/>
          <a:p>
            <a:pPr algn="l"/>
            <a:r>
              <a:rPr lang="en-US" sz="3300" kern="1200" dirty="0">
                <a:solidFill>
                  <a:schemeClr val="tx2"/>
                </a:solidFill>
                <a:latin typeface="+mj-lt"/>
                <a:ea typeface="+mj-ea"/>
                <a:cs typeface="+mj-cs"/>
              </a:rPr>
              <a:t>RSA encryption algorithm implementation</a:t>
            </a:r>
          </a:p>
        </p:txBody>
      </p:sp>
      <p:grpSp>
        <p:nvGrpSpPr>
          <p:cNvPr id="49" name="Group 48">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50" name="Freeform: Shape 49">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Graphic 41" descr="Programmer">
            <a:extLst>
              <a:ext uri="{FF2B5EF4-FFF2-40B4-BE49-F238E27FC236}">
                <a16:creationId xmlns:a16="http://schemas.microsoft.com/office/drawing/2014/main" id="{A0AFA8F1-C58E-B053-47CF-5657E188C8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5" name="Footer Placeholder 4">
            <a:extLst>
              <a:ext uri="{FF2B5EF4-FFF2-40B4-BE49-F238E27FC236}">
                <a16:creationId xmlns:a16="http://schemas.microsoft.com/office/drawing/2014/main" id="{4BA10A3E-CF42-5FFA-CBE7-EDE241C8A6C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dirty="0">
                <a:solidFill>
                  <a:schemeClr val="tx1">
                    <a:tint val="75000"/>
                  </a:schemeClr>
                </a:solidFill>
                <a:latin typeface="+mn-lt"/>
                <a:ea typeface="+mn-ea"/>
                <a:cs typeface="+mn-cs"/>
              </a:rPr>
              <a:t>RSA Encryption</a:t>
            </a:r>
          </a:p>
        </p:txBody>
      </p:sp>
      <p:sp>
        <p:nvSpPr>
          <p:cNvPr id="6" name="Slide Number Placeholder 5">
            <a:extLst>
              <a:ext uri="{FF2B5EF4-FFF2-40B4-BE49-F238E27FC236}">
                <a16:creationId xmlns:a16="http://schemas.microsoft.com/office/drawing/2014/main" id="{3A2C1816-A511-79BC-6379-21CAE4B9BAB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8DA9DAA-006C-4F4B-980E-E3DF019B24E2}" type="slidenum">
              <a:rPr lang="en-US">
                <a:solidFill>
                  <a:schemeClr val="tx1">
                    <a:tint val="75000"/>
                  </a:schemeClr>
                </a:solidFill>
              </a:rPr>
              <a:pPr>
                <a:spcAft>
                  <a:spcPts val="600"/>
                </a:spcAft>
                <a:defRPr/>
              </a:pPr>
              <a:t>8</a:t>
            </a:fld>
            <a:endParaRPr lang="en-US">
              <a:solidFill>
                <a:schemeClr val="tx1">
                  <a:tint val="75000"/>
                </a:schemeClr>
              </a:solidFill>
            </a:endParaRPr>
          </a:p>
        </p:txBody>
      </p:sp>
      <p:graphicFrame>
        <p:nvGraphicFramePr>
          <p:cNvPr id="59" name="TextBox 7">
            <a:extLst>
              <a:ext uri="{FF2B5EF4-FFF2-40B4-BE49-F238E27FC236}">
                <a16:creationId xmlns:a16="http://schemas.microsoft.com/office/drawing/2014/main" id="{12B1C071-81C3-0405-8D8B-5FCFD8EA1DED}"/>
              </a:ext>
            </a:extLst>
          </p:cNvPr>
          <p:cNvGraphicFramePr/>
          <p:nvPr/>
        </p:nvGraphicFramePr>
        <p:xfrm>
          <a:off x="804672"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893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9EB8E3D-87DA-7B3C-EB08-9ACFD2309196}"/>
              </a:ext>
            </a:extLst>
          </p:cNvPr>
          <p:cNvSpPr>
            <a:spLocks noGrp="1"/>
          </p:cNvSpPr>
          <p:nvPr>
            <p:ph type="title"/>
          </p:nvPr>
        </p:nvSpPr>
        <p:spPr>
          <a:xfrm>
            <a:off x="804672" y="802955"/>
            <a:ext cx="4766330" cy="1454051"/>
          </a:xfrm>
        </p:spPr>
        <p:txBody>
          <a:bodyPr vert="horz" lIns="91440" tIns="45720" rIns="91440" bIns="45720" rtlCol="0" anchor="ctr">
            <a:normAutofit/>
          </a:bodyPr>
          <a:lstStyle/>
          <a:p>
            <a:pPr algn="l"/>
            <a:r>
              <a:rPr lang="en-US" sz="3600" kern="1200" dirty="0">
                <a:solidFill>
                  <a:schemeClr val="tx2"/>
                </a:solidFill>
                <a:latin typeface="+mj-lt"/>
                <a:ea typeface="+mj-ea"/>
                <a:cs typeface="+mj-cs"/>
              </a:rPr>
              <a:t>Key Generation</a:t>
            </a:r>
          </a:p>
        </p:txBody>
      </p:sp>
      <p:sp>
        <p:nvSpPr>
          <p:cNvPr id="7" name="Text Placeholder 6">
            <a:extLst>
              <a:ext uri="{FF2B5EF4-FFF2-40B4-BE49-F238E27FC236}">
                <a16:creationId xmlns:a16="http://schemas.microsoft.com/office/drawing/2014/main" id="{EF8E6817-C67A-CECB-AF85-308CDBA0AE6B}"/>
              </a:ext>
            </a:extLst>
          </p:cNvPr>
          <p:cNvSpPr>
            <a:spLocks noGrp="1"/>
          </p:cNvSpPr>
          <p:nvPr>
            <p:ph type="body" sz="quarter" idx="13"/>
          </p:nvPr>
        </p:nvSpPr>
        <p:spPr>
          <a:xfrm>
            <a:off x="804672" y="2421683"/>
            <a:ext cx="4765949" cy="3353476"/>
          </a:xfrm>
        </p:spPr>
        <p:txBody>
          <a:bodyPr vert="horz" lIns="91440" tIns="45720" rIns="91440" bIns="45720" rtlCol="0" anchor="t">
            <a:normAutofit lnSpcReduction="10000"/>
          </a:bodyPr>
          <a:lstStyle/>
          <a:p>
            <a:pPr indent="-228600" algn="l">
              <a:buFont typeface="Arial" panose="020B0604020202020204" pitchFamily="34" charset="0"/>
              <a:buChar char="•"/>
            </a:pPr>
            <a:r>
              <a:rPr lang="en-US" sz="1500" dirty="0">
                <a:solidFill>
                  <a:schemeClr val="tx2"/>
                </a:solidFill>
              </a:rPr>
              <a:t> When the user clicks the Generate Keys button, the </a:t>
            </a:r>
            <a:r>
              <a:rPr lang="en-US" sz="1500" dirty="0" err="1">
                <a:solidFill>
                  <a:schemeClr val="tx2"/>
                </a:solidFill>
              </a:rPr>
              <a:t>actionPerformed</a:t>
            </a:r>
            <a:r>
              <a:rPr lang="en-US" sz="1500" dirty="0">
                <a:solidFill>
                  <a:schemeClr val="tx2"/>
                </a:solidFill>
              </a:rPr>
              <a:t> method is called, which generates a public and private key using the </a:t>
            </a:r>
            <a:r>
              <a:rPr lang="en-US" sz="1500" dirty="0" err="1">
                <a:solidFill>
                  <a:schemeClr val="tx2"/>
                </a:solidFill>
              </a:rPr>
              <a:t>generateKeys</a:t>
            </a:r>
            <a:r>
              <a:rPr lang="en-US" sz="1500" dirty="0">
                <a:solidFill>
                  <a:schemeClr val="tx2"/>
                </a:solidFill>
              </a:rPr>
              <a:t> method.</a:t>
            </a:r>
          </a:p>
          <a:p>
            <a:pPr indent="-228600" algn="l">
              <a:buFont typeface="Arial" panose="020B0604020202020204" pitchFamily="34" charset="0"/>
              <a:buChar char="•"/>
            </a:pPr>
            <a:r>
              <a:rPr lang="en-US" sz="1500" dirty="0">
                <a:solidFill>
                  <a:schemeClr val="tx2"/>
                </a:solidFill>
              </a:rPr>
              <a:t>The </a:t>
            </a:r>
            <a:r>
              <a:rPr lang="en-US" sz="1500" dirty="0" err="1">
                <a:solidFill>
                  <a:schemeClr val="tx2"/>
                </a:solidFill>
              </a:rPr>
              <a:t>generateKeys</a:t>
            </a:r>
            <a:r>
              <a:rPr lang="en-US" sz="1500" dirty="0">
                <a:solidFill>
                  <a:schemeClr val="tx2"/>
                </a:solidFill>
              </a:rPr>
              <a:t> method uses the </a:t>
            </a:r>
            <a:r>
              <a:rPr lang="en-US" sz="1500" dirty="0" err="1">
                <a:solidFill>
                  <a:schemeClr val="tx2"/>
                </a:solidFill>
              </a:rPr>
              <a:t>BigInteger</a:t>
            </a:r>
            <a:r>
              <a:rPr lang="en-US" sz="1500" dirty="0">
                <a:solidFill>
                  <a:schemeClr val="tx2"/>
                </a:solidFill>
              </a:rPr>
              <a:t> class to generate two large prime numbers (p and q) of 512 bits each.</a:t>
            </a:r>
          </a:p>
          <a:p>
            <a:pPr indent="-228600" algn="l">
              <a:buFont typeface="Arial" panose="020B0604020202020204" pitchFamily="34" charset="0"/>
              <a:buChar char="•"/>
            </a:pPr>
            <a:r>
              <a:rPr lang="en-US" sz="1500" dirty="0">
                <a:solidFill>
                  <a:schemeClr val="tx2"/>
                </a:solidFill>
              </a:rPr>
              <a:t>The method then computes the public and private keys using the extended Euclidean algorithm and the modular inverse.</a:t>
            </a:r>
          </a:p>
          <a:p>
            <a:pPr indent="-228600" algn="l">
              <a:buFont typeface="Arial" panose="020B0604020202020204" pitchFamily="34" charset="0"/>
              <a:buChar char="•"/>
            </a:pPr>
            <a:r>
              <a:rPr lang="en-US" sz="1500" dirty="0">
                <a:solidFill>
                  <a:schemeClr val="tx2"/>
                </a:solidFill>
              </a:rPr>
              <a:t>The public key is a pair of (e, n), and the private key is a pair of (d, n), where n = p * q.</a:t>
            </a:r>
          </a:p>
          <a:p>
            <a:pPr indent="-228600" algn="l">
              <a:buFont typeface="Arial" panose="020B0604020202020204" pitchFamily="34" charset="0"/>
              <a:buChar char="•"/>
            </a:pPr>
            <a:r>
              <a:rPr lang="en-US" sz="1500" dirty="0">
                <a:solidFill>
                  <a:schemeClr val="tx2"/>
                </a:solidFill>
              </a:rPr>
              <a:t>The </a:t>
            </a:r>
            <a:r>
              <a:rPr lang="en-US" sz="1500" dirty="0" err="1">
                <a:solidFill>
                  <a:schemeClr val="tx2"/>
                </a:solidFill>
              </a:rPr>
              <a:t>generateKeys</a:t>
            </a:r>
            <a:r>
              <a:rPr lang="en-US" sz="1500" dirty="0">
                <a:solidFill>
                  <a:schemeClr val="tx2"/>
                </a:solidFill>
              </a:rPr>
              <a:t> method returns an array of </a:t>
            </a:r>
            <a:r>
              <a:rPr lang="en-US" sz="1500" dirty="0" err="1">
                <a:solidFill>
                  <a:schemeClr val="tx2"/>
                </a:solidFill>
              </a:rPr>
              <a:t>BigIntegers</a:t>
            </a:r>
            <a:r>
              <a:rPr lang="en-US" sz="1500" dirty="0">
                <a:solidFill>
                  <a:schemeClr val="tx2"/>
                </a:solidFill>
              </a:rPr>
              <a:t> containing the public and private keys, which are then displayed in their respective </a:t>
            </a:r>
            <a:r>
              <a:rPr lang="en-US" sz="1500" dirty="0" err="1">
                <a:solidFill>
                  <a:schemeClr val="tx2"/>
                </a:solidFill>
              </a:rPr>
              <a:t>JTextFields</a:t>
            </a:r>
            <a:r>
              <a:rPr lang="en-US" sz="1500" dirty="0">
                <a:solidFill>
                  <a:schemeClr val="tx2"/>
                </a:solidFill>
              </a:rPr>
              <a:t> in the GUI.</a:t>
            </a:r>
          </a:p>
        </p:txBody>
      </p:sp>
      <p:grpSp>
        <p:nvGrpSpPr>
          <p:cNvPr id="29" name="Group 2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0" name="Freeform: Shape 2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Text&#10;&#10;Description automatically generated">
            <a:extLst>
              <a:ext uri="{FF2B5EF4-FFF2-40B4-BE49-F238E27FC236}">
                <a16:creationId xmlns:a16="http://schemas.microsoft.com/office/drawing/2014/main" id="{FD86FF9C-AAB1-B14E-1F46-EFF26BD6816F}"/>
              </a:ext>
            </a:extLst>
          </p:cNvPr>
          <p:cNvPicPr>
            <a:picLocks noChangeAspect="1"/>
          </p:cNvPicPr>
          <p:nvPr/>
        </p:nvPicPr>
        <p:blipFill>
          <a:blip r:embed="rId2"/>
          <a:stretch>
            <a:fillRect/>
          </a:stretch>
        </p:blipFill>
        <p:spPr>
          <a:xfrm>
            <a:off x="7689731" y="3176237"/>
            <a:ext cx="4142232" cy="1429069"/>
          </a:xfrm>
          <a:prstGeom prst="rect">
            <a:avLst/>
          </a:prstGeom>
        </p:spPr>
      </p:pic>
      <p:sp>
        <p:nvSpPr>
          <p:cNvPr id="5" name="Footer Placeholder 4">
            <a:extLst>
              <a:ext uri="{FF2B5EF4-FFF2-40B4-BE49-F238E27FC236}">
                <a16:creationId xmlns:a16="http://schemas.microsoft.com/office/drawing/2014/main" id="{C557AFC2-3BB7-293E-F78B-08A55EB4EA4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noProof="0" dirty="0">
                <a:solidFill>
                  <a:schemeClr val="tx1">
                    <a:tint val="75000"/>
                  </a:schemeClr>
                </a:solidFill>
                <a:latin typeface="+mn-lt"/>
                <a:ea typeface="+mn-ea"/>
                <a:cs typeface="+mn-cs"/>
              </a:rPr>
              <a:t>RSA Encryption</a:t>
            </a:r>
          </a:p>
        </p:txBody>
      </p:sp>
      <p:sp>
        <p:nvSpPr>
          <p:cNvPr id="6" name="Slide Number Placeholder 5">
            <a:extLst>
              <a:ext uri="{FF2B5EF4-FFF2-40B4-BE49-F238E27FC236}">
                <a16:creationId xmlns:a16="http://schemas.microsoft.com/office/drawing/2014/main" id="{0A8222E4-0FF6-C197-B6B5-445009056BA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noProof="0" smtClean="0">
                <a:solidFill>
                  <a:schemeClr val="tx1">
                    <a:tint val="75000"/>
                  </a:schemeClr>
                </a:solidFill>
              </a:rPr>
              <a:pPr>
                <a:spcAft>
                  <a:spcPts val="600"/>
                </a:spcAft>
              </a:pPr>
              <a:t>9</a:t>
            </a:fld>
            <a:endParaRPr lang="en-US" noProof="0">
              <a:solidFill>
                <a:schemeClr val="tx1">
                  <a:tint val="75000"/>
                </a:schemeClr>
              </a:solidFill>
            </a:endParaRPr>
          </a:p>
        </p:txBody>
      </p:sp>
    </p:spTree>
    <p:extLst>
      <p:ext uri="{BB962C8B-B14F-4D97-AF65-F5344CB8AC3E}">
        <p14:creationId xmlns:p14="http://schemas.microsoft.com/office/powerpoint/2010/main" val="2853402223"/>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1371</TotalTime>
  <Words>1303</Words>
  <Application>Microsoft Office PowerPoint</Application>
  <PresentationFormat>Widescreen</PresentationFormat>
  <Paragraphs>134</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RSA Encryption</vt:lpstr>
      <vt:lpstr>Overview</vt:lpstr>
      <vt:lpstr>What is RSA Encryption?</vt:lpstr>
      <vt:lpstr>How does RSA Encryption work?</vt:lpstr>
      <vt:lpstr>Generating Public &amp; Private Keys</vt:lpstr>
      <vt:lpstr>Encryption &amp; Decryption</vt:lpstr>
      <vt:lpstr>Java RSA Program</vt:lpstr>
      <vt:lpstr>RSA encryption algorithm implementation</vt:lpstr>
      <vt:lpstr>Key Generation</vt:lpstr>
      <vt:lpstr>Message Encryption</vt:lpstr>
      <vt:lpstr>Message Decryption</vt:lpstr>
      <vt:lpstr>Error Handling</vt:lpstr>
      <vt:lpstr>generateKeys method</vt:lpstr>
      <vt:lpstr>Encrypt Method</vt:lpstr>
      <vt:lpstr>Decrypt Method</vt:lpstr>
      <vt:lpstr>ParseKeys MEthod</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 Encryption</dc:title>
  <dc:creator>Tom McAloon</dc:creator>
  <cp:lastModifiedBy>Tom McAloon</cp:lastModifiedBy>
  <cp:revision>1</cp:revision>
  <dcterms:created xsi:type="dcterms:W3CDTF">2023-03-20T20:51:32Z</dcterms:created>
  <dcterms:modified xsi:type="dcterms:W3CDTF">2023-03-23T08:01:54Z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