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6.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7.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8.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9.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5" r:id="rId4"/>
  </p:sldMasterIdLst>
  <p:notesMasterIdLst>
    <p:notesMasterId r:id="rId17"/>
  </p:notesMasterIdLst>
  <p:handoutMasterIdLst>
    <p:handoutMasterId r:id="rId18"/>
  </p:handoutMasterIdLst>
  <p:sldIdLst>
    <p:sldId id="306" r:id="rId5"/>
    <p:sldId id="307" r:id="rId6"/>
    <p:sldId id="314" r:id="rId7"/>
    <p:sldId id="315" r:id="rId8"/>
    <p:sldId id="308" r:id="rId9"/>
    <p:sldId id="316" r:id="rId10"/>
    <p:sldId id="317" r:id="rId11"/>
    <p:sldId id="318" r:id="rId12"/>
    <p:sldId id="320" r:id="rId13"/>
    <p:sldId id="321" r:id="rId14"/>
    <p:sldId id="322" r:id="rId15"/>
    <p:sldId id="312"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92" userDrawn="1">
          <p15:clr>
            <a:srgbClr val="A4A3A4"/>
          </p15:clr>
        </p15:guide>
        <p15:guide id="2" pos="7056" userDrawn="1">
          <p15:clr>
            <a:srgbClr val="A4A3A4"/>
          </p15:clr>
        </p15:guide>
        <p15:guide id="3" orient="horz" pos="316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84967" autoAdjust="0"/>
  </p:normalViewPr>
  <p:slideViewPr>
    <p:cSldViewPr snapToGrid="0">
      <p:cViewPr varScale="1">
        <p:scale>
          <a:sx n="103" d="100"/>
          <a:sy n="103" d="100"/>
        </p:scale>
        <p:origin x="126" y="414"/>
      </p:cViewPr>
      <p:guideLst>
        <p:guide orient="horz" pos="1392"/>
        <p:guide pos="7056"/>
        <p:guide orient="horz" pos="3168"/>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87" d="100"/>
          <a:sy n="87" d="100"/>
        </p:scale>
        <p:origin x="3798"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8/10/relationships/authors" Target="authors.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ata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_rels/data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svg"/><Relationship Id="rId1" Type="http://schemas.openxmlformats.org/officeDocument/2006/relationships/image" Target="../media/image18.png"/><Relationship Id="rId4" Type="http://schemas.openxmlformats.org/officeDocument/2006/relationships/image" Target="../media/image21.svg"/></Relationships>
</file>

<file path=ppt/diagrams/_rels/data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3.svg"/><Relationship Id="rId1" Type="http://schemas.openxmlformats.org/officeDocument/2006/relationships/image" Target="../media/image12.png"/><Relationship Id="rId4" Type="http://schemas.openxmlformats.org/officeDocument/2006/relationships/image" Target="../media/image2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_rels/drawing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svg"/><Relationship Id="rId1" Type="http://schemas.openxmlformats.org/officeDocument/2006/relationships/image" Target="../media/image18.png"/><Relationship Id="rId4" Type="http://schemas.openxmlformats.org/officeDocument/2006/relationships/image" Target="../media/image21.svg"/></Relationships>
</file>

<file path=ppt/diagrams/_rels/drawing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3.svg"/><Relationship Id="rId1" Type="http://schemas.openxmlformats.org/officeDocument/2006/relationships/image" Target="../media/image12.png"/><Relationship Id="rId4" Type="http://schemas.openxmlformats.org/officeDocument/2006/relationships/image" Target="../media/image26.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coloredtext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0"/>
      </a:schemeClr>
    </dgm:fillClrLst>
    <dgm:linClrLst>
      <a:schemeClr val="accent2"/>
      <a:schemeClr val="accent3"/>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a:schemeClr val="accent2"/>
      <a:schemeClr val="accent3"/>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accent2">
        <a:alpha val="0"/>
      </a:schemeClr>
    </dgm:fillClrLst>
    <dgm:linClrLst meth="repeat">
      <a:schemeClr val="accent2">
        <a:alpha val="0"/>
      </a:schemeClr>
    </dgm:linClrLst>
    <dgm:effectClrLst/>
    <dgm:txLinClrLst/>
    <dgm:txFillClrLst>
      <a:schemeClr val="accent2"/>
      <a:schemeClr val="accent3"/>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18/5/colors/Iconchunking_coloredtext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dgm:fillClrLst>
    <dgm:linClrLst meth="repeat">
      <a:schemeClr val="lt1">
        <a:alpha val="0"/>
      </a:schemeClr>
    </dgm:linClrLst>
    <dgm:effectClrLst/>
    <dgm:txLinClrLst/>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accent1">
        <a:alpha val="0"/>
      </a:schemeClr>
    </dgm:fillClrLst>
    <dgm:linClrLst meth="repeat">
      <a:schemeClr val="accent1">
        <a:alpha val="0"/>
      </a:schemeClr>
    </dgm:linClrLst>
    <dgm:effectClrLst/>
    <dgm:txLinClrLst/>
    <dgm:txFillClrLst meth="repeat">
      <a:schemeClr val="accent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5080C5-E523-414B-A20F-F6DE6954C404}"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30B1C8FE-C75C-42BF-87B0-0D26FD30B1D8}">
      <dgm:prSet/>
      <dgm:spPr/>
      <dgm:t>
        <a:bodyPr/>
        <a:lstStyle/>
        <a:p>
          <a:pPr>
            <a:lnSpc>
              <a:spcPct val="100000"/>
            </a:lnSpc>
          </a:pPr>
          <a:r>
            <a:rPr lang="en-US"/>
            <a:t>RSA is a public-key cryptosystem that was invented by Ron Rivest, Adi Shamir, and Leonard Adleman (RSA) in 1977</a:t>
          </a:r>
        </a:p>
      </dgm:t>
    </dgm:pt>
    <dgm:pt modelId="{03F41E78-F827-478B-A103-B1F6238F376F}" type="parTrans" cxnId="{89D007FE-EC6B-46A9-96B3-CBB8DE54E26E}">
      <dgm:prSet/>
      <dgm:spPr/>
      <dgm:t>
        <a:bodyPr/>
        <a:lstStyle/>
        <a:p>
          <a:endParaRPr lang="en-US"/>
        </a:p>
      </dgm:t>
    </dgm:pt>
    <dgm:pt modelId="{8BB6D594-3966-49A7-A718-CBA32DFE3550}" type="sibTrans" cxnId="{89D007FE-EC6B-46A9-96B3-CBB8DE54E26E}">
      <dgm:prSet/>
      <dgm:spPr/>
      <dgm:t>
        <a:bodyPr/>
        <a:lstStyle/>
        <a:p>
          <a:endParaRPr lang="en-US"/>
        </a:p>
      </dgm:t>
    </dgm:pt>
    <dgm:pt modelId="{F3836443-5036-436D-907F-F6686CD7741D}">
      <dgm:prSet/>
      <dgm:spPr/>
      <dgm:t>
        <a:bodyPr/>
        <a:lstStyle/>
        <a:p>
          <a:pPr>
            <a:lnSpc>
              <a:spcPct val="100000"/>
            </a:lnSpc>
          </a:pPr>
          <a:r>
            <a:rPr lang="en-US"/>
            <a:t>RSA is widely used today for secure data transmission over the internet.</a:t>
          </a:r>
        </a:p>
      </dgm:t>
    </dgm:pt>
    <dgm:pt modelId="{7BBE1321-493F-4BA7-A8AB-B2583BC8543D}" type="parTrans" cxnId="{C56690F9-A807-4A85-9D29-BB04AB28ACF7}">
      <dgm:prSet/>
      <dgm:spPr/>
      <dgm:t>
        <a:bodyPr/>
        <a:lstStyle/>
        <a:p>
          <a:endParaRPr lang="en-US"/>
        </a:p>
      </dgm:t>
    </dgm:pt>
    <dgm:pt modelId="{1A720D2B-276A-49F7-A171-B2B8A9CCF4EA}" type="sibTrans" cxnId="{C56690F9-A807-4A85-9D29-BB04AB28ACF7}">
      <dgm:prSet/>
      <dgm:spPr/>
      <dgm:t>
        <a:bodyPr/>
        <a:lstStyle/>
        <a:p>
          <a:endParaRPr lang="en-US"/>
        </a:p>
      </dgm:t>
    </dgm:pt>
    <dgm:pt modelId="{73FF92BE-600A-4DE1-8B56-C66DD97F3347}">
      <dgm:prSet/>
      <dgm:spPr/>
      <dgm:t>
        <a:bodyPr/>
        <a:lstStyle/>
        <a:p>
          <a:pPr>
            <a:lnSpc>
              <a:spcPct val="100000"/>
            </a:lnSpc>
          </a:pPr>
          <a:r>
            <a:rPr lang="en-US"/>
            <a:t>It is used in various applications, such as online banking, email encryption, and secure file transfers.</a:t>
          </a:r>
        </a:p>
      </dgm:t>
    </dgm:pt>
    <dgm:pt modelId="{1B74C1E6-CB41-4B66-A0E0-064D13F38867}" type="parTrans" cxnId="{3962B5B0-4EC0-48D7-B12F-C8160AD699CF}">
      <dgm:prSet/>
      <dgm:spPr/>
      <dgm:t>
        <a:bodyPr/>
        <a:lstStyle/>
        <a:p>
          <a:endParaRPr lang="en-US"/>
        </a:p>
      </dgm:t>
    </dgm:pt>
    <dgm:pt modelId="{DDEC7285-7720-4415-B40D-069F032626DF}" type="sibTrans" cxnId="{3962B5B0-4EC0-48D7-B12F-C8160AD699CF}">
      <dgm:prSet/>
      <dgm:spPr/>
      <dgm:t>
        <a:bodyPr/>
        <a:lstStyle/>
        <a:p>
          <a:endParaRPr lang="en-US"/>
        </a:p>
      </dgm:t>
    </dgm:pt>
    <dgm:pt modelId="{077214E1-BA67-493E-82E1-8E7734E8A6B7}" type="pres">
      <dgm:prSet presAssocID="{015080C5-E523-414B-A20F-F6DE6954C404}" presName="root" presStyleCnt="0">
        <dgm:presLayoutVars>
          <dgm:dir/>
          <dgm:resizeHandles val="exact"/>
        </dgm:presLayoutVars>
      </dgm:prSet>
      <dgm:spPr/>
    </dgm:pt>
    <dgm:pt modelId="{29A96F15-1833-4549-B272-59D7AA8A960A}" type="pres">
      <dgm:prSet presAssocID="{30B1C8FE-C75C-42BF-87B0-0D26FD30B1D8}" presName="compNode" presStyleCnt="0"/>
      <dgm:spPr/>
    </dgm:pt>
    <dgm:pt modelId="{14C3B081-95EA-4526-B924-7EF115BAF31B}" type="pres">
      <dgm:prSet presAssocID="{30B1C8FE-C75C-42BF-87B0-0D26FD30B1D8}" presName="bgRect" presStyleLbl="bgShp" presStyleIdx="0" presStyleCnt="3"/>
      <dgm:spPr/>
    </dgm:pt>
    <dgm:pt modelId="{94FC6108-6E47-464B-B92D-419676E5BAB9}" type="pres">
      <dgm:prSet presAssocID="{30B1C8FE-C75C-42BF-87B0-0D26FD30B1D8}"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Processor"/>
        </a:ext>
      </dgm:extLst>
    </dgm:pt>
    <dgm:pt modelId="{85C1372C-0A15-4B63-9E9E-4381CB603C12}" type="pres">
      <dgm:prSet presAssocID="{30B1C8FE-C75C-42BF-87B0-0D26FD30B1D8}" presName="spaceRect" presStyleCnt="0"/>
      <dgm:spPr/>
    </dgm:pt>
    <dgm:pt modelId="{8F912BD7-92F3-4DEF-A3DB-680239CB8112}" type="pres">
      <dgm:prSet presAssocID="{30B1C8FE-C75C-42BF-87B0-0D26FD30B1D8}" presName="parTx" presStyleLbl="revTx" presStyleIdx="0" presStyleCnt="3">
        <dgm:presLayoutVars>
          <dgm:chMax val="0"/>
          <dgm:chPref val="0"/>
        </dgm:presLayoutVars>
      </dgm:prSet>
      <dgm:spPr/>
    </dgm:pt>
    <dgm:pt modelId="{2E9E6216-26E1-45C7-B3CF-A69DA6F4414F}" type="pres">
      <dgm:prSet presAssocID="{8BB6D594-3966-49A7-A718-CBA32DFE3550}" presName="sibTrans" presStyleCnt="0"/>
      <dgm:spPr/>
    </dgm:pt>
    <dgm:pt modelId="{F089A52D-63CD-40F6-A66A-E5A319F6DD4F}" type="pres">
      <dgm:prSet presAssocID="{F3836443-5036-436D-907F-F6686CD7741D}" presName="compNode" presStyleCnt="0"/>
      <dgm:spPr/>
    </dgm:pt>
    <dgm:pt modelId="{EA9DD055-950F-48D4-A4CF-639E9CA90909}" type="pres">
      <dgm:prSet presAssocID="{F3836443-5036-436D-907F-F6686CD7741D}" presName="bgRect" presStyleLbl="bgShp" presStyleIdx="1" presStyleCnt="3"/>
      <dgm:spPr/>
    </dgm:pt>
    <dgm:pt modelId="{92B01A24-644D-4E0C-BC64-61D794980E12}" type="pres">
      <dgm:prSet presAssocID="{F3836443-5036-436D-907F-F6686CD7741D}"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isconnected"/>
        </a:ext>
      </dgm:extLst>
    </dgm:pt>
    <dgm:pt modelId="{065A43F9-F31D-48B7-B111-CA50B9CEEE1F}" type="pres">
      <dgm:prSet presAssocID="{F3836443-5036-436D-907F-F6686CD7741D}" presName="spaceRect" presStyleCnt="0"/>
      <dgm:spPr/>
    </dgm:pt>
    <dgm:pt modelId="{C0402DBD-BA54-4FEF-AAD7-A2FE7F31C233}" type="pres">
      <dgm:prSet presAssocID="{F3836443-5036-436D-907F-F6686CD7741D}" presName="parTx" presStyleLbl="revTx" presStyleIdx="1" presStyleCnt="3">
        <dgm:presLayoutVars>
          <dgm:chMax val="0"/>
          <dgm:chPref val="0"/>
        </dgm:presLayoutVars>
      </dgm:prSet>
      <dgm:spPr/>
    </dgm:pt>
    <dgm:pt modelId="{8067B2D4-035D-4016-AD77-6D57254CD1AE}" type="pres">
      <dgm:prSet presAssocID="{1A720D2B-276A-49F7-A171-B2B8A9CCF4EA}" presName="sibTrans" presStyleCnt="0"/>
      <dgm:spPr/>
    </dgm:pt>
    <dgm:pt modelId="{2E058D0F-23F7-4C9A-8A6A-F47F536DFDAF}" type="pres">
      <dgm:prSet presAssocID="{73FF92BE-600A-4DE1-8B56-C66DD97F3347}" presName="compNode" presStyleCnt="0"/>
      <dgm:spPr/>
    </dgm:pt>
    <dgm:pt modelId="{EA7A3860-3C6B-4A21-BD28-2FC9ADDBB741}" type="pres">
      <dgm:prSet presAssocID="{73FF92BE-600A-4DE1-8B56-C66DD97F3347}" presName="bgRect" presStyleLbl="bgShp" presStyleIdx="2" presStyleCnt="3"/>
      <dgm:spPr/>
    </dgm:pt>
    <dgm:pt modelId="{E7A6606B-72AB-470B-9810-66F165444F09}" type="pres">
      <dgm:prSet presAssocID="{73FF92BE-600A-4DE1-8B56-C66DD97F3347}"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Envelope"/>
        </a:ext>
      </dgm:extLst>
    </dgm:pt>
    <dgm:pt modelId="{54D7DD22-44E5-4F84-A907-5C69AEDE0689}" type="pres">
      <dgm:prSet presAssocID="{73FF92BE-600A-4DE1-8B56-C66DD97F3347}" presName="spaceRect" presStyleCnt="0"/>
      <dgm:spPr/>
    </dgm:pt>
    <dgm:pt modelId="{C5A99BE1-4996-488F-9B66-7C6DC033496F}" type="pres">
      <dgm:prSet presAssocID="{73FF92BE-600A-4DE1-8B56-C66DD97F3347}" presName="parTx" presStyleLbl="revTx" presStyleIdx="2" presStyleCnt="3">
        <dgm:presLayoutVars>
          <dgm:chMax val="0"/>
          <dgm:chPref val="0"/>
        </dgm:presLayoutVars>
      </dgm:prSet>
      <dgm:spPr/>
    </dgm:pt>
  </dgm:ptLst>
  <dgm:cxnLst>
    <dgm:cxn modelId="{496C7245-84E1-4317-A74E-CDB0D6A98696}" type="presOf" srcId="{73FF92BE-600A-4DE1-8B56-C66DD97F3347}" destId="{C5A99BE1-4996-488F-9B66-7C6DC033496F}" srcOrd="0" destOrd="0" presId="urn:microsoft.com/office/officeart/2018/2/layout/IconVerticalSolidList"/>
    <dgm:cxn modelId="{E0878556-F40C-44A5-9C31-3D5BCEAB6F78}" type="presOf" srcId="{F3836443-5036-436D-907F-F6686CD7741D}" destId="{C0402DBD-BA54-4FEF-AAD7-A2FE7F31C233}" srcOrd="0" destOrd="0" presId="urn:microsoft.com/office/officeart/2018/2/layout/IconVerticalSolidList"/>
    <dgm:cxn modelId="{DAC0D381-0F99-4FBE-AB4A-7E143BC03D62}" type="presOf" srcId="{015080C5-E523-414B-A20F-F6DE6954C404}" destId="{077214E1-BA67-493E-82E1-8E7734E8A6B7}" srcOrd="0" destOrd="0" presId="urn:microsoft.com/office/officeart/2018/2/layout/IconVerticalSolidList"/>
    <dgm:cxn modelId="{86C00891-6F0E-45C0-8018-B9FABC094CB1}" type="presOf" srcId="{30B1C8FE-C75C-42BF-87B0-0D26FD30B1D8}" destId="{8F912BD7-92F3-4DEF-A3DB-680239CB8112}" srcOrd="0" destOrd="0" presId="urn:microsoft.com/office/officeart/2018/2/layout/IconVerticalSolidList"/>
    <dgm:cxn modelId="{3962B5B0-4EC0-48D7-B12F-C8160AD699CF}" srcId="{015080C5-E523-414B-A20F-F6DE6954C404}" destId="{73FF92BE-600A-4DE1-8B56-C66DD97F3347}" srcOrd="2" destOrd="0" parTransId="{1B74C1E6-CB41-4B66-A0E0-064D13F38867}" sibTransId="{DDEC7285-7720-4415-B40D-069F032626DF}"/>
    <dgm:cxn modelId="{C56690F9-A807-4A85-9D29-BB04AB28ACF7}" srcId="{015080C5-E523-414B-A20F-F6DE6954C404}" destId="{F3836443-5036-436D-907F-F6686CD7741D}" srcOrd="1" destOrd="0" parTransId="{7BBE1321-493F-4BA7-A8AB-B2583BC8543D}" sibTransId="{1A720D2B-276A-49F7-A171-B2B8A9CCF4EA}"/>
    <dgm:cxn modelId="{89D007FE-EC6B-46A9-96B3-CBB8DE54E26E}" srcId="{015080C5-E523-414B-A20F-F6DE6954C404}" destId="{30B1C8FE-C75C-42BF-87B0-0D26FD30B1D8}" srcOrd="0" destOrd="0" parTransId="{03F41E78-F827-478B-A103-B1F6238F376F}" sibTransId="{8BB6D594-3966-49A7-A718-CBA32DFE3550}"/>
    <dgm:cxn modelId="{4458DF8E-CE43-4B51-833C-5EC6EC28EB27}" type="presParOf" srcId="{077214E1-BA67-493E-82E1-8E7734E8A6B7}" destId="{29A96F15-1833-4549-B272-59D7AA8A960A}" srcOrd="0" destOrd="0" presId="urn:microsoft.com/office/officeart/2018/2/layout/IconVerticalSolidList"/>
    <dgm:cxn modelId="{C6809DD1-491A-4E83-B618-343EF101F0B2}" type="presParOf" srcId="{29A96F15-1833-4549-B272-59D7AA8A960A}" destId="{14C3B081-95EA-4526-B924-7EF115BAF31B}" srcOrd="0" destOrd="0" presId="urn:microsoft.com/office/officeart/2018/2/layout/IconVerticalSolidList"/>
    <dgm:cxn modelId="{2F04FD0D-34A1-4792-9C90-FE52CE2CD39C}" type="presParOf" srcId="{29A96F15-1833-4549-B272-59D7AA8A960A}" destId="{94FC6108-6E47-464B-B92D-419676E5BAB9}" srcOrd="1" destOrd="0" presId="urn:microsoft.com/office/officeart/2018/2/layout/IconVerticalSolidList"/>
    <dgm:cxn modelId="{A7EF855A-7E90-47D6-BFFC-947CA3A0FDFB}" type="presParOf" srcId="{29A96F15-1833-4549-B272-59D7AA8A960A}" destId="{85C1372C-0A15-4B63-9E9E-4381CB603C12}" srcOrd="2" destOrd="0" presId="urn:microsoft.com/office/officeart/2018/2/layout/IconVerticalSolidList"/>
    <dgm:cxn modelId="{7B2CFC90-7311-403F-9421-7157C2CE43A9}" type="presParOf" srcId="{29A96F15-1833-4549-B272-59D7AA8A960A}" destId="{8F912BD7-92F3-4DEF-A3DB-680239CB8112}" srcOrd="3" destOrd="0" presId="urn:microsoft.com/office/officeart/2018/2/layout/IconVerticalSolidList"/>
    <dgm:cxn modelId="{B4A75B26-078D-4A99-8766-B1F676E51762}" type="presParOf" srcId="{077214E1-BA67-493E-82E1-8E7734E8A6B7}" destId="{2E9E6216-26E1-45C7-B3CF-A69DA6F4414F}" srcOrd="1" destOrd="0" presId="urn:microsoft.com/office/officeart/2018/2/layout/IconVerticalSolidList"/>
    <dgm:cxn modelId="{FEA3F800-0F1C-44EC-9828-96F515ED3E8C}" type="presParOf" srcId="{077214E1-BA67-493E-82E1-8E7734E8A6B7}" destId="{F089A52D-63CD-40F6-A66A-E5A319F6DD4F}" srcOrd="2" destOrd="0" presId="urn:microsoft.com/office/officeart/2018/2/layout/IconVerticalSolidList"/>
    <dgm:cxn modelId="{F8D6FBA0-ED59-4C86-A6DA-23939DB208CE}" type="presParOf" srcId="{F089A52D-63CD-40F6-A66A-E5A319F6DD4F}" destId="{EA9DD055-950F-48D4-A4CF-639E9CA90909}" srcOrd="0" destOrd="0" presId="urn:microsoft.com/office/officeart/2018/2/layout/IconVerticalSolidList"/>
    <dgm:cxn modelId="{F0FB89BF-AFF9-4AAD-B163-9EB30C25D8F1}" type="presParOf" srcId="{F089A52D-63CD-40F6-A66A-E5A319F6DD4F}" destId="{92B01A24-644D-4E0C-BC64-61D794980E12}" srcOrd="1" destOrd="0" presId="urn:microsoft.com/office/officeart/2018/2/layout/IconVerticalSolidList"/>
    <dgm:cxn modelId="{B42F70EC-F66B-439D-A630-5FA28BED535D}" type="presParOf" srcId="{F089A52D-63CD-40F6-A66A-E5A319F6DD4F}" destId="{065A43F9-F31D-48B7-B111-CA50B9CEEE1F}" srcOrd="2" destOrd="0" presId="urn:microsoft.com/office/officeart/2018/2/layout/IconVerticalSolidList"/>
    <dgm:cxn modelId="{D915A89F-83E0-4572-BEC2-AB11989A8FE8}" type="presParOf" srcId="{F089A52D-63CD-40F6-A66A-E5A319F6DD4F}" destId="{C0402DBD-BA54-4FEF-AAD7-A2FE7F31C233}" srcOrd="3" destOrd="0" presId="urn:microsoft.com/office/officeart/2018/2/layout/IconVerticalSolidList"/>
    <dgm:cxn modelId="{51AC28D7-2D8C-4D42-A45F-CCF265A85087}" type="presParOf" srcId="{077214E1-BA67-493E-82E1-8E7734E8A6B7}" destId="{8067B2D4-035D-4016-AD77-6D57254CD1AE}" srcOrd="3" destOrd="0" presId="urn:microsoft.com/office/officeart/2018/2/layout/IconVerticalSolidList"/>
    <dgm:cxn modelId="{76C9D4BC-B11C-4AB4-BB3D-8347D379E9A8}" type="presParOf" srcId="{077214E1-BA67-493E-82E1-8E7734E8A6B7}" destId="{2E058D0F-23F7-4C9A-8A6A-F47F536DFDAF}" srcOrd="4" destOrd="0" presId="urn:microsoft.com/office/officeart/2018/2/layout/IconVerticalSolidList"/>
    <dgm:cxn modelId="{08C98FD6-8E88-418F-B5E3-B8024C4FC663}" type="presParOf" srcId="{2E058D0F-23F7-4C9A-8A6A-F47F536DFDAF}" destId="{EA7A3860-3C6B-4A21-BD28-2FC9ADDBB741}" srcOrd="0" destOrd="0" presId="urn:microsoft.com/office/officeart/2018/2/layout/IconVerticalSolidList"/>
    <dgm:cxn modelId="{6DACF9F7-A652-47B6-9855-C9B62B9EFCD6}" type="presParOf" srcId="{2E058D0F-23F7-4C9A-8A6A-F47F536DFDAF}" destId="{E7A6606B-72AB-470B-9810-66F165444F09}" srcOrd="1" destOrd="0" presId="urn:microsoft.com/office/officeart/2018/2/layout/IconVerticalSolidList"/>
    <dgm:cxn modelId="{659D8618-25E4-48A2-9632-57D4A1C25E2A}" type="presParOf" srcId="{2E058D0F-23F7-4C9A-8A6A-F47F536DFDAF}" destId="{54D7DD22-44E5-4F84-A907-5C69AEDE0689}" srcOrd="2" destOrd="0" presId="urn:microsoft.com/office/officeart/2018/2/layout/IconVerticalSolidList"/>
    <dgm:cxn modelId="{9CE8ED96-3748-4B86-B97F-3D27AA514BD1}" type="presParOf" srcId="{2E058D0F-23F7-4C9A-8A6A-F47F536DFDAF}" destId="{C5A99BE1-4996-488F-9B66-7C6DC033496F}" srcOrd="3" destOrd="0" presId="urn:microsoft.com/office/officeart/2018/2/layout/IconVerticalSolid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8AD3091-92AF-4A95-A244-D0FC88CE2A3E}" type="doc">
      <dgm:prSet loTypeId="urn:microsoft.com/office/officeart/2018/5/layout/IconLeafLabelList" loCatId="icon" qsTypeId="urn:microsoft.com/office/officeart/2005/8/quickstyle/simple1" qsCatId="simple" csTypeId="urn:microsoft.com/office/officeart/2018/5/colors/Iconchunking_coloredtext_colorful2" csCatId="colorful" phldr="1"/>
      <dgm:spPr/>
      <dgm:t>
        <a:bodyPr/>
        <a:lstStyle/>
        <a:p>
          <a:endParaRPr lang="en-US"/>
        </a:p>
      </dgm:t>
    </dgm:pt>
    <dgm:pt modelId="{2B38B9E9-7574-4E75-90CE-C8251444D520}">
      <dgm:prSet/>
      <dgm:spPr/>
      <dgm:t>
        <a:bodyPr/>
        <a:lstStyle/>
        <a:p>
          <a:pPr>
            <a:lnSpc>
              <a:spcPct val="100000"/>
            </a:lnSpc>
            <a:defRPr cap="all"/>
          </a:pPr>
          <a:r>
            <a:rPr lang="en-GB"/>
            <a:t>RSA works by utilizing the mathematical properties of large prime numbers.</a:t>
          </a:r>
          <a:endParaRPr lang="en-US"/>
        </a:p>
      </dgm:t>
    </dgm:pt>
    <dgm:pt modelId="{45376E1C-D601-4FD7-81C7-5C3FE72AABFC}" type="parTrans" cxnId="{5C3E9455-8D3C-46A3-8016-683AD6149E16}">
      <dgm:prSet/>
      <dgm:spPr/>
      <dgm:t>
        <a:bodyPr/>
        <a:lstStyle/>
        <a:p>
          <a:endParaRPr lang="en-US"/>
        </a:p>
      </dgm:t>
    </dgm:pt>
    <dgm:pt modelId="{4E7E41E1-5F09-4B3E-8111-487F278C5E42}" type="sibTrans" cxnId="{5C3E9455-8D3C-46A3-8016-683AD6149E16}">
      <dgm:prSet/>
      <dgm:spPr/>
      <dgm:t>
        <a:bodyPr/>
        <a:lstStyle/>
        <a:p>
          <a:endParaRPr lang="en-US"/>
        </a:p>
      </dgm:t>
    </dgm:pt>
    <dgm:pt modelId="{82429627-02B2-47AD-ACBE-56F78D4ECFEF}">
      <dgm:prSet/>
      <dgm:spPr/>
      <dgm:t>
        <a:bodyPr/>
        <a:lstStyle/>
        <a:p>
          <a:pPr>
            <a:lnSpc>
              <a:spcPct val="100000"/>
            </a:lnSpc>
            <a:defRPr cap="all"/>
          </a:pPr>
          <a:r>
            <a:rPr lang="en-GB"/>
            <a:t>It involves the generation of two prime numbers, p and q, whose product, n, is the public key used for encryption.</a:t>
          </a:r>
          <a:endParaRPr lang="en-US"/>
        </a:p>
      </dgm:t>
    </dgm:pt>
    <dgm:pt modelId="{3D8D0F7E-C581-48F4-BAB7-ABD234138A6B}" type="parTrans" cxnId="{60465EFB-9C16-48CF-A2D1-652A745EBD08}">
      <dgm:prSet/>
      <dgm:spPr/>
      <dgm:t>
        <a:bodyPr/>
        <a:lstStyle/>
        <a:p>
          <a:endParaRPr lang="en-US"/>
        </a:p>
      </dgm:t>
    </dgm:pt>
    <dgm:pt modelId="{1C0825B9-C991-426A-95D7-D229435ADBA3}" type="sibTrans" cxnId="{60465EFB-9C16-48CF-A2D1-652A745EBD08}">
      <dgm:prSet/>
      <dgm:spPr/>
      <dgm:t>
        <a:bodyPr/>
        <a:lstStyle/>
        <a:p>
          <a:endParaRPr lang="en-US"/>
        </a:p>
      </dgm:t>
    </dgm:pt>
    <dgm:pt modelId="{418ADA5D-9152-4410-8DF9-9E0AA52479DC}">
      <dgm:prSet/>
      <dgm:spPr/>
      <dgm:t>
        <a:bodyPr/>
        <a:lstStyle/>
        <a:p>
          <a:pPr>
            <a:lnSpc>
              <a:spcPct val="100000"/>
            </a:lnSpc>
            <a:defRPr cap="all"/>
          </a:pPr>
          <a:r>
            <a:rPr lang="en-GB"/>
            <a:t>The security of RSA encryption is based on the fact that it is difficult to factorize the product of two large prime numbers, making it practically impossible to determine the factors of the public key.</a:t>
          </a:r>
          <a:endParaRPr lang="en-US"/>
        </a:p>
      </dgm:t>
    </dgm:pt>
    <dgm:pt modelId="{B2088190-31CD-4DBE-96E5-EB52CCC2EFEF}" type="parTrans" cxnId="{C85D4E5F-7CBB-4375-8276-BF82B9F30C13}">
      <dgm:prSet/>
      <dgm:spPr/>
      <dgm:t>
        <a:bodyPr/>
        <a:lstStyle/>
        <a:p>
          <a:endParaRPr lang="en-US"/>
        </a:p>
      </dgm:t>
    </dgm:pt>
    <dgm:pt modelId="{FBFC78E4-672A-46B0-A661-5DD4E24E8128}" type="sibTrans" cxnId="{C85D4E5F-7CBB-4375-8276-BF82B9F30C13}">
      <dgm:prSet/>
      <dgm:spPr/>
      <dgm:t>
        <a:bodyPr/>
        <a:lstStyle/>
        <a:p>
          <a:endParaRPr lang="en-US"/>
        </a:p>
      </dgm:t>
    </dgm:pt>
    <dgm:pt modelId="{2A87DF3B-CE5A-48AA-AA04-E0F38A367871}" type="pres">
      <dgm:prSet presAssocID="{38AD3091-92AF-4A95-A244-D0FC88CE2A3E}" presName="root" presStyleCnt="0">
        <dgm:presLayoutVars>
          <dgm:dir/>
          <dgm:resizeHandles val="exact"/>
        </dgm:presLayoutVars>
      </dgm:prSet>
      <dgm:spPr/>
    </dgm:pt>
    <dgm:pt modelId="{0077197D-6930-44F4-AFD3-C9988AA54A02}" type="pres">
      <dgm:prSet presAssocID="{2B38B9E9-7574-4E75-90CE-C8251444D520}" presName="compNode" presStyleCnt="0"/>
      <dgm:spPr/>
    </dgm:pt>
    <dgm:pt modelId="{E975386F-B1FD-40F6-B49A-6C8A9FA98D75}" type="pres">
      <dgm:prSet presAssocID="{2B38B9E9-7574-4E75-90CE-C8251444D520}" presName="iconBgRect" presStyleLbl="bgShp" presStyleIdx="0" presStyleCnt="3"/>
      <dgm:spPr>
        <a:prstGeom prst="round2DiagRect">
          <a:avLst>
            <a:gd name="adj1" fmla="val 29727"/>
            <a:gd name="adj2" fmla="val 0"/>
          </a:avLst>
        </a:prstGeom>
      </dgm:spPr>
    </dgm:pt>
    <dgm:pt modelId="{27C183EA-DFDE-4086-9FE3-3165F18F8972}" type="pres">
      <dgm:prSet presAssocID="{2B38B9E9-7574-4E75-90CE-C8251444D520}"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alculator"/>
        </a:ext>
      </dgm:extLst>
    </dgm:pt>
    <dgm:pt modelId="{16436788-70ED-418B-A439-084556CDCBC5}" type="pres">
      <dgm:prSet presAssocID="{2B38B9E9-7574-4E75-90CE-C8251444D520}" presName="spaceRect" presStyleCnt="0"/>
      <dgm:spPr/>
    </dgm:pt>
    <dgm:pt modelId="{1BAD83C1-DA66-4903-86BB-70684217CC8B}" type="pres">
      <dgm:prSet presAssocID="{2B38B9E9-7574-4E75-90CE-C8251444D520}" presName="textRect" presStyleLbl="revTx" presStyleIdx="0" presStyleCnt="3">
        <dgm:presLayoutVars>
          <dgm:chMax val="1"/>
          <dgm:chPref val="1"/>
        </dgm:presLayoutVars>
      </dgm:prSet>
      <dgm:spPr/>
    </dgm:pt>
    <dgm:pt modelId="{37130208-0A92-46C4-BD9C-5FE91BC929E8}" type="pres">
      <dgm:prSet presAssocID="{4E7E41E1-5F09-4B3E-8111-487F278C5E42}" presName="sibTrans" presStyleCnt="0"/>
      <dgm:spPr/>
    </dgm:pt>
    <dgm:pt modelId="{24B32481-AB00-439B-9C17-A063FD48F08E}" type="pres">
      <dgm:prSet presAssocID="{82429627-02B2-47AD-ACBE-56F78D4ECFEF}" presName="compNode" presStyleCnt="0"/>
      <dgm:spPr/>
    </dgm:pt>
    <dgm:pt modelId="{DF45A4E5-4F3C-428F-9ED5-E6C64DC17321}" type="pres">
      <dgm:prSet presAssocID="{82429627-02B2-47AD-ACBE-56F78D4ECFEF}" presName="iconBgRect" presStyleLbl="bgShp" presStyleIdx="1" presStyleCnt="3"/>
      <dgm:spPr>
        <a:prstGeom prst="round2DiagRect">
          <a:avLst>
            <a:gd name="adj1" fmla="val 29727"/>
            <a:gd name="adj2" fmla="val 0"/>
          </a:avLst>
        </a:prstGeom>
      </dgm:spPr>
    </dgm:pt>
    <dgm:pt modelId="{F55FBB61-DBF6-488D-9F51-AF83600B3379}" type="pres">
      <dgm:prSet presAssocID="{82429627-02B2-47AD-ACBE-56F78D4ECFEF}"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Key"/>
        </a:ext>
      </dgm:extLst>
    </dgm:pt>
    <dgm:pt modelId="{0DDAA61A-2063-4658-BCB3-275238DF0AAE}" type="pres">
      <dgm:prSet presAssocID="{82429627-02B2-47AD-ACBE-56F78D4ECFEF}" presName="spaceRect" presStyleCnt="0"/>
      <dgm:spPr/>
    </dgm:pt>
    <dgm:pt modelId="{86A13BE6-0362-44EC-9905-4415C5BD79CC}" type="pres">
      <dgm:prSet presAssocID="{82429627-02B2-47AD-ACBE-56F78D4ECFEF}" presName="textRect" presStyleLbl="revTx" presStyleIdx="1" presStyleCnt="3">
        <dgm:presLayoutVars>
          <dgm:chMax val="1"/>
          <dgm:chPref val="1"/>
        </dgm:presLayoutVars>
      </dgm:prSet>
      <dgm:spPr/>
    </dgm:pt>
    <dgm:pt modelId="{82609AD9-A6AD-45C6-B12C-FE6FC0CDF20A}" type="pres">
      <dgm:prSet presAssocID="{1C0825B9-C991-426A-95D7-D229435ADBA3}" presName="sibTrans" presStyleCnt="0"/>
      <dgm:spPr/>
    </dgm:pt>
    <dgm:pt modelId="{34918E3E-903B-44AB-9D28-E28EF73FE475}" type="pres">
      <dgm:prSet presAssocID="{418ADA5D-9152-4410-8DF9-9E0AA52479DC}" presName="compNode" presStyleCnt="0"/>
      <dgm:spPr/>
    </dgm:pt>
    <dgm:pt modelId="{D8F6BE0E-5346-404D-85DA-1F076CFD8D45}" type="pres">
      <dgm:prSet presAssocID="{418ADA5D-9152-4410-8DF9-9E0AA52479DC}" presName="iconBgRect" presStyleLbl="bgShp" presStyleIdx="2" presStyleCnt="3"/>
      <dgm:spPr>
        <a:prstGeom prst="round2DiagRect">
          <a:avLst>
            <a:gd name="adj1" fmla="val 29727"/>
            <a:gd name="adj2" fmla="val 0"/>
          </a:avLst>
        </a:prstGeom>
      </dgm:spPr>
    </dgm:pt>
    <dgm:pt modelId="{F48C1992-7D38-43DD-BA01-28464E977888}" type="pres">
      <dgm:prSet presAssocID="{418ADA5D-9152-4410-8DF9-9E0AA52479DC}"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Lock"/>
        </a:ext>
      </dgm:extLst>
    </dgm:pt>
    <dgm:pt modelId="{F36DEE78-19A4-4519-B40B-E56765FEA50A}" type="pres">
      <dgm:prSet presAssocID="{418ADA5D-9152-4410-8DF9-9E0AA52479DC}" presName="spaceRect" presStyleCnt="0"/>
      <dgm:spPr/>
    </dgm:pt>
    <dgm:pt modelId="{A20636BE-5326-4739-859F-F5BD5F392771}" type="pres">
      <dgm:prSet presAssocID="{418ADA5D-9152-4410-8DF9-9E0AA52479DC}" presName="textRect" presStyleLbl="revTx" presStyleIdx="2" presStyleCnt="3">
        <dgm:presLayoutVars>
          <dgm:chMax val="1"/>
          <dgm:chPref val="1"/>
        </dgm:presLayoutVars>
      </dgm:prSet>
      <dgm:spPr/>
    </dgm:pt>
  </dgm:ptLst>
  <dgm:cxnLst>
    <dgm:cxn modelId="{5AA24F15-4E60-4B9B-B047-91F6EBE13205}" type="presOf" srcId="{2B38B9E9-7574-4E75-90CE-C8251444D520}" destId="{1BAD83C1-DA66-4903-86BB-70684217CC8B}" srcOrd="0" destOrd="0" presId="urn:microsoft.com/office/officeart/2018/5/layout/IconLeafLabelList"/>
    <dgm:cxn modelId="{C85D4E5F-7CBB-4375-8276-BF82B9F30C13}" srcId="{38AD3091-92AF-4A95-A244-D0FC88CE2A3E}" destId="{418ADA5D-9152-4410-8DF9-9E0AA52479DC}" srcOrd="2" destOrd="0" parTransId="{B2088190-31CD-4DBE-96E5-EB52CCC2EFEF}" sibTransId="{FBFC78E4-672A-46B0-A661-5DD4E24E8128}"/>
    <dgm:cxn modelId="{4D51995F-E9A3-4131-BD47-7117ACE9286F}" type="presOf" srcId="{38AD3091-92AF-4A95-A244-D0FC88CE2A3E}" destId="{2A87DF3B-CE5A-48AA-AA04-E0F38A367871}" srcOrd="0" destOrd="0" presId="urn:microsoft.com/office/officeart/2018/5/layout/IconLeafLabelList"/>
    <dgm:cxn modelId="{5C3E9455-8D3C-46A3-8016-683AD6149E16}" srcId="{38AD3091-92AF-4A95-A244-D0FC88CE2A3E}" destId="{2B38B9E9-7574-4E75-90CE-C8251444D520}" srcOrd="0" destOrd="0" parTransId="{45376E1C-D601-4FD7-81C7-5C3FE72AABFC}" sibTransId="{4E7E41E1-5F09-4B3E-8111-487F278C5E42}"/>
    <dgm:cxn modelId="{A219EF83-BE8E-460D-9096-729C9DBDAC9F}" type="presOf" srcId="{82429627-02B2-47AD-ACBE-56F78D4ECFEF}" destId="{86A13BE6-0362-44EC-9905-4415C5BD79CC}" srcOrd="0" destOrd="0" presId="urn:microsoft.com/office/officeart/2018/5/layout/IconLeafLabelList"/>
    <dgm:cxn modelId="{6B6CB5CE-BF9B-4A32-BDC8-2FB3307F6515}" type="presOf" srcId="{418ADA5D-9152-4410-8DF9-9E0AA52479DC}" destId="{A20636BE-5326-4739-859F-F5BD5F392771}" srcOrd="0" destOrd="0" presId="urn:microsoft.com/office/officeart/2018/5/layout/IconLeafLabelList"/>
    <dgm:cxn modelId="{60465EFB-9C16-48CF-A2D1-652A745EBD08}" srcId="{38AD3091-92AF-4A95-A244-D0FC88CE2A3E}" destId="{82429627-02B2-47AD-ACBE-56F78D4ECFEF}" srcOrd="1" destOrd="0" parTransId="{3D8D0F7E-C581-48F4-BAB7-ABD234138A6B}" sibTransId="{1C0825B9-C991-426A-95D7-D229435ADBA3}"/>
    <dgm:cxn modelId="{B0ED798B-4329-4BB0-8550-C871CFDB8A23}" type="presParOf" srcId="{2A87DF3B-CE5A-48AA-AA04-E0F38A367871}" destId="{0077197D-6930-44F4-AFD3-C9988AA54A02}" srcOrd="0" destOrd="0" presId="urn:microsoft.com/office/officeart/2018/5/layout/IconLeafLabelList"/>
    <dgm:cxn modelId="{4DF3AFF3-4539-4DE9-98F1-C186F447C119}" type="presParOf" srcId="{0077197D-6930-44F4-AFD3-C9988AA54A02}" destId="{E975386F-B1FD-40F6-B49A-6C8A9FA98D75}" srcOrd="0" destOrd="0" presId="urn:microsoft.com/office/officeart/2018/5/layout/IconLeafLabelList"/>
    <dgm:cxn modelId="{6BF684E0-977B-4B8B-9025-88C71818C2B5}" type="presParOf" srcId="{0077197D-6930-44F4-AFD3-C9988AA54A02}" destId="{27C183EA-DFDE-4086-9FE3-3165F18F8972}" srcOrd="1" destOrd="0" presId="urn:microsoft.com/office/officeart/2018/5/layout/IconLeafLabelList"/>
    <dgm:cxn modelId="{AA2DF6F8-9C52-4C85-B9F7-B5B81E303413}" type="presParOf" srcId="{0077197D-6930-44F4-AFD3-C9988AA54A02}" destId="{16436788-70ED-418B-A439-084556CDCBC5}" srcOrd="2" destOrd="0" presId="urn:microsoft.com/office/officeart/2018/5/layout/IconLeafLabelList"/>
    <dgm:cxn modelId="{046F8FAB-05A3-4473-A6A9-38B01679DD80}" type="presParOf" srcId="{0077197D-6930-44F4-AFD3-C9988AA54A02}" destId="{1BAD83C1-DA66-4903-86BB-70684217CC8B}" srcOrd="3" destOrd="0" presId="urn:microsoft.com/office/officeart/2018/5/layout/IconLeafLabelList"/>
    <dgm:cxn modelId="{55A59686-4698-4AF8-A454-64C6DE8D30B1}" type="presParOf" srcId="{2A87DF3B-CE5A-48AA-AA04-E0F38A367871}" destId="{37130208-0A92-46C4-BD9C-5FE91BC929E8}" srcOrd="1" destOrd="0" presId="urn:microsoft.com/office/officeart/2018/5/layout/IconLeafLabelList"/>
    <dgm:cxn modelId="{3A7E86CA-A620-4ACC-9A7B-60E1E3D82446}" type="presParOf" srcId="{2A87DF3B-CE5A-48AA-AA04-E0F38A367871}" destId="{24B32481-AB00-439B-9C17-A063FD48F08E}" srcOrd="2" destOrd="0" presId="urn:microsoft.com/office/officeart/2018/5/layout/IconLeafLabelList"/>
    <dgm:cxn modelId="{C69B2C03-79A8-48DB-8CEA-C290FDCAA47B}" type="presParOf" srcId="{24B32481-AB00-439B-9C17-A063FD48F08E}" destId="{DF45A4E5-4F3C-428F-9ED5-E6C64DC17321}" srcOrd="0" destOrd="0" presId="urn:microsoft.com/office/officeart/2018/5/layout/IconLeafLabelList"/>
    <dgm:cxn modelId="{AF28D93A-FF86-4356-AF72-8E212AD75FEB}" type="presParOf" srcId="{24B32481-AB00-439B-9C17-A063FD48F08E}" destId="{F55FBB61-DBF6-488D-9F51-AF83600B3379}" srcOrd="1" destOrd="0" presId="urn:microsoft.com/office/officeart/2018/5/layout/IconLeafLabelList"/>
    <dgm:cxn modelId="{FBF5EB19-CB52-4C71-89BB-34FBDC28383C}" type="presParOf" srcId="{24B32481-AB00-439B-9C17-A063FD48F08E}" destId="{0DDAA61A-2063-4658-BCB3-275238DF0AAE}" srcOrd="2" destOrd="0" presId="urn:microsoft.com/office/officeart/2018/5/layout/IconLeafLabelList"/>
    <dgm:cxn modelId="{7CFC7894-E6E2-4231-BDBE-E32505C0D31B}" type="presParOf" srcId="{24B32481-AB00-439B-9C17-A063FD48F08E}" destId="{86A13BE6-0362-44EC-9905-4415C5BD79CC}" srcOrd="3" destOrd="0" presId="urn:microsoft.com/office/officeart/2018/5/layout/IconLeafLabelList"/>
    <dgm:cxn modelId="{1527AE45-4619-4E36-B2F8-CEE010CE1789}" type="presParOf" srcId="{2A87DF3B-CE5A-48AA-AA04-E0F38A367871}" destId="{82609AD9-A6AD-45C6-B12C-FE6FC0CDF20A}" srcOrd="3" destOrd="0" presId="urn:microsoft.com/office/officeart/2018/5/layout/IconLeafLabelList"/>
    <dgm:cxn modelId="{E51AE35A-42C6-415D-B702-DFE735A71621}" type="presParOf" srcId="{2A87DF3B-CE5A-48AA-AA04-E0F38A367871}" destId="{34918E3E-903B-44AB-9D28-E28EF73FE475}" srcOrd="4" destOrd="0" presId="urn:microsoft.com/office/officeart/2018/5/layout/IconLeafLabelList"/>
    <dgm:cxn modelId="{9CB6757A-144B-4AC2-9AB0-6BE20B631584}" type="presParOf" srcId="{34918E3E-903B-44AB-9D28-E28EF73FE475}" destId="{D8F6BE0E-5346-404D-85DA-1F076CFD8D45}" srcOrd="0" destOrd="0" presId="urn:microsoft.com/office/officeart/2018/5/layout/IconLeafLabelList"/>
    <dgm:cxn modelId="{263801F2-DF16-49C2-BBEB-14D1D39F81E8}" type="presParOf" srcId="{34918E3E-903B-44AB-9D28-E28EF73FE475}" destId="{F48C1992-7D38-43DD-BA01-28464E977888}" srcOrd="1" destOrd="0" presId="urn:microsoft.com/office/officeart/2018/5/layout/IconLeafLabelList"/>
    <dgm:cxn modelId="{0B1FB0C6-D937-4927-AD10-2DA2425FD43E}" type="presParOf" srcId="{34918E3E-903B-44AB-9D28-E28EF73FE475}" destId="{F36DEE78-19A4-4519-B40B-E56765FEA50A}" srcOrd="2" destOrd="0" presId="urn:microsoft.com/office/officeart/2018/5/layout/IconLeafLabelList"/>
    <dgm:cxn modelId="{F4D141E1-051F-48B9-BDCA-B018528B09A6}" type="presParOf" srcId="{34918E3E-903B-44AB-9D28-E28EF73FE475}" destId="{A20636BE-5326-4739-859F-F5BD5F392771}" srcOrd="3" destOrd="0" presId="urn:microsoft.com/office/officeart/2018/5/layout/IconLeaf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BE8A5A0-FBAB-4FD7-B389-9BF729FBDB22}" type="doc">
      <dgm:prSet loTypeId="urn:microsoft.com/office/officeart/2005/8/layout/vList5" loCatId="list" qsTypeId="urn:microsoft.com/office/officeart/2005/8/quickstyle/simple1" qsCatId="simple" csTypeId="urn:microsoft.com/office/officeart/2005/8/colors/colorful2" csCatId="colorful" phldr="1"/>
      <dgm:spPr/>
      <dgm:t>
        <a:bodyPr/>
        <a:lstStyle/>
        <a:p>
          <a:endParaRPr lang="en-US"/>
        </a:p>
      </dgm:t>
    </dgm:pt>
    <dgm:pt modelId="{4F931E66-4CEE-454B-9999-41EF3E8C3B9E}">
      <dgm:prSet/>
      <dgm:spPr/>
      <dgm:t>
        <a:bodyPr/>
        <a:lstStyle/>
        <a:p>
          <a:pPr>
            <a:buNone/>
          </a:pPr>
          <a:r>
            <a:rPr lang="en-US"/>
            <a:t>1</a:t>
          </a:r>
        </a:p>
      </dgm:t>
    </dgm:pt>
    <dgm:pt modelId="{F2770802-1AEB-4948-BB26-E35B6731DD73}" type="parTrans" cxnId="{DACCA497-A228-4D3C-B108-B8087CCCE0D3}">
      <dgm:prSet/>
      <dgm:spPr/>
      <dgm:t>
        <a:bodyPr/>
        <a:lstStyle/>
        <a:p>
          <a:endParaRPr lang="en-US"/>
        </a:p>
      </dgm:t>
    </dgm:pt>
    <dgm:pt modelId="{56BCAE5C-AAD8-4C35-843D-6EA67F10AD8A}" type="sibTrans" cxnId="{DACCA497-A228-4D3C-B108-B8087CCCE0D3}">
      <dgm:prSet/>
      <dgm:spPr/>
      <dgm:t>
        <a:bodyPr/>
        <a:lstStyle/>
        <a:p>
          <a:endParaRPr lang="en-US"/>
        </a:p>
      </dgm:t>
    </dgm:pt>
    <dgm:pt modelId="{9C94A79C-7FE2-45C9-9533-9058BEDA470B}">
      <dgm:prSet/>
      <dgm:spPr/>
      <dgm:t>
        <a:bodyPr/>
        <a:lstStyle/>
        <a:p>
          <a:pPr>
            <a:buNone/>
          </a:pPr>
          <a:r>
            <a:rPr lang="en-US"/>
            <a:t>Generate two large prime numbers, p and q.</a:t>
          </a:r>
        </a:p>
      </dgm:t>
    </dgm:pt>
    <dgm:pt modelId="{503B7FD3-C1C0-489A-8541-5BFF39B6D606}" type="parTrans" cxnId="{78C7F680-E20E-42BA-9E62-EDA637BFF0E7}">
      <dgm:prSet/>
      <dgm:spPr/>
      <dgm:t>
        <a:bodyPr/>
        <a:lstStyle/>
        <a:p>
          <a:endParaRPr lang="en-US"/>
        </a:p>
      </dgm:t>
    </dgm:pt>
    <dgm:pt modelId="{DAEE389A-94AE-47F7-A64E-DC3563A4ADB4}" type="sibTrans" cxnId="{78C7F680-E20E-42BA-9E62-EDA637BFF0E7}">
      <dgm:prSet/>
      <dgm:spPr/>
      <dgm:t>
        <a:bodyPr/>
        <a:lstStyle/>
        <a:p>
          <a:endParaRPr lang="en-US"/>
        </a:p>
      </dgm:t>
    </dgm:pt>
    <dgm:pt modelId="{8EFA929D-A284-4067-B99F-F7C37D8A1046}">
      <dgm:prSet/>
      <dgm:spPr/>
      <dgm:t>
        <a:bodyPr/>
        <a:lstStyle/>
        <a:p>
          <a:pPr>
            <a:buNone/>
          </a:pPr>
          <a:r>
            <a:rPr lang="en-US"/>
            <a:t>2</a:t>
          </a:r>
        </a:p>
      </dgm:t>
    </dgm:pt>
    <dgm:pt modelId="{9BD20F94-6E35-4952-9CBE-B64E77FEC1FE}" type="parTrans" cxnId="{E7BDE92F-FC31-4DCD-902F-7D9008DB98ED}">
      <dgm:prSet/>
      <dgm:spPr/>
      <dgm:t>
        <a:bodyPr/>
        <a:lstStyle/>
        <a:p>
          <a:endParaRPr lang="en-US"/>
        </a:p>
      </dgm:t>
    </dgm:pt>
    <dgm:pt modelId="{0C1F10BD-260A-4812-9A67-330DA9B11905}" type="sibTrans" cxnId="{E7BDE92F-FC31-4DCD-902F-7D9008DB98ED}">
      <dgm:prSet/>
      <dgm:spPr/>
      <dgm:t>
        <a:bodyPr/>
        <a:lstStyle/>
        <a:p>
          <a:endParaRPr lang="en-US"/>
        </a:p>
      </dgm:t>
    </dgm:pt>
    <dgm:pt modelId="{EBDF0967-72BC-433A-8E1E-4A77CA2A4A1A}">
      <dgm:prSet/>
      <dgm:spPr/>
      <dgm:t>
        <a:bodyPr/>
        <a:lstStyle/>
        <a:p>
          <a:pPr>
            <a:buNone/>
          </a:pPr>
          <a:r>
            <a:rPr lang="en-US"/>
            <a:t>Calculate n = p * q, which is the modulus for the public key.</a:t>
          </a:r>
        </a:p>
      </dgm:t>
    </dgm:pt>
    <dgm:pt modelId="{8A0FDF62-C4F9-4A76-993D-D90CE0087F48}" type="parTrans" cxnId="{915AC2A3-C6A2-4C76-8E1A-D6547A365A22}">
      <dgm:prSet/>
      <dgm:spPr/>
      <dgm:t>
        <a:bodyPr/>
        <a:lstStyle/>
        <a:p>
          <a:endParaRPr lang="en-US"/>
        </a:p>
      </dgm:t>
    </dgm:pt>
    <dgm:pt modelId="{CFB0C8C7-DE20-45D6-B2B6-5EBAE4999434}" type="sibTrans" cxnId="{915AC2A3-C6A2-4C76-8E1A-D6547A365A22}">
      <dgm:prSet/>
      <dgm:spPr/>
      <dgm:t>
        <a:bodyPr/>
        <a:lstStyle/>
        <a:p>
          <a:endParaRPr lang="en-US"/>
        </a:p>
      </dgm:t>
    </dgm:pt>
    <dgm:pt modelId="{3BCC9435-7CD0-410A-B83B-026E7E6DA2D3}">
      <dgm:prSet/>
      <dgm:spPr/>
      <dgm:t>
        <a:bodyPr/>
        <a:lstStyle/>
        <a:p>
          <a:pPr>
            <a:buNone/>
          </a:pPr>
          <a:r>
            <a:rPr lang="en-US"/>
            <a:t>3</a:t>
          </a:r>
        </a:p>
      </dgm:t>
    </dgm:pt>
    <dgm:pt modelId="{DD50EEFD-09BF-426F-9721-181F837E8B48}" type="parTrans" cxnId="{CC87D745-4771-45A0-9CCF-1288056EA61D}">
      <dgm:prSet/>
      <dgm:spPr/>
      <dgm:t>
        <a:bodyPr/>
        <a:lstStyle/>
        <a:p>
          <a:endParaRPr lang="en-US"/>
        </a:p>
      </dgm:t>
    </dgm:pt>
    <dgm:pt modelId="{66E5A665-CE6B-4836-BF7C-EDD1F930BB38}" type="sibTrans" cxnId="{CC87D745-4771-45A0-9CCF-1288056EA61D}">
      <dgm:prSet/>
      <dgm:spPr/>
      <dgm:t>
        <a:bodyPr/>
        <a:lstStyle/>
        <a:p>
          <a:endParaRPr lang="en-US"/>
        </a:p>
      </dgm:t>
    </dgm:pt>
    <dgm:pt modelId="{D04F5088-81EA-4F4E-9168-79C79496BA29}">
      <dgm:prSet/>
      <dgm:spPr/>
      <dgm:t>
        <a:bodyPr/>
        <a:lstStyle/>
        <a:p>
          <a:pPr>
            <a:buNone/>
          </a:pPr>
          <a:r>
            <a:rPr lang="en-US" dirty="0"/>
            <a:t>Calculate the Euler totient function of n, φ(n) = (p-1) * (q-1).</a:t>
          </a:r>
        </a:p>
      </dgm:t>
    </dgm:pt>
    <dgm:pt modelId="{D6A8106E-9B37-4B78-9C44-3ACC4C655AB3}" type="parTrans" cxnId="{C91E6D0B-70F2-41DE-AB32-2DEEA4B79C12}">
      <dgm:prSet/>
      <dgm:spPr/>
      <dgm:t>
        <a:bodyPr/>
        <a:lstStyle/>
        <a:p>
          <a:endParaRPr lang="en-US"/>
        </a:p>
      </dgm:t>
    </dgm:pt>
    <dgm:pt modelId="{96F01FE3-3AB2-440C-B931-7DAEA29D9990}" type="sibTrans" cxnId="{C91E6D0B-70F2-41DE-AB32-2DEEA4B79C12}">
      <dgm:prSet/>
      <dgm:spPr/>
      <dgm:t>
        <a:bodyPr/>
        <a:lstStyle/>
        <a:p>
          <a:endParaRPr lang="en-US"/>
        </a:p>
      </dgm:t>
    </dgm:pt>
    <dgm:pt modelId="{1CDA2953-DD59-47EA-83F0-041F486EACB7}">
      <dgm:prSet/>
      <dgm:spPr/>
      <dgm:t>
        <a:bodyPr/>
        <a:lstStyle/>
        <a:p>
          <a:pPr>
            <a:buNone/>
          </a:pPr>
          <a:r>
            <a:rPr lang="en-US"/>
            <a:t>4</a:t>
          </a:r>
        </a:p>
      </dgm:t>
    </dgm:pt>
    <dgm:pt modelId="{E4EF9F24-4C7C-4BDE-9FE2-AE2110702D7A}" type="parTrans" cxnId="{DC322EB9-B455-4740-AB7D-E0EAEDCF6BB7}">
      <dgm:prSet/>
      <dgm:spPr/>
      <dgm:t>
        <a:bodyPr/>
        <a:lstStyle/>
        <a:p>
          <a:endParaRPr lang="en-US"/>
        </a:p>
      </dgm:t>
    </dgm:pt>
    <dgm:pt modelId="{961952E1-3B45-421B-A0DB-BD8E381C2E7A}" type="sibTrans" cxnId="{DC322EB9-B455-4740-AB7D-E0EAEDCF6BB7}">
      <dgm:prSet/>
      <dgm:spPr/>
      <dgm:t>
        <a:bodyPr/>
        <a:lstStyle/>
        <a:p>
          <a:endParaRPr lang="en-US"/>
        </a:p>
      </dgm:t>
    </dgm:pt>
    <dgm:pt modelId="{F7131535-D8E6-4470-8985-5AC25E321A26}">
      <dgm:prSet/>
      <dgm:spPr/>
      <dgm:t>
        <a:bodyPr/>
        <a:lstStyle/>
        <a:p>
          <a:pPr>
            <a:buNone/>
          </a:pPr>
          <a:r>
            <a:rPr lang="en-US" dirty="0"/>
            <a:t>Choose an integer e, such that 1 &lt; e &lt; φ(n) and e is co-prime to φ(n</a:t>
          </a:r>
          <a:r>
            <a:rPr lang="en-US"/>
            <a:t>). </a:t>
          </a:r>
          <a:endParaRPr lang="en-US" dirty="0"/>
        </a:p>
      </dgm:t>
    </dgm:pt>
    <dgm:pt modelId="{FB879090-4335-4502-9016-5847EC8A70CF}" type="parTrans" cxnId="{9FBF8F20-1E29-46F8-933F-752F9215E600}">
      <dgm:prSet/>
      <dgm:spPr/>
      <dgm:t>
        <a:bodyPr/>
        <a:lstStyle/>
        <a:p>
          <a:endParaRPr lang="en-US"/>
        </a:p>
      </dgm:t>
    </dgm:pt>
    <dgm:pt modelId="{CEDF528A-D025-4775-A9F7-7D7556AA300A}" type="sibTrans" cxnId="{9FBF8F20-1E29-46F8-933F-752F9215E600}">
      <dgm:prSet/>
      <dgm:spPr/>
      <dgm:t>
        <a:bodyPr/>
        <a:lstStyle/>
        <a:p>
          <a:endParaRPr lang="en-US"/>
        </a:p>
      </dgm:t>
    </dgm:pt>
    <dgm:pt modelId="{78DD81D4-D0E2-4B12-9B59-FF894FEC96C7}">
      <dgm:prSet/>
      <dgm:spPr/>
      <dgm:t>
        <a:bodyPr/>
        <a:lstStyle/>
        <a:p>
          <a:pPr>
            <a:buNone/>
          </a:pPr>
          <a:r>
            <a:rPr lang="en-US"/>
            <a:t>5</a:t>
          </a:r>
        </a:p>
      </dgm:t>
    </dgm:pt>
    <dgm:pt modelId="{B13F18AB-E813-48E3-A7D5-2E6E59FEF8DA}" type="parTrans" cxnId="{2BCB2D33-AB8A-446E-B3E8-E52CC0B9DDC6}">
      <dgm:prSet/>
      <dgm:spPr/>
      <dgm:t>
        <a:bodyPr/>
        <a:lstStyle/>
        <a:p>
          <a:endParaRPr lang="en-US"/>
        </a:p>
      </dgm:t>
    </dgm:pt>
    <dgm:pt modelId="{32142CD2-32AA-421E-AEF3-48DE6C6F9BC1}" type="sibTrans" cxnId="{2BCB2D33-AB8A-446E-B3E8-E52CC0B9DDC6}">
      <dgm:prSet/>
      <dgm:spPr/>
      <dgm:t>
        <a:bodyPr/>
        <a:lstStyle/>
        <a:p>
          <a:endParaRPr lang="en-US"/>
        </a:p>
      </dgm:t>
    </dgm:pt>
    <dgm:pt modelId="{1F971657-A6E1-42DA-8642-AEDD541B9E91}">
      <dgm:prSet/>
      <dgm:spPr/>
      <dgm:t>
        <a:bodyPr/>
        <a:lstStyle/>
        <a:p>
          <a:pPr>
            <a:buNone/>
          </a:pPr>
          <a:r>
            <a:rPr lang="en-US" dirty="0"/>
            <a:t>Calculate d, the modular multiplicative inverse of e, such that (d * e) mod φ(n) = 1.</a:t>
          </a:r>
        </a:p>
      </dgm:t>
    </dgm:pt>
    <dgm:pt modelId="{3C913630-896A-4B07-96E9-F5115CAFEF8F}" type="parTrans" cxnId="{EC7527EF-A335-46D6-B81C-48B5C2CF7575}">
      <dgm:prSet/>
      <dgm:spPr/>
      <dgm:t>
        <a:bodyPr/>
        <a:lstStyle/>
        <a:p>
          <a:endParaRPr lang="en-US"/>
        </a:p>
      </dgm:t>
    </dgm:pt>
    <dgm:pt modelId="{0984DAEF-B9D3-47EF-AB7D-2E880554914A}" type="sibTrans" cxnId="{EC7527EF-A335-46D6-B81C-48B5C2CF7575}">
      <dgm:prSet/>
      <dgm:spPr/>
      <dgm:t>
        <a:bodyPr/>
        <a:lstStyle/>
        <a:p>
          <a:endParaRPr lang="en-US"/>
        </a:p>
      </dgm:t>
    </dgm:pt>
    <dgm:pt modelId="{8EA7F426-A242-44D5-B561-8F2DC4E9D86C}">
      <dgm:prSet/>
      <dgm:spPr/>
      <dgm:t>
        <a:bodyPr/>
        <a:lstStyle/>
        <a:p>
          <a:pPr>
            <a:buNone/>
          </a:pPr>
          <a:r>
            <a:rPr lang="en-US" b="1" dirty="0"/>
            <a:t>This value is the private key.</a:t>
          </a:r>
        </a:p>
      </dgm:t>
    </dgm:pt>
    <dgm:pt modelId="{C911D086-31D8-4F4F-B32A-CE7AC6D914F6}" type="sibTrans" cxnId="{682C1D15-2BB7-4183-BD40-0B485A32312D}">
      <dgm:prSet/>
      <dgm:spPr/>
      <dgm:t>
        <a:bodyPr/>
        <a:lstStyle/>
        <a:p>
          <a:endParaRPr lang="en-GB"/>
        </a:p>
      </dgm:t>
    </dgm:pt>
    <dgm:pt modelId="{6F816FFA-E0BE-45BF-B5FF-D12D323F29D9}" type="parTrans" cxnId="{682C1D15-2BB7-4183-BD40-0B485A32312D}">
      <dgm:prSet/>
      <dgm:spPr/>
      <dgm:t>
        <a:bodyPr/>
        <a:lstStyle/>
        <a:p>
          <a:endParaRPr lang="en-GB"/>
        </a:p>
      </dgm:t>
    </dgm:pt>
    <dgm:pt modelId="{09D947F9-F033-41E0-9B5A-4779AD90022A}">
      <dgm:prSet/>
      <dgm:spPr/>
      <dgm:t>
        <a:bodyPr/>
        <a:lstStyle/>
        <a:p>
          <a:pPr>
            <a:buNone/>
          </a:pPr>
          <a:r>
            <a:rPr lang="en-US" b="1" dirty="0"/>
            <a:t>This value is the public key.</a:t>
          </a:r>
        </a:p>
      </dgm:t>
    </dgm:pt>
    <dgm:pt modelId="{194F586E-A771-4677-817F-7E6896BACE6E}" type="sibTrans" cxnId="{2B46078D-9C8F-4BF0-A204-A6C5A0C1EF1F}">
      <dgm:prSet/>
      <dgm:spPr/>
      <dgm:t>
        <a:bodyPr/>
        <a:lstStyle/>
        <a:p>
          <a:endParaRPr lang="en-GB"/>
        </a:p>
      </dgm:t>
    </dgm:pt>
    <dgm:pt modelId="{0CCCEC25-7DDD-40A5-8389-026D0BB56A99}" type="parTrans" cxnId="{2B46078D-9C8F-4BF0-A204-A6C5A0C1EF1F}">
      <dgm:prSet/>
      <dgm:spPr/>
      <dgm:t>
        <a:bodyPr/>
        <a:lstStyle/>
        <a:p>
          <a:endParaRPr lang="en-GB"/>
        </a:p>
      </dgm:t>
    </dgm:pt>
    <dgm:pt modelId="{D13D620E-EE30-4F3B-8767-B06EA585E628}" type="pres">
      <dgm:prSet presAssocID="{3BE8A5A0-FBAB-4FD7-B389-9BF729FBDB22}" presName="Name0" presStyleCnt="0">
        <dgm:presLayoutVars>
          <dgm:dir/>
          <dgm:animLvl val="lvl"/>
          <dgm:resizeHandles val="exact"/>
        </dgm:presLayoutVars>
      </dgm:prSet>
      <dgm:spPr/>
    </dgm:pt>
    <dgm:pt modelId="{48B7ACD2-9EF0-4DAF-B6D9-B459E91636F9}" type="pres">
      <dgm:prSet presAssocID="{4F931E66-4CEE-454B-9999-41EF3E8C3B9E}" presName="linNode" presStyleCnt="0"/>
      <dgm:spPr/>
    </dgm:pt>
    <dgm:pt modelId="{D5C40133-009F-41D5-8CE6-4F0CDF6B811E}" type="pres">
      <dgm:prSet presAssocID="{4F931E66-4CEE-454B-9999-41EF3E8C3B9E}" presName="parentText" presStyleLbl="node1" presStyleIdx="0" presStyleCnt="5" custScaleX="23362">
        <dgm:presLayoutVars>
          <dgm:chMax val="1"/>
          <dgm:bulletEnabled val="1"/>
        </dgm:presLayoutVars>
      </dgm:prSet>
      <dgm:spPr/>
    </dgm:pt>
    <dgm:pt modelId="{A22D328A-D0F8-4567-972E-93CFB61A503A}" type="pres">
      <dgm:prSet presAssocID="{4F931E66-4CEE-454B-9999-41EF3E8C3B9E}" presName="descendantText" presStyleLbl="alignAccFollowNode1" presStyleIdx="0" presStyleCnt="5" custScaleX="143109">
        <dgm:presLayoutVars>
          <dgm:bulletEnabled val="1"/>
        </dgm:presLayoutVars>
      </dgm:prSet>
      <dgm:spPr/>
    </dgm:pt>
    <dgm:pt modelId="{EC017B18-1545-4D66-AED3-A9408D87591D}" type="pres">
      <dgm:prSet presAssocID="{56BCAE5C-AAD8-4C35-843D-6EA67F10AD8A}" presName="sp" presStyleCnt="0"/>
      <dgm:spPr/>
    </dgm:pt>
    <dgm:pt modelId="{575D04CD-6D20-4F14-99DC-46E5C5215BDF}" type="pres">
      <dgm:prSet presAssocID="{8EFA929D-A284-4067-B99F-F7C37D8A1046}" presName="linNode" presStyleCnt="0"/>
      <dgm:spPr/>
    </dgm:pt>
    <dgm:pt modelId="{DBFBDAF7-A955-4E9A-AA05-48760EF67791}" type="pres">
      <dgm:prSet presAssocID="{8EFA929D-A284-4067-B99F-F7C37D8A1046}" presName="parentText" presStyleLbl="node1" presStyleIdx="1" presStyleCnt="5" custScaleX="23362">
        <dgm:presLayoutVars>
          <dgm:chMax val="1"/>
          <dgm:bulletEnabled val="1"/>
        </dgm:presLayoutVars>
      </dgm:prSet>
      <dgm:spPr/>
    </dgm:pt>
    <dgm:pt modelId="{F2940E22-4CFF-4DD9-9998-949F2082095F}" type="pres">
      <dgm:prSet presAssocID="{8EFA929D-A284-4067-B99F-F7C37D8A1046}" presName="descendantText" presStyleLbl="alignAccFollowNode1" presStyleIdx="1" presStyleCnt="5" custScaleX="143109">
        <dgm:presLayoutVars>
          <dgm:bulletEnabled val="1"/>
        </dgm:presLayoutVars>
      </dgm:prSet>
      <dgm:spPr/>
    </dgm:pt>
    <dgm:pt modelId="{1315339F-5AF9-4F1B-8332-656ED8074D7C}" type="pres">
      <dgm:prSet presAssocID="{0C1F10BD-260A-4812-9A67-330DA9B11905}" presName="sp" presStyleCnt="0"/>
      <dgm:spPr/>
    </dgm:pt>
    <dgm:pt modelId="{088A4F90-164F-4CB3-A2DF-AB194D00218B}" type="pres">
      <dgm:prSet presAssocID="{3BCC9435-7CD0-410A-B83B-026E7E6DA2D3}" presName="linNode" presStyleCnt="0"/>
      <dgm:spPr/>
    </dgm:pt>
    <dgm:pt modelId="{326A22AC-B57C-46D5-BB65-8F157ADF9B93}" type="pres">
      <dgm:prSet presAssocID="{3BCC9435-7CD0-410A-B83B-026E7E6DA2D3}" presName="parentText" presStyleLbl="node1" presStyleIdx="2" presStyleCnt="5" custScaleX="23362">
        <dgm:presLayoutVars>
          <dgm:chMax val="1"/>
          <dgm:bulletEnabled val="1"/>
        </dgm:presLayoutVars>
      </dgm:prSet>
      <dgm:spPr/>
    </dgm:pt>
    <dgm:pt modelId="{498C2406-00C4-4B4A-BFEB-1A8A86219FF3}" type="pres">
      <dgm:prSet presAssocID="{3BCC9435-7CD0-410A-B83B-026E7E6DA2D3}" presName="descendantText" presStyleLbl="alignAccFollowNode1" presStyleIdx="2" presStyleCnt="5" custScaleX="143109">
        <dgm:presLayoutVars>
          <dgm:bulletEnabled val="1"/>
        </dgm:presLayoutVars>
      </dgm:prSet>
      <dgm:spPr/>
    </dgm:pt>
    <dgm:pt modelId="{FCB270D4-4545-4C45-A53A-B2CE1E49E366}" type="pres">
      <dgm:prSet presAssocID="{66E5A665-CE6B-4836-BF7C-EDD1F930BB38}" presName="sp" presStyleCnt="0"/>
      <dgm:spPr/>
    </dgm:pt>
    <dgm:pt modelId="{963974FF-B8D5-432B-919E-44956B5F4E3D}" type="pres">
      <dgm:prSet presAssocID="{1CDA2953-DD59-47EA-83F0-041F486EACB7}" presName="linNode" presStyleCnt="0"/>
      <dgm:spPr/>
    </dgm:pt>
    <dgm:pt modelId="{99397F8A-4A8F-4B5B-8534-CFC123AED7BC}" type="pres">
      <dgm:prSet presAssocID="{1CDA2953-DD59-47EA-83F0-041F486EACB7}" presName="parentText" presStyleLbl="node1" presStyleIdx="3" presStyleCnt="5" custScaleX="23362">
        <dgm:presLayoutVars>
          <dgm:chMax val="1"/>
          <dgm:bulletEnabled val="1"/>
        </dgm:presLayoutVars>
      </dgm:prSet>
      <dgm:spPr/>
    </dgm:pt>
    <dgm:pt modelId="{9E0A36CC-F692-4D46-AA1D-494FF53FA2EA}" type="pres">
      <dgm:prSet presAssocID="{1CDA2953-DD59-47EA-83F0-041F486EACB7}" presName="descendantText" presStyleLbl="alignAccFollowNode1" presStyleIdx="3" presStyleCnt="5" custScaleX="143109">
        <dgm:presLayoutVars>
          <dgm:bulletEnabled val="1"/>
        </dgm:presLayoutVars>
      </dgm:prSet>
      <dgm:spPr/>
    </dgm:pt>
    <dgm:pt modelId="{02521C97-608B-417F-909A-14730AD90D1D}" type="pres">
      <dgm:prSet presAssocID="{961952E1-3B45-421B-A0DB-BD8E381C2E7A}" presName="sp" presStyleCnt="0"/>
      <dgm:spPr/>
    </dgm:pt>
    <dgm:pt modelId="{99CD41BA-859D-4E64-A6D9-463D347675EB}" type="pres">
      <dgm:prSet presAssocID="{78DD81D4-D0E2-4B12-9B59-FF894FEC96C7}" presName="linNode" presStyleCnt="0"/>
      <dgm:spPr/>
    </dgm:pt>
    <dgm:pt modelId="{97427048-C377-4052-8804-F489994AC332}" type="pres">
      <dgm:prSet presAssocID="{78DD81D4-D0E2-4B12-9B59-FF894FEC96C7}" presName="parentText" presStyleLbl="node1" presStyleIdx="4" presStyleCnt="5" custScaleX="23362">
        <dgm:presLayoutVars>
          <dgm:chMax val="1"/>
          <dgm:bulletEnabled val="1"/>
        </dgm:presLayoutVars>
      </dgm:prSet>
      <dgm:spPr/>
    </dgm:pt>
    <dgm:pt modelId="{F93251D4-38BB-4DA6-A705-D57E5B237D90}" type="pres">
      <dgm:prSet presAssocID="{78DD81D4-D0E2-4B12-9B59-FF894FEC96C7}" presName="descendantText" presStyleLbl="alignAccFollowNode1" presStyleIdx="4" presStyleCnt="5" custScaleX="143109">
        <dgm:presLayoutVars>
          <dgm:bulletEnabled val="1"/>
        </dgm:presLayoutVars>
      </dgm:prSet>
      <dgm:spPr/>
    </dgm:pt>
  </dgm:ptLst>
  <dgm:cxnLst>
    <dgm:cxn modelId="{C91E6D0B-70F2-41DE-AB32-2DEEA4B79C12}" srcId="{3BCC9435-7CD0-410A-B83B-026E7E6DA2D3}" destId="{D04F5088-81EA-4F4E-9168-79C79496BA29}" srcOrd="0" destOrd="0" parTransId="{D6A8106E-9B37-4B78-9C44-3ACC4C655AB3}" sibTransId="{96F01FE3-3AB2-440C-B931-7DAEA29D9990}"/>
    <dgm:cxn modelId="{682C1D15-2BB7-4183-BD40-0B485A32312D}" srcId="{78DD81D4-D0E2-4B12-9B59-FF894FEC96C7}" destId="{8EA7F426-A242-44D5-B561-8F2DC4E9D86C}" srcOrd="1" destOrd="0" parTransId="{6F816FFA-E0BE-45BF-B5FF-D12D323F29D9}" sibTransId="{C911D086-31D8-4F4F-B32A-CE7AC6D914F6}"/>
    <dgm:cxn modelId="{9FBF8F20-1E29-46F8-933F-752F9215E600}" srcId="{1CDA2953-DD59-47EA-83F0-041F486EACB7}" destId="{F7131535-D8E6-4470-8985-5AC25E321A26}" srcOrd="0" destOrd="0" parTransId="{FB879090-4335-4502-9016-5847EC8A70CF}" sibTransId="{CEDF528A-D025-4775-A9F7-7D7556AA300A}"/>
    <dgm:cxn modelId="{8800B224-C971-4DD8-95F7-6FA62F9CBC12}" type="presOf" srcId="{EBDF0967-72BC-433A-8E1E-4A77CA2A4A1A}" destId="{F2940E22-4CFF-4DD9-9998-949F2082095F}" srcOrd="0" destOrd="0" presId="urn:microsoft.com/office/officeart/2005/8/layout/vList5"/>
    <dgm:cxn modelId="{E7BDE92F-FC31-4DCD-902F-7D9008DB98ED}" srcId="{3BE8A5A0-FBAB-4FD7-B389-9BF729FBDB22}" destId="{8EFA929D-A284-4067-B99F-F7C37D8A1046}" srcOrd="1" destOrd="0" parTransId="{9BD20F94-6E35-4952-9CBE-B64E77FEC1FE}" sibTransId="{0C1F10BD-260A-4812-9A67-330DA9B11905}"/>
    <dgm:cxn modelId="{2BCB2D33-AB8A-446E-B3E8-E52CC0B9DDC6}" srcId="{3BE8A5A0-FBAB-4FD7-B389-9BF729FBDB22}" destId="{78DD81D4-D0E2-4B12-9B59-FF894FEC96C7}" srcOrd="4" destOrd="0" parTransId="{B13F18AB-E813-48E3-A7D5-2E6E59FEF8DA}" sibTransId="{32142CD2-32AA-421E-AEF3-48DE6C6F9BC1}"/>
    <dgm:cxn modelId="{CC87D745-4771-45A0-9CCF-1288056EA61D}" srcId="{3BE8A5A0-FBAB-4FD7-B389-9BF729FBDB22}" destId="{3BCC9435-7CD0-410A-B83B-026E7E6DA2D3}" srcOrd="2" destOrd="0" parTransId="{DD50EEFD-09BF-426F-9721-181F837E8B48}" sibTransId="{66E5A665-CE6B-4836-BF7C-EDD1F930BB38}"/>
    <dgm:cxn modelId="{7F586646-214E-4BA6-AC9E-F14082FA371B}" type="presOf" srcId="{9C94A79C-7FE2-45C9-9533-9058BEDA470B}" destId="{A22D328A-D0F8-4567-972E-93CFB61A503A}" srcOrd="0" destOrd="0" presId="urn:microsoft.com/office/officeart/2005/8/layout/vList5"/>
    <dgm:cxn modelId="{BFE3A268-A022-4EC3-8018-D78B406E201F}" type="presOf" srcId="{78DD81D4-D0E2-4B12-9B59-FF894FEC96C7}" destId="{97427048-C377-4052-8804-F489994AC332}" srcOrd="0" destOrd="0" presId="urn:microsoft.com/office/officeart/2005/8/layout/vList5"/>
    <dgm:cxn modelId="{4567066F-4214-4918-BFD2-658485947506}" type="presOf" srcId="{D04F5088-81EA-4F4E-9168-79C79496BA29}" destId="{498C2406-00C4-4B4A-BFEB-1A8A86219FF3}" srcOrd="0" destOrd="0" presId="urn:microsoft.com/office/officeart/2005/8/layout/vList5"/>
    <dgm:cxn modelId="{1D2BFE72-7C3F-4BA3-83FC-D1DE7B853634}" type="presOf" srcId="{3BE8A5A0-FBAB-4FD7-B389-9BF729FBDB22}" destId="{D13D620E-EE30-4F3B-8767-B06EA585E628}" srcOrd="0" destOrd="0" presId="urn:microsoft.com/office/officeart/2005/8/layout/vList5"/>
    <dgm:cxn modelId="{54863574-B62C-426D-81F6-E03A61EB0A77}" type="presOf" srcId="{8EA7F426-A242-44D5-B561-8F2DC4E9D86C}" destId="{F93251D4-38BB-4DA6-A705-D57E5B237D90}" srcOrd="0" destOrd="1" presId="urn:microsoft.com/office/officeart/2005/8/layout/vList5"/>
    <dgm:cxn modelId="{AD830C55-7105-48C9-B1A0-E82A4F182E4F}" type="presOf" srcId="{F7131535-D8E6-4470-8985-5AC25E321A26}" destId="{9E0A36CC-F692-4D46-AA1D-494FF53FA2EA}" srcOrd="0" destOrd="0" presId="urn:microsoft.com/office/officeart/2005/8/layout/vList5"/>
    <dgm:cxn modelId="{D27AF07A-DF3E-449E-884E-3BAA7121CCAC}" type="presOf" srcId="{1F971657-A6E1-42DA-8642-AEDD541B9E91}" destId="{F93251D4-38BB-4DA6-A705-D57E5B237D90}" srcOrd="0" destOrd="0" presId="urn:microsoft.com/office/officeart/2005/8/layout/vList5"/>
    <dgm:cxn modelId="{4745AA7F-5FC9-4254-83CB-C26960FC2636}" type="presOf" srcId="{09D947F9-F033-41E0-9B5A-4779AD90022A}" destId="{9E0A36CC-F692-4D46-AA1D-494FF53FA2EA}" srcOrd="0" destOrd="1" presId="urn:microsoft.com/office/officeart/2005/8/layout/vList5"/>
    <dgm:cxn modelId="{78C7F680-E20E-42BA-9E62-EDA637BFF0E7}" srcId="{4F931E66-4CEE-454B-9999-41EF3E8C3B9E}" destId="{9C94A79C-7FE2-45C9-9533-9058BEDA470B}" srcOrd="0" destOrd="0" parTransId="{503B7FD3-C1C0-489A-8541-5BFF39B6D606}" sibTransId="{DAEE389A-94AE-47F7-A64E-DC3563A4ADB4}"/>
    <dgm:cxn modelId="{F53FE486-B30F-440E-9A41-9EBDCD0D97E0}" type="presOf" srcId="{3BCC9435-7CD0-410A-B83B-026E7E6DA2D3}" destId="{326A22AC-B57C-46D5-BB65-8F157ADF9B93}" srcOrd="0" destOrd="0" presId="urn:microsoft.com/office/officeart/2005/8/layout/vList5"/>
    <dgm:cxn modelId="{2B46078D-9C8F-4BF0-A204-A6C5A0C1EF1F}" srcId="{1CDA2953-DD59-47EA-83F0-041F486EACB7}" destId="{09D947F9-F033-41E0-9B5A-4779AD90022A}" srcOrd="1" destOrd="0" parTransId="{0CCCEC25-7DDD-40A5-8389-026D0BB56A99}" sibTransId="{194F586E-A771-4677-817F-7E6896BACE6E}"/>
    <dgm:cxn modelId="{DACCA497-A228-4D3C-B108-B8087CCCE0D3}" srcId="{3BE8A5A0-FBAB-4FD7-B389-9BF729FBDB22}" destId="{4F931E66-4CEE-454B-9999-41EF3E8C3B9E}" srcOrd="0" destOrd="0" parTransId="{F2770802-1AEB-4948-BB26-E35B6731DD73}" sibTransId="{56BCAE5C-AAD8-4C35-843D-6EA67F10AD8A}"/>
    <dgm:cxn modelId="{915AC2A3-C6A2-4C76-8E1A-D6547A365A22}" srcId="{8EFA929D-A284-4067-B99F-F7C37D8A1046}" destId="{EBDF0967-72BC-433A-8E1E-4A77CA2A4A1A}" srcOrd="0" destOrd="0" parTransId="{8A0FDF62-C4F9-4A76-993D-D90CE0087F48}" sibTransId="{CFB0C8C7-DE20-45D6-B2B6-5EBAE4999434}"/>
    <dgm:cxn modelId="{6A4C77B1-E3BE-4B73-9E3E-8F1D92382E29}" type="presOf" srcId="{8EFA929D-A284-4067-B99F-F7C37D8A1046}" destId="{DBFBDAF7-A955-4E9A-AA05-48760EF67791}" srcOrd="0" destOrd="0" presId="urn:microsoft.com/office/officeart/2005/8/layout/vList5"/>
    <dgm:cxn modelId="{DC322EB9-B455-4740-AB7D-E0EAEDCF6BB7}" srcId="{3BE8A5A0-FBAB-4FD7-B389-9BF729FBDB22}" destId="{1CDA2953-DD59-47EA-83F0-041F486EACB7}" srcOrd="3" destOrd="0" parTransId="{E4EF9F24-4C7C-4BDE-9FE2-AE2110702D7A}" sibTransId="{961952E1-3B45-421B-A0DB-BD8E381C2E7A}"/>
    <dgm:cxn modelId="{D2246CB9-93D8-4F74-AE72-69126283201C}" type="presOf" srcId="{4F931E66-4CEE-454B-9999-41EF3E8C3B9E}" destId="{D5C40133-009F-41D5-8CE6-4F0CDF6B811E}" srcOrd="0" destOrd="0" presId="urn:microsoft.com/office/officeart/2005/8/layout/vList5"/>
    <dgm:cxn modelId="{E164D0D4-D223-44D5-BE0B-25370E135031}" type="presOf" srcId="{1CDA2953-DD59-47EA-83F0-041F486EACB7}" destId="{99397F8A-4A8F-4B5B-8534-CFC123AED7BC}" srcOrd="0" destOrd="0" presId="urn:microsoft.com/office/officeart/2005/8/layout/vList5"/>
    <dgm:cxn modelId="{EC7527EF-A335-46D6-B81C-48B5C2CF7575}" srcId="{78DD81D4-D0E2-4B12-9B59-FF894FEC96C7}" destId="{1F971657-A6E1-42DA-8642-AEDD541B9E91}" srcOrd="0" destOrd="0" parTransId="{3C913630-896A-4B07-96E9-F5115CAFEF8F}" sibTransId="{0984DAEF-B9D3-47EF-AB7D-2E880554914A}"/>
    <dgm:cxn modelId="{26B8FDCF-7F5E-4E10-9069-C1157F94514F}" type="presParOf" srcId="{D13D620E-EE30-4F3B-8767-B06EA585E628}" destId="{48B7ACD2-9EF0-4DAF-B6D9-B459E91636F9}" srcOrd="0" destOrd="0" presId="urn:microsoft.com/office/officeart/2005/8/layout/vList5"/>
    <dgm:cxn modelId="{90DF10CE-36B8-4A66-8E0D-998C6E3ECB7A}" type="presParOf" srcId="{48B7ACD2-9EF0-4DAF-B6D9-B459E91636F9}" destId="{D5C40133-009F-41D5-8CE6-4F0CDF6B811E}" srcOrd="0" destOrd="0" presId="urn:microsoft.com/office/officeart/2005/8/layout/vList5"/>
    <dgm:cxn modelId="{0D3CD1AB-EAE6-4F02-8701-AA0B22A4B638}" type="presParOf" srcId="{48B7ACD2-9EF0-4DAF-B6D9-B459E91636F9}" destId="{A22D328A-D0F8-4567-972E-93CFB61A503A}" srcOrd="1" destOrd="0" presId="urn:microsoft.com/office/officeart/2005/8/layout/vList5"/>
    <dgm:cxn modelId="{DCABE8BC-D80D-4007-ADC9-860B8EEFBD66}" type="presParOf" srcId="{D13D620E-EE30-4F3B-8767-B06EA585E628}" destId="{EC017B18-1545-4D66-AED3-A9408D87591D}" srcOrd="1" destOrd="0" presId="urn:microsoft.com/office/officeart/2005/8/layout/vList5"/>
    <dgm:cxn modelId="{9628B662-05A5-4060-8F82-EF49D80D4F14}" type="presParOf" srcId="{D13D620E-EE30-4F3B-8767-B06EA585E628}" destId="{575D04CD-6D20-4F14-99DC-46E5C5215BDF}" srcOrd="2" destOrd="0" presId="urn:microsoft.com/office/officeart/2005/8/layout/vList5"/>
    <dgm:cxn modelId="{EF88E6D6-BE7B-44E4-BBD9-097C1BFB9C05}" type="presParOf" srcId="{575D04CD-6D20-4F14-99DC-46E5C5215BDF}" destId="{DBFBDAF7-A955-4E9A-AA05-48760EF67791}" srcOrd="0" destOrd="0" presId="urn:microsoft.com/office/officeart/2005/8/layout/vList5"/>
    <dgm:cxn modelId="{BAFCC94D-BCDB-4EFA-AF9E-BA88ABC9189E}" type="presParOf" srcId="{575D04CD-6D20-4F14-99DC-46E5C5215BDF}" destId="{F2940E22-4CFF-4DD9-9998-949F2082095F}" srcOrd="1" destOrd="0" presId="urn:microsoft.com/office/officeart/2005/8/layout/vList5"/>
    <dgm:cxn modelId="{AE5E7E55-3649-4E1C-A778-CEB0CFE3AB18}" type="presParOf" srcId="{D13D620E-EE30-4F3B-8767-B06EA585E628}" destId="{1315339F-5AF9-4F1B-8332-656ED8074D7C}" srcOrd="3" destOrd="0" presId="urn:microsoft.com/office/officeart/2005/8/layout/vList5"/>
    <dgm:cxn modelId="{75F5B7DC-00F3-4DD4-A4B3-E4E58EBBB45A}" type="presParOf" srcId="{D13D620E-EE30-4F3B-8767-B06EA585E628}" destId="{088A4F90-164F-4CB3-A2DF-AB194D00218B}" srcOrd="4" destOrd="0" presId="urn:microsoft.com/office/officeart/2005/8/layout/vList5"/>
    <dgm:cxn modelId="{F0AA9340-505E-489E-986B-AC4D84B5DFF2}" type="presParOf" srcId="{088A4F90-164F-4CB3-A2DF-AB194D00218B}" destId="{326A22AC-B57C-46D5-BB65-8F157ADF9B93}" srcOrd="0" destOrd="0" presId="urn:microsoft.com/office/officeart/2005/8/layout/vList5"/>
    <dgm:cxn modelId="{1590CB46-AFC1-4F3C-82A4-91EC6D30BE1A}" type="presParOf" srcId="{088A4F90-164F-4CB3-A2DF-AB194D00218B}" destId="{498C2406-00C4-4B4A-BFEB-1A8A86219FF3}" srcOrd="1" destOrd="0" presId="urn:microsoft.com/office/officeart/2005/8/layout/vList5"/>
    <dgm:cxn modelId="{EF745C0D-8B68-49C8-9EFC-FAD3E5650EB3}" type="presParOf" srcId="{D13D620E-EE30-4F3B-8767-B06EA585E628}" destId="{FCB270D4-4545-4C45-A53A-B2CE1E49E366}" srcOrd="5" destOrd="0" presId="urn:microsoft.com/office/officeart/2005/8/layout/vList5"/>
    <dgm:cxn modelId="{6EEEFC38-A044-42D6-BA84-9413B894ACE2}" type="presParOf" srcId="{D13D620E-EE30-4F3B-8767-B06EA585E628}" destId="{963974FF-B8D5-432B-919E-44956B5F4E3D}" srcOrd="6" destOrd="0" presId="urn:microsoft.com/office/officeart/2005/8/layout/vList5"/>
    <dgm:cxn modelId="{676A4D85-BCD7-4CA9-8069-3ECB57C3C4A6}" type="presParOf" srcId="{963974FF-B8D5-432B-919E-44956B5F4E3D}" destId="{99397F8A-4A8F-4B5B-8534-CFC123AED7BC}" srcOrd="0" destOrd="0" presId="urn:microsoft.com/office/officeart/2005/8/layout/vList5"/>
    <dgm:cxn modelId="{C98BF5F7-6410-4A5A-9F32-AFBFA3F540C0}" type="presParOf" srcId="{963974FF-B8D5-432B-919E-44956B5F4E3D}" destId="{9E0A36CC-F692-4D46-AA1D-494FF53FA2EA}" srcOrd="1" destOrd="0" presId="urn:microsoft.com/office/officeart/2005/8/layout/vList5"/>
    <dgm:cxn modelId="{014C278C-5C0D-4B57-827E-1912ADFB4541}" type="presParOf" srcId="{D13D620E-EE30-4F3B-8767-B06EA585E628}" destId="{02521C97-608B-417F-909A-14730AD90D1D}" srcOrd="7" destOrd="0" presId="urn:microsoft.com/office/officeart/2005/8/layout/vList5"/>
    <dgm:cxn modelId="{CC07E7C1-5D9C-496E-A129-8066CB0FFBFC}" type="presParOf" srcId="{D13D620E-EE30-4F3B-8767-B06EA585E628}" destId="{99CD41BA-859D-4E64-A6D9-463D347675EB}" srcOrd="8" destOrd="0" presId="urn:microsoft.com/office/officeart/2005/8/layout/vList5"/>
    <dgm:cxn modelId="{6351EE13-F2E1-4EFA-B41C-DCCBEDEA6FEF}" type="presParOf" srcId="{99CD41BA-859D-4E64-A6D9-463D347675EB}" destId="{97427048-C377-4052-8804-F489994AC332}" srcOrd="0" destOrd="0" presId="urn:microsoft.com/office/officeart/2005/8/layout/vList5"/>
    <dgm:cxn modelId="{33153B32-80CC-4836-81EE-0732385BF90D}" type="presParOf" srcId="{99CD41BA-859D-4E64-A6D9-463D347675EB}" destId="{F93251D4-38BB-4DA6-A705-D57E5B237D90}"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BDDD745-248A-4856-A0E2-A6DE3D8D0C49}"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2481C119-CE88-477F-A6FA-34215747A87C}">
      <dgm:prSet/>
      <dgm:spPr/>
      <dgm:t>
        <a:bodyPr/>
        <a:lstStyle/>
        <a:p>
          <a:pPr>
            <a:lnSpc>
              <a:spcPct val="100000"/>
            </a:lnSpc>
          </a:pPr>
          <a:r>
            <a:rPr lang="en-US" dirty="0"/>
            <a:t>Encryption is performed by the sender by taking the recipient’s public key (n, e) and converting the message to an integer.</a:t>
          </a:r>
        </a:p>
        <a:p>
          <a:pPr>
            <a:lnSpc>
              <a:spcPct val="100000"/>
            </a:lnSpc>
          </a:pPr>
          <a:r>
            <a:rPr lang="en-US" dirty="0"/>
            <a:t>The sender then raises the message to the power of e and takes the result modulo n.</a:t>
          </a:r>
        </a:p>
        <a:p>
          <a:pPr>
            <a:lnSpc>
              <a:spcPct val="100000"/>
            </a:lnSpc>
          </a:pPr>
          <a:r>
            <a:rPr lang="en-US" dirty="0"/>
            <a:t>The resulting value is the encrypted message that can only be decrypted using the corresponding private key (d).</a:t>
          </a:r>
        </a:p>
      </dgm:t>
    </dgm:pt>
    <dgm:pt modelId="{D0D2A1F2-7F36-4A23-B421-2AC8A551AFFC}" type="parTrans" cxnId="{DF9D8F22-4BFB-4D27-BB69-218D56C398F5}">
      <dgm:prSet/>
      <dgm:spPr/>
      <dgm:t>
        <a:bodyPr/>
        <a:lstStyle/>
        <a:p>
          <a:endParaRPr lang="en-US"/>
        </a:p>
      </dgm:t>
    </dgm:pt>
    <dgm:pt modelId="{E54E5A7E-E340-4B9C-B8EA-345CC8A7880C}" type="sibTrans" cxnId="{DF9D8F22-4BFB-4D27-BB69-218D56C398F5}">
      <dgm:prSet/>
      <dgm:spPr/>
      <dgm:t>
        <a:bodyPr/>
        <a:lstStyle/>
        <a:p>
          <a:endParaRPr lang="en-US"/>
        </a:p>
      </dgm:t>
    </dgm:pt>
    <dgm:pt modelId="{26268B0F-B706-40EA-BC63-387354111081}">
      <dgm:prSet/>
      <dgm:spPr/>
      <dgm:t>
        <a:bodyPr/>
        <a:lstStyle/>
        <a:p>
          <a:pPr>
            <a:lnSpc>
              <a:spcPct val="100000"/>
            </a:lnSpc>
          </a:pPr>
          <a:r>
            <a:rPr lang="en-US" dirty="0"/>
            <a:t>Decryption is performed by the recipient by taking the encrypted message, raising it to the power of d, and taking the result modulo n.</a:t>
          </a:r>
        </a:p>
        <a:p>
          <a:pPr>
            <a:lnSpc>
              <a:spcPct val="100000"/>
            </a:lnSpc>
          </a:pPr>
          <a:r>
            <a:rPr lang="en-US" dirty="0"/>
            <a:t>The resulting value is the original message sent by the sender.</a:t>
          </a:r>
        </a:p>
      </dgm:t>
    </dgm:pt>
    <dgm:pt modelId="{4057B913-8E7C-4BD1-9F56-F5142218B789}" type="parTrans" cxnId="{F73819F5-52F5-4FB5-A6EC-2FE2BDC17FCC}">
      <dgm:prSet/>
      <dgm:spPr/>
      <dgm:t>
        <a:bodyPr/>
        <a:lstStyle/>
        <a:p>
          <a:endParaRPr lang="en-US"/>
        </a:p>
      </dgm:t>
    </dgm:pt>
    <dgm:pt modelId="{CD61F14D-183B-48BE-8E7B-ECDC1D2C2930}" type="sibTrans" cxnId="{F73819F5-52F5-4FB5-A6EC-2FE2BDC17FCC}">
      <dgm:prSet/>
      <dgm:spPr/>
      <dgm:t>
        <a:bodyPr/>
        <a:lstStyle/>
        <a:p>
          <a:endParaRPr lang="en-US"/>
        </a:p>
      </dgm:t>
    </dgm:pt>
    <dgm:pt modelId="{350B2D7C-97A3-4AD2-89E0-4C631E341D46}" type="pres">
      <dgm:prSet presAssocID="{CBDDD745-248A-4856-A0E2-A6DE3D8D0C49}" presName="root" presStyleCnt="0">
        <dgm:presLayoutVars>
          <dgm:dir/>
          <dgm:resizeHandles val="exact"/>
        </dgm:presLayoutVars>
      </dgm:prSet>
      <dgm:spPr/>
    </dgm:pt>
    <dgm:pt modelId="{99372BFC-EC51-4307-9C86-8D690A490617}" type="pres">
      <dgm:prSet presAssocID="{2481C119-CE88-477F-A6FA-34215747A87C}" presName="compNode" presStyleCnt="0"/>
      <dgm:spPr/>
    </dgm:pt>
    <dgm:pt modelId="{694774DF-C054-48B8-B244-7180D11865CD}" type="pres">
      <dgm:prSet presAssocID="{2481C119-CE88-477F-A6FA-34215747A87C}"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Key"/>
        </a:ext>
      </dgm:extLst>
    </dgm:pt>
    <dgm:pt modelId="{637AEB4A-37C1-4DC4-9D29-026D06188864}" type="pres">
      <dgm:prSet presAssocID="{2481C119-CE88-477F-A6FA-34215747A87C}" presName="spaceRect" presStyleCnt="0"/>
      <dgm:spPr/>
    </dgm:pt>
    <dgm:pt modelId="{A2EBF4C5-8FE8-4BC9-9DE6-41F58DEC3FAB}" type="pres">
      <dgm:prSet presAssocID="{2481C119-CE88-477F-A6FA-34215747A87C}" presName="textRect" presStyleLbl="revTx" presStyleIdx="0" presStyleCnt="2">
        <dgm:presLayoutVars>
          <dgm:chMax val="1"/>
          <dgm:chPref val="1"/>
        </dgm:presLayoutVars>
      </dgm:prSet>
      <dgm:spPr/>
    </dgm:pt>
    <dgm:pt modelId="{9021E8CB-028D-45F1-9F37-80B94C91256D}" type="pres">
      <dgm:prSet presAssocID="{E54E5A7E-E340-4B9C-B8EA-345CC8A7880C}" presName="sibTrans" presStyleCnt="0"/>
      <dgm:spPr/>
    </dgm:pt>
    <dgm:pt modelId="{AC478B2A-FA80-4AC3-9D33-149A8812DAEC}" type="pres">
      <dgm:prSet presAssocID="{26268B0F-B706-40EA-BC63-387354111081}" presName="compNode" presStyleCnt="0"/>
      <dgm:spPr/>
    </dgm:pt>
    <dgm:pt modelId="{FE1DCB3F-F52C-491B-962E-CBD7E7F6A475}" type="pres">
      <dgm:prSet presAssocID="{26268B0F-B706-40EA-BC63-387354111081}"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Unlock"/>
        </a:ext>
      </dgm:extLst>
    </dgm:pt>
    <dgm:pt modelId="{D5D17BB5-7582-4BFF-AB4F-87EDA1F9C1F1}" type="pres">
      <dgm:prSet presAssocID="{26268B0F-B706-40EA-BC63-387354111081}" presName="spaceRect" presStyleCnt="0"/>
      <dgm:spPr/>
    </dgm:pt>
    <dgm:pt modelId="{1D6F6EDA-EA0E-45FA-8D67-DC7A843BCCE6}" type="pres">
      <dgm:prSet presAssocID="{26268B0F-B706-40EA-BC63-387354111081}" presName="textRect" presStyleLbl="revTx" presStyleIdx="1" presStyleCnt="2">
        <dgm:presLayoutVars>
          <dgm:chMax val="1"/>
          <dgm:chPref val="1"/>
        </dgm:presLayoutVars>
      </dgm:prSet>
      <dgm:spPr/>
    </dgm:pt>
  </dgm:ptLst>
  <dgm:cxnLst>
    <dgm:cxn modelId="{DF9D8F22-4BFB-4D27-BB69-218D56C398F5}" srcId="{CBDDD745-248A-4856-A0E2-A6DE3D8D0C49}" destId="{2481C119-CE88-477F-A6FA-34215747A87C}" srcOrd="0" destOrd="0" parTransId="{D0D2A1F2-7F36-4A23-B421-2AC8A551AFFC}" sibTransId="{E54E5A7E-E340-4B9C-B8EA-345CC8A7880C}"/>
    <dgm:cxn modelId="{6DD52F29-B52C-4637-9282-A55F341DE85A}" type="presOf" srcId="{26268B0F-B706-40EA-BC63-387354111081}" destId="{1D6F6EDA-EA0E-45FA-8D67-DC7A843BCCE6}" srcOrd="0" destOrd="0" presId="urn:microsoft.com/office/officeart/2018/2/layout/IconLabelList"/>
    <dgm:cxn modelId="{74E6C53A-4466-4898-80AE-948AB1259017}" type="presOf" srcId="{2481C119-CE88-477F-A6FA-34215747A87C}" destId="{A2EBF4C5-8FE8-4BC9-9DE6-41F58DEC3FAB}" srcOrd="0" destOrd="0" presId="urn:microsoft.com/office/officeart/2018/2/layout/IconLabelList"/>
    <dgm:cxn modelId="{F73819F5-52F5-4FB5-A6EC-2FE2BDC17FCC}" srcId="{CBDDD745-248A-4856-A0E2-A6DE3D8D0C49}" destId="{26268B0F-B706-40EA-BC63-387354111081}" srcOrd="1" destOrd="0" parTransId="{4057B913-8E7C-4BD1-9F56-F5142218B789}" sibTransId="{CD61F14D-183B-48BE-8E7B-ECDC1D2C2930}"/>
    <dgm:cxn modelId="{573857FD-CA84-4FA2-AFAC-162B87CED9B8}" type="presOf" srcId="{CBDDD745-248A-4856-A0E2-A6DE3D8D0C49}" destId="{350B2D7C-97A3-4AD2-89E0-4C631E341D46}" srcOrd="0" destOrd="0" presId="urn:microsoft.com/office/officeart/2018/2/layout/IconLabelList"/>
    <dgm:cxn modelId="{8BAF260B-0343-4FFD-9E4B-7DB631B7F064}" type="presParOf" srcId="{350B2D7C-97A3-4AD2-89E0-4C631E341D46}" destId="{99372BFC-EC51-4307-9C86-8D690A490617}" srcOrd="0" destOrd="0" presId="urn:microsoft.com/office/officeart/2018/2/layout/IconLabelList"/>
    <dgm:cxn modelId="{8FC2DDBD-8DA6-43E2-86A4-6A11756A2BC8}" type="presParOf" srcId="{99372BFC-EC51-4307-9C86-8D690A490617}" destId="{694774DF-C054-48B8-B244-7180D11865CD}" srcOrd="0" destOrd="0" presId="urn:microsoft.com/office/officeart/2018/2/layout/IconLabelList"/>
    <dgm:cxn modelId="{C1B79B89-6E71-4C6A-A575-968AD73D66DD}" type="presParOf" srcId="{99372BFC-EC51-4307-9C86-8D690A490617}" destId="{637AEB4A-37C1-4DC4-9D29-026D06188864}" srcOrd="1" destOrd="0" presId="urn:microsoft.com/office/officeart/2018/2/layout/IconLabelList"/>
    <dgm:cxn modelId="{FA9A6C08-0712-4FA2-9288-14E6A3004DE7}" type="presParOf" srcId="{99372BFC-EC51-4307-9C86-8D690A490617}" destId="{A2EBF4C5-8FE8-4BC9-9DE6-41F58DEC3FAB}" srcOrd="2" destOrd="0" presId="urn:microsoft.com/office/officeart/2018/2/layout/IconLabelList"/>
    <dgm:cxn modelId="{6D0BB9B9-C8FF-4828-8166-A716B2E82BC1}" type="presParOf" srcId="{350B2D7C-97A3-4AD2-89E0-4C631E341D46}" destId="{9021E8CB-028D-45F1-9F37-80B94C91256D}" srcOrd="1" destOrd="0" presId="urn:microsoft.com/office/officeart/2018/2/layout/IconLabelList"/>
    <dgm:cxn modelId="{84F10E95-811C-4794-90B7-200B14F230AE}" type="presParOf" srcId="{350B2D7C-97A3-4AD2-89E0-4C631E341D46}" destId="{AC478B2A-FA80-4AC3-9D33-149A8812DAEC}" srcOrd="2" destOrd="0" presId="urn:microsoft.com/office/officeart/2018/2/layout/IconLabelList"/>
    <dgm:cxn modelId="{7CF3D585-0916-406D-8A97-35E961E2CD8F}" type="presParOf" srcId="{AC478B2A-FA80-4AC3-9D33-149A8812DAEC}" destId="{FE1DCB3F-F52C-491B-962E-CBD7E7F6A475}" srcOrd="0" destOrd="0" presId="urn:microsoft.com/office/officeart/2018/2/layout/IconLabelList"/>
    <dgm:cxn modelId="{DFC0573F-39CC-41D6-9BB6-3C2ED69247AE}" type="presParOf" srcId="{AC478B2A-FA80-4AC3-9D33-149A8812DAEC}" destId="{D5D17BB5-7582-4BFF-AB4F-87EDA1F9C1F1}" srcOrd="1" destOrd="0" presId="urn:microsoft.com/office/officeart/2018/2/layout/IconLabelList"/>
    <dgm:cxn modelId="{0E2D28C5-AB06-46EB-88F3-79BE143E81F4}" type="presParOf" srcId="{AC478B2A-FA80-4AC3-9D33-149A8812DAEC}" destId="{1D6F6EDA-EA0E-45FA-8D67-DC7A843BCCE6}" srcOrd="2" destOrd="0" presId="urn:microsoft.com/office/officeart/2018/2/layout/IconLabel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1EC0A26-9D2A-4719-8117-85DA74B6B4D9}"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F5F66C2C-8D02-4315-9DE5-4985B919C336}">
      <dgm:prSet/>
      <dgm:spPr/>
      <dgm:t>
        <a:bodyPr/>
        <a:lstStyle/>
        <a:p>
          <a:r>
            <a:rPr lang="en-GB" dirty="0"/>
            <a:t>The method ‘generatePrime’ generates prime numbers.</a:t>
          </a:r>
        </a:p>
        <a:p>
          <a:r>
            <a:rPr lang="en-GB" dirty="0"/>
            <a:t>This is done using the ‘</a:t>
          </a:r>
          <a:r>
            <a:rPr lang="en-GB" dirty="0" err="1"/>
            <a:t>probablePrime</a:t>
          </a:r>
          <a:r>
            <a:rPr lang="en-GB" dirty="0"/>
            <a:t>’ method and a random number generator.</a:t>
          </a:r>
          <a:endParaRPr lang="en-US" dirty="0"/>
        </a:p>
      </dgm:t>
    </dgm:pt>
    <dgm:pt modelId="{2F770D62-4A8C-452C-A182-BF9778600C05}" type="parTrans" cxnId="{937A763B-A0C5-41F1-902A-475F8E82E79F}">
      <dgm:prSet/>
      <dgm:spPr/>
      <dgm:t>
        <a:bodyPr/>
        <a:lstStyle/>
        <a:p>
          <a:endParaRPr lang="en-US"/>
        </a:p>
      </dgm:t>
    </dgm:pt>
    <dgm:pt modelId="{357F5143-EB99-4502-96FC-4CA473D4209C}" type="sibTrans" cxnId="{937A763B-A0C5-41F1-902A-475F8E82E79F}">
      <dgm:prSet/>
      <dgm:spPr/>
      <dgm:t>
        <a:bodyPr/>
        <a:lstStyle/>
        <a:p>
          <a:endParaRPr lang="en-US"/>
        </a:p>
      </dgm:t>
    </dgm:pt>
    <dgm:pt modelId="{19345089-EC97-49DA-8222-4B5C5074D03E}">
      <dgm:prSet/>
      <dgm:spPr/>
      <dgm:t>
        <a:bodyPr/>
        <a:lstStyle/>
        <a:p>
          <a:r>
            <a:rPr lang="en-GB" dirty="0"/>
            <a:t>Next, the method ‘generateRandomNumber’ generates a random number 'e' where </a:t>
          </a:r>
          <a:r>
            <a:rPr lang="en-GB" dirty="0" err="1"/>
            <a:t>gcd</a:t>
          </a:r>
          <a:r>
            <a:rPr lang="en-GB" dirty="0"/>
            <a:t>(</a:t>
          </a:r>
          <a:r>
            <a:rPr lang="en-GB" dirty="0" err="1"/>
            <a:t>e,r</a:t>
          </a:r>
          <a:r>
            <a:rPr lang="en-GB" dirty="0"/>
            <a:t>)=1.</a:t>
          </a:r>
        </a:p>
        <a:p>
          <a:r>
            <a:rPr lang="en-GB" dirty="0"/>
            <a:t>This is done using a while loop and a random number generator.</a:t>
          </a:r>
          <a:endParaRPr lang="en-US" dirty="0"/>
        </a:p>
      </dgm:t>
    </dgm:pt>
    <dgm:pt modelId="{A7F394E5-8028-40C5-B0E3-3C68DB0FEE1C}" type="parTrans" cxnId="{531960C8-409D-46CF-ACCA-9D6052F4539C}">
      <dgm:prSet/>
      <dgm:spPr/>
      <dgm:t>
        <a:bodyPr/>
        <a:lstStyle/>
        <a:p>
          <a:endParaRPr lang="en-US"/>
        </a:p>
      </dgm:t>
    </dgm:pt>
    <dgm:pt modelId="{97CD5199-4949-41A2-A628-94104D3A7BE4}" type="sibTrans" cxnId="{531960C8-409D-46CF-ACCA-9D6052F4539C}">
      <dgm:prSet/>
      <dgm:spPr/>
      <dgm:t>
        <a:bodyPr/>
        <a:lstStyle/>
        <a:p>
          <a:endParaRPr lang="en-US"/>
        </a:p>
      </dgm:t>
    </dgm:pt>
    <dgm:pt modelId="{D83ADA0A-A027-4309-AB18-F0964F873435}" type="pres">
      <dgm:prSet presAssocID="{C1EC0A26-9D2A-4719-8117-85DA74B6B4D9}" presName="hierChild1" presStyleCnt="0">
        <dgm:presLayoutVars>
          <dgm:chPref val="1"/>
          <dgm:dir/>
          <dgm:animOne val="branch"/>
          <dgm:animLvl val="lvl"/>
          <dgm:resizeHandles/>
        </dgm:presLayoutVars>
      </dgm:prSet>
      <dgm:spPr/>
    </dgm:pt>
    <dgm:pt modelId="{F8019737-1698-48F5-B5EF-7262D65506ED}" type="pres">
      <dgm:prSet presAssocID="{F5F66C2C-8D02-4315-9DE5-4985B919C336}" presName="hierRoot1" presStyleCnt="0"/>
      <dgm:spPr/>
    </dgm:pt>
    <dgm:pt modelId="{EE3DD572-A79B-4472-9672-216BBCE855F4}" type="pres">
      <dgm:prSet presAssocID="{F5F66C2C-8D02-4315-9DE5-4985B919C336}" presName="composite" presStyleCnt="0"/>
      <dgm:spPr/>
    </dgm:pt>
    <dgm:pt modelId="{780EFCAA-5F87-49C8-89BB-F951FC1B1766}" type="pres">
      <dgm:prSet presAssocID="{F5F66C2C-8D02-4315-9DE5-4985B919C336}" presName="background" presStyleLbl="node0" presStyleIdx="0" presStyleCnt="2"/>
      <dgm:spPr/>
    </dgm:pt>
    <dgm:pt modelId="{8A3C60F3-9D9F-48ED-892E-E366BCD99BCB}" type="pres">
      <dgm:prSet presAssocID="{F5F66C2C-8D02-4315-9DE5-4985B919C336}" presName="text" presStyleLbl="fgAcc0" presStyleIdx="0" presStyleCnt="2">
        <dgm:presLayoutVars>
          <dgm:chPref val="3"/>
        </dgm:presLayoutVars>
      </dgm:prSet>
      <dgm:spPr/>
    </dgm:pt>
    <dgm:pt modelId="{389DECCB-DD55-448D-99D8-8FC5F5ED8849}" type="pres">
      <dgm:prSet presAssocID="{F5F66C2C-8D02-4315-9DE5-4985B919C336}" presName="hierChild2" presStyleCnt="0"/>
      <dgm:spPr/>
    </dgm:pt>
    <dgm:pt modelId="{B9572F99-E330-4AA3-B5EB-1036F9FFC1AE}" type="pres">
      <dgm:prSet presAssocID="{19345089-EC97-49DA-8222-4B5C5074D03E}" presName="hierRoot1" presStyleCnt="0"/>
      <dgm:spPr/>
    </dgm:pt>
    <dgm:pt modelId="{F8D120E8-881C-4B1F-B5E3-61E563EEFE8E}" type="pres">
      <dgm:prSet presAssocID="{19345089-EC97-49DA-8222-4B5C5074D03E}" presName="composite" presStyleCnt="0"/>
      <dgm:spPr/>
    </dgm:pt>
    <dgm:pt modelId="{A7E82F0E-B3A1-4457-B577-DA907B17C8F3}" type="pres">
      <dgm:prSet presAssocID="{19345089-EC97-49DA-8222-4B5C5074D03E}" presName="background" presStyleLbl="node0" presStyleIdx="1" presStyleCnt="2"/>
      <dgm:spPr/>
    </dgm:pt>
    <dgm:pt modelId="{352F1C41-DBB5-4009-86F0-9CF916E5450B}" type="pres">
      <dgm:prSet presAssocID="{19345089-EC97-49DA-8222-4B5C5074D03E}" presName="text" presStyleLbl="fgAcc0" presStyleIdx="1" presStyleCnt="2">
        <dgm:presLayoutVars>
          <dgm:chPref val="3"/>
        </dgm:presLayoutVars>
      </dgm:prSet>
      <dgm:spPr/>
    </dgm:pt>
    <dgm:pt modelId="{AF6D85CF-1369-4DFB-B2BD-C843051C9713}" type="pres">
      <dgm:prSet presAssocID="{19345089-EC97-49DA-8222-4B5C5074D03E}" presName="hierChild2" presStyleCnt="0"/>
      <dgm:spPr/>
    </dgm:pt>
  </dgm:ptLst>
  <dgm:cxnLst>
    <dgm:cxn modelId="{937A763B-A0C5-41F1-902A-475F8E82E79F}" srcId="{C1EC0A26-9D2A-4719-8117-85DA74B6B4D9}" destId="{F5F66C2C-8D02-4315-9DE5-4985B919C336}" srcOrd="0" destOrd="0" parTransId="{2F770D62-4A8C-452C-A182-BF9778600C05}" sibTransId="{357F5143-EB99-4502-96FC-4CA473D4209C}"/>
    <dgm:cxn modelId="{2BA46973-C8CB-4BDB-A5DF-DD6EF5D24EC9}" type="presOf" srcId="{F5F66C2C-8D02-4315-9DE5-4985B919C336}" destId="{8A3C60F3-9D9F-48ED-892E-E366BCD99BCB}" srcOrd="0" destOrd="0" presId="urn:microsoft.com/office/officeart/2005/8/layout/hierarchy1"/>
    <dgm:cxn modelId="{108FE08B-1FA0-42C2-AB6C-BF44C15BAD42}" type="presOf" srcId="{19345089-EC97-49DA-8222-4B5C5074D03E}" destId="{352F1C41-DBB5-4009-86F0-9CF916E5450B}" srcOrd="0" destOrd="0" presId="urn:microsoft.com/office/officeart/2005/8/layout/hierarchy1"/>
    <dgm:cxn modelId="{531960C8-409D-46CF-ACCA-9D6052F4539C}" srcId="{C1EC0A26-9D2A-4719-8117-85DA74B6B4D9}" destId="{19345089-EC97-49DA-8222-4B5C5074D03E}" srcOrd="1" destOrd="0" parTransId="{A7F394E5-8028-40C5-B0E3-3C68DB0FEE1C}" sibTransId="{97CD5199-4949-41A2-A628-94104D3A7BE4}"/>
    <dgm:cxn modelId="{E253BAE6-E60F-4F9C-9E71-F349C5EEEDFF}" type="presOf" srcId="{C1EC0A26-9D2A-4719-8117-85DA74B6B4D9}" destId="{D83ADA0A-A027-4309-AB18-F0964F873435}" srcOrd="0" destOrd="0" presId="urn:microsoft.com/office/officeart/2005/8/layout/hierarchy1"/>
    <dgm:cxn modelId="{AE417CB5-B361-4ADB-AA6E-E62F4C4F479C}" type="presParOf" srcId="{D83ADA0A-A027-4309-AB18-F0964F873435}" destId="{F8019737-1698-48F5-B5EF-7262D65506ED}" srcOrd="0" destOrd="0" presId="urn:microsoft.com/office/officeart/2005/8/layout/hierarchy1"/>
    <dgm:cxn modelId="{5285DAB8-A80E-4A32-9141-D4E2230749C9}" type="presParOf" srcId="{F8019737-1698-48F5-B5EF-7262D65506ED}" destId="{EE3DD572-A79B-4472-9672-216BBCE855F4}" srcOrd="0" destOrd="0" presId="urn:microsoft.com/office/officeart/2005/8/layout/hierarchy1"/>
    <dgm:cxn modelId="{E15C8056-1732-424D-807A-8F561BAEA0B0}" type="presParOf" srcId="{EE3DD572-A79B-4472-9672-216BBCE855F4}" destId="{780EFCAA-5F87-49C8-89BB-F951FC1B1766}" srcOrd="0" destOrd="0" presId="urn:microsoft.com/office/officeart/2005/8/layout/hierarchy1"/>
    <dgm:cxn modelId="{46E594D5-05C6-4839-BFEA-7888C3C4CF7A}" type="presParOf" srcId="{EE3DD572-A79B-4472-9672-216BBCE855F4}" destId="{8A3C60F3-9D9F-48ED-892E-E366BCD99BCB}" srcOrd="1" destOrd="0" presId="urn:microsoft.com/office/officeart/2005/8/layout/hierarchy1"/>
    <dgm:cxn modelId="{3F5C518C-0D59-42C7-9B25-4BB0C23A8A70}" type="presParOf" srcId="{F8019737-1698-48F5-B5EF-7262D65506ED}" destId="{389DECCB-DD55-448D-99D8-8FC5F5ED8849}" srcOrd="1" destOrd="0" presId="urn:microsoft.com/office/officeart/2005/8/layout/hierarchy1"/>
    <dgm:cxn modelId="{9D7F220B-CAFA-427B-A2A2-80CA852F092F}" type="presParOf" srcId="{D83ADA0A-A027-4309-AB18-F0964F873435}" destId="{B9572F99-E330-4AA3-B5EB-1036F9FFC1AE}" srcOrd="1" destOrd="0" presId="urn:microsoft.com/office/officeart/2005/8/layout/hierarchy1"/>
    <dgm:cxn modelId="{4610D072-C361-485B-B8E2-EE82B1024232}" type="presParOf" srcId="{B9572F99-E330-4AA3-B5EB-1036F9FFC1AE}" destId="{F8D120E8-881C-4B1F-B5E3-61E563EEFE8E}" srcOrd="0" destOrd="0" presId="urn:microsoft.com/office/officeart/2005/8/layout/hierarchy1"/>
    <dgm:cxn modelId="{94AC361C-D53A-42E9-A47F-2972C91364EC}" type="presParOf" srcId="{F8D120E8-881C-4B1F-B5E3-61E563EEFE8E}" destId="{A7E82F0E-B3A1-4457-B577-DA907B17C8F3}" srcOrd="0" destOrd="0" presId="urn:microsoft.com/office/officeart/2005/8/layout/hierarchy1"/>
    <dgm:cxn modelId="{AC8C5FE8-2B53-4916-95A7-F9EA930DEE12}" type="presParOf" srcId="{F8D120E8-881C-4B1F-B5E3-61E563EEFE8E}" destId="{352F1C41-DBB5-4009-86F0-9CF916E5450B}" srcOrd="1" destOrd="0" presId="urn:microsoft.com/office/officeart/2005/8/layout/hierarchy1"/>
    <dgm:cxn modelId="{F53C5B4E-7145-4FBA-A918-462BE9358618}" type="presParOf" srcId="{B9572F99-E330-4AA3-B5EB-1036F9FFC1AE}" destId="{AF6D85CF-1369-4DFB-B2BD-C843051C9713}"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98C49E1D-3B67-44ED-ADE5-A361C34C2568}" type="doc">
      <dgm:prSet loTypeId="urn:microsoft.com/office/officeart/2005/8/layout/hierarchy1" loCatId="hierarchy" qsTypeId="urn:microsoft.com/office/officeart/2005/8/quickstyle/simple1" qsCatId="simple" csTypeId="urn:microsoft.com/office/officeart/2005/8/colors/colorful2" csCatId="colorful" phldr="1"/>
      <dgm:spPr/>
      <dgm:t>
        <a:bodyPr/>
        <a:lstStyle/>
        <a:p>
          <a:endParaRPr lang="en-US"/>
        </a:p>
      </dgm:t>
    </dgm:pt>
    <dgm:pt modelId="{E709A706-7AC6-45FC-AFAD-776ED2A76B51}">
      <dgm:prSet/>
      <dgm:spPr/>
      <dgm:t>
        <a:bodyPr/>
        <a:lstStyle/>
        <a:p>
          <a:r>
            <a:rPr lang="en-GB" dirty="0"/>
            <a:t>The ‘</a:t>
          </a:r>
          <a:r>
            <a:rPr lang="en-GB" dirty="0" err="1"/>
            <a:t>generateKeys</a:t>
          </a:r>
          <a:r>
            <a:rPr lang="en-GB" dirty="0"/>
            <a:t>’ method, which generates both the public and private keys.</a:t>
          </a:r>
        </a:p>
        <a:p>
          <a:r>
            <a:rPr lang="en-GB" dirty="0"/>
            <a:t>The method generates two prime numbers, calculates n and r, generates a random number e such that </a:t>
          </a:r>
          <a:r>
            <a:rPr lang="en-GB" dirty="0" err="1"/>
            <a:t>gcd</a:t>
          </a:r>
          <a:r>
            <a:rPr lang="en-GB" dirty="0"/>
            <a:t>(</a:t>
          </a:r>
          <a:r>
            <a:rPr lang="en-GB" dirty="0" err="1"/>
            <a:t>e,r</a:t>
          </a:r>
          <a:r>
            <a:rPr lang="en-GB" dirty="0"/>
            <a:t>) = 1, and then calculates private key d.</a:t>
          </a:r>
        </a:p>
        <a:p>
          <a:r>
            <a:rPr lang="en-GB" dirty="0"/>
            <a:t>The method then returns the public and private keys.</a:t>
          </a:r>
          <a:endParaRPr lang="en-US" dirty="0"/>
        </a:p>
      </dgm:t>
    </dgm:pt>
    <dgm:pt modelId="{D7901C60-EA75-44B4-9283-EC4053769CEB}" type="parTrans" cxnId="{87DA16DC-84D4-4C46-9CD6-B8DFBF47D8D5}">
      <dgm:prSet/>
      <dgm:spPr/>
      <dgm:t>
        <a:bodyPr/>
        <a:lstStyle/>
        <a:p>
          <a:endParaRPr lang="en-US"/>
        </a:p>
      </dgm:t>
    </dgm:pt>
    <dgm:pt modelId="{A98625CC-CAD6-4DD2-ABC5-3C17535409C8}" type="sibTrans" cxnId="{87DA16DC-84D4-4C46-9CD6-B8DFBF47D8D5}">
      <dgm:prSet/>
      <dgm:spPr/>
      <dgm:t>
        <a:bodyPr/>
        <a:lstStyle/>
        <a:p>
          <a:endParaRPr lang="en-US"/>
        </a:p>
      </dgm:t>
    </dgm:pt>
    <dgm:pt modelId="{0A93D8CE-609E-4BF2-B117-AFDDA82BEDAB}" type="pres">
      <dgm:prSet presAssocID="{98C49E1D-3B67-44ED-ADE5-A361C34C2568}" presName="hierChild1" presStyleCnt="0">
        <dgm:presLayoutVars>
          <dgm:chPref val="1"/>
          <dgm:dir/>
          <dgm:animOne val="branch"/>
          <dgm:animLvl val="lvl"/>
          <dgm:resizeHandles/>
        </dgm:presLayoutVars>
      </dgm:prSet>
      <dgm:spPr/>
    </dgm:pt>
    <dgm:pt modelId="{21B6629C-6BF5-4D76-B851-AD4AF72AB3A1}" type="pres">
      <dgm:prSet presAssocID="{E709A706-7AC6-45FC-AFAD-776ED2A76B51}" presName="hierRoot1" presStyleCnt="0"/>
      <dgm:spPr/>
    </dgm:pt>
    <dgm:pt modelId="{3E21A4CF-C9BC-4C53-98B1-F67A086B7373}" type="pres">
      <dgm:prSet presAssocID="{E709A706-7AC6-45FC-AFAD-776ED2A76B51}" presName="composite" presStyleCnt="0"/>
      <dgm:spPr/>
    </dgm:pt>
    <dgm:pt modelId="{4292422A-DD28-4631-B934-E6DBD15C0C29}" type="pres">
      <dgm:prSet presAssocID="{E709A706-7AC6-45FC-AFAD-776ED2A76B51}" presName="background" presStyleLbl="node0" presStyleIdx="0" presStyleCnt="1"/>
      <dgm:spPr/>
    </dgm:pt>
    <dgm:pt modelId="{9AEDB25C-CE1A-4196-B794-F97E1A0F33E7}" type="pres">
      <dgm:prSet presAssocID="{E709A706-7AC6-45FC-AFAD-776ED2A76B51}" presName="text" presStyleLbl="fgAcc0" presStyleIdx="0" presStyleCnt="1">
        <dgm:presLayoutVars>
          <dgm:chPref val="3"/>
        </dgm:presLayoutVars>
      </dgm:prSet>
      <dgm:spPr/>
    </dgm:pt>
    <dgm:pt modelId="{CBB243EA-DE6A-48AD-BD0E-C1BAE4316C2A}" type="pres">
      <dgm:prSet presAssocID="{E709A706-7AC6-45FC-AFAD-776ED2A76B51}" presName="hierChild2" presStyleCnt="0"/>
      <dgm:spPr/>
    </dgm:pt>
  </dgm:ptLst>
  <dgm:cxnLst>
    <dgm:cxn modelId="{64BF99D6-33BF-47F5-9550-8467811EDDDA}" type="presOf" srcId="{98C49E1D-3B67-44ED-ADE5-A361C34C2568}" destId="{0A93D8CE-609E-4BF2-B117-AFDDA82BEDAB}" srcOrd="0" destOrd="0" presId="urn:microsoft.com/office/officeart/2005/8/layout/hierarchy1"/>
    <dgm:cxn modelId="{565721D7-07B1-4F86-82C3-46ED8E9BB5BF}" type="presOf" srcId="{E709A706-7AC6-45FC-AFAD-776ED2A76B51}" destId="{9AEDB25C-CE1A-4196-B794-F97E1A0F33E7}" srcOrd="0" destOrd="0" presId="urn:microsoft.com/office/officeart/2005/8/layout/hierarchy1"/>
    <dgm:cxn modelId="{87DA16DC-84D4-4C46-9CD6-B8DFBF47D8D5}" srcId="{98C49E1D-3B67-44ED-ADE5-A361C34C2568}" destId="{E709A706-7AC6-45FC-AFAD-776ED2A76B51}" srcOrd="0" destOrd="0" parTransId="{D7901C60-EA75-44B4-9283-EC4053769CEB}" sibTransId="{A98625CC-CAD6-4DD2-ABC5-3C17535409C8}"/>
    <dgm:cxn modelId="{EF4180B2-05BE-4A13-ACCA-431451C7C215}" type="presParOf" srcId="{0A93D8CE-609E-4BF2-B117-AFDDA82BEDAB}" destId="{21B6629C-6BF5-4D76-B851-AD4AF72AB3A1}" srcOrd="0" destOrd="0" presId="urn:microsoft.com/office/officeart/2005/8/layout/hierarchy1"/>
    <dgm:cxn modelId="{81060EBE-FBC4-445C-B327-BE7E8B13610A}" type="presParOf" srcId="{21B6629C-6BF5-4D76-B851-AD4AF72AB3A1}" destId="{3E21A4CF-C9BC-4C53-98B1-F67A086B7373}" srcOrd="0" destOrd="0" presId="urn:microsoft.com/office/officeart/2005/8/layout/hierarchy1"/>
    <dgm:cxn modelId="{CA858EA7-0C80-4F62-B4E6-A5828901990F}" type="presParOf" srcId="{3E21A4CF-C9BC-4C53-98B1-F67A086B7373}" destId="{4292422A-DD28-4631-B934-E6DBD15C0C29}" srcOrd="0" destOrd="0" presId="urn:microsoft.com/office/officeart/2005/8/layout/hierarchy1"/>
    <dgm:cxn modelId="{86B685CE-4BDC-4518-BB6A-226BAF3347FE}" type="presParOf" srcId="{3E21A4CF-C9BC-4C53-98B1-F67A086B7373}" destId="{9AEDB25C-CE1A-4196-B794-F97E1A0F33E7}" srcOrd="1" destOrd="0" presId="urn:microsoft.com/office/officeart/2005/8/layout/hierarchy1"/>
    <dgm:cxn modelId="{D2DDA28E-9BE8-4109-8187-0B7536471E07}" type="presParOf" srcId="{21B6629C-6BF5-4D76-B851-AD4AF72AB3A1}" destId="{CBB243EA-DE6A-48AD-BD0E-C1BAE4316C2A}"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CBDDD745-248A-4856-A0E2-A6DE3D8D0C49}" type="doc">
      <dgm:prSet loTypeId="urn:microsoft.com/office/officeart/2018/5/layout/IconLeafLabelList" loCatId="icon" qsTypeId="urn:microsoft.com/office/officeart/2005/8/quickstyle/simple1" qsCatId="simple" csTypeId="urn:microsoft.com/office/officeart/2018/5/colors/Iconchunking_coloredtext_accent1_2" csCatId="accent1" phldr="1"/>
      <dgm:spPr/>
      <dgm:t>
        <a:bodyPr/>
        <a:lstStyle/>
        <a:p>
          <a:endParaRPr lang="en-US"/>
        </a:p>
      </dgm:t>
    </dgm:pt>
    <dgm:pt modelId="{2481C119-CE88-477F-A6FA-34215747A87C}">
      <dgm:prSet/>
      <dgm:spPr/>
      <dgm:t>
        <a:bodyPr/>
        <a:lstStyle/>
        <a:p>
          <a:pPr>
            <a:lnSpc>
              <a:spcPct val="100000"/>
            </a:lnSpc>
            <a:defRPr cap="all"/>
          </a:pPr>
          <a:r>
            <a:rPr lang="en-GB" dirty="0">
              <a:latin typeface="+mn-lt"/>
              <a:ea typeface="+mn-ea"/>
              <a:cs typeface="+mn-cs"/>
            </a:rPr>
            <a:t>The “encrypt” method encrypts the message using the public key</a:t>
          </a:r>
        </a:p>
        <a:p>
          <a:endParaRPr lang="en-US" dirty="0"/>
        </a:p>
      </dgm:t>
    </dgm:pt>
    <dgm:pt modelId="{D0D2A1F2-7F36-4A23-B421-2AC8A551AFFC}" type="parTrans" cxnId="{DF9D8F22-4BFB-4D27-BB69-218D56C398F5}">
      <dgm:prSet/>
      <dgm:spPr/>
      <dgm:t>
        <a:bodyPr/>
        <a:lstStyle/>
        <a:p>
          <a:endParaRPr lang="en-US"/>
        </a:p>
      </dgm:t>
    </dgm:pt>
    <dgm:pt modelId="{E54E5A7E-E340-4B9C-B8EA-345CC8A7880C}" type="sibTrans" cxnId="{DF9D8F22-4BFB-4D27-BB69-218D56C398F5}">
      <dgm:prSet/>
      <dgm:spPr/>
      <dgm:t>
        <a:bodyPr/>
        <a:lstStyle/>
        <a:p>
          <a:endParaRPr lang="en-US"/>
        </a:p>
      </dgm:t>
    </dgm:pt>
    <dgm:pt modelId="{26268B0F-B706-40EA-BC63-387354111081}">
      <dgm:prSet/>
      <dgm:spPr/>
      <dgm:t>
        <a:bodyPr/>
        <a:lstStyle/>
        <a:p>
          <a:pPr>
            <a:lnSpc>
              <a:spcPct val="100000"/>
            </a:lnSpc>
            <a:defRPr cap="all"/>
          </a:pPr>
          <a:r>
            <a:rPr lang="en-GB" dirty="0">
              <a:latin typeface="+mn-lt"/>
              <a:ea typeface="+mn-ea"/>
              <a:cs typeface="+mn-cs"/>
            </a:rPr>
            <a:t>The “decrypt” method decrypts the message using the private key</a:t>
          </a:r>
          <a:endParaRPr lang="en-US" dirty="0"/>
        </a:p>
      </dgm:t>
    </dgm:pt>
    <dgm:pt modelId="{4057B913-8E7C-4BD1-9F56-F5142218B789}" type="parTrans" cxnId="{F73819F5-52F5-4FB5-A6EC-2FE2BDC17FCC}">
      <dgm:prSet/>
      <dgm:spPr/>
      <dgm:t>
        <a:bodyPr/>
        <a:lstStyle/>
        <a:p>
          <a:endParaRPr lang="en-US"/>
        </a:p>
      </dgm:t>
    </dgm:pt>
    <dgm:pt modelId="{CD61F14D-183B-48BE-8E7B-ECDC1D2C2930}" type="sibTrans" cxnId="{F73819F5-52F5-4FB5-A6EC-2FE2BDC17FCC}">
      <dgm:prSet/>
      <dgm:spPr/>
      <dgm:t>
        <a:bodyPr/>
        <a:lstStyle/>
        <a:p>
          <a:endParaRPr lang="en-US"/>
        </a:p>
      </dgm:t>
    </dgm:pt>
    <dgm:pt modelId="{4DEFBF26-D6A7-40B6-9AB3-8D9A6F8D0ED2}" type="pres">
      <dgm:prSet presAssocID="{CBDDD745-248A-4856-A0E2-A6DE3D8D0C49}" presName="root" presStyleCnt="0">
        <dgm:presLayoutVars>
          <dgm:dir/>
          <dgm:resizeHandles val="exact"/>
        </dgm:presLayoutVars>
      </dgm:prSet>
      <dgm:spPr/>
    </dgm:pt>
    <dgm:pt modelId="{3AAB6E28-93D3-4281-8353-0D9E1F0F3DFD}" type="pres">
      <dgm:prSet presAssocID="{2481C119-CE88-477F-A6FA-34215747A87C}" presName="compNode" presStyleCnt="0"/>
      <dgm:spPr/>
    </dgm:pt>
    <dgm:pt modelId="{07AF449A-ED8D-4A7D-9A42-7328ECD750A9}" type="pres">
      <dgm:prSet presAssocID="{2481C119-CE88-477F-A6FA-34215747A87C}" presName="iconBgRect" presStyleLbl="bgShp" presStyleIdx="0" presStyleCnt="2"/>
      <dgm:spPr>
        <a:prstGeom prst="round2DiagRect">
          <a:avLst>
            <a:gd name="adj1" fmla="val 29727"/>
            <a:gd name="adj2" fmla="val 0"/>
          </a:avLst>
        </a:prstGeom>
      </dgm:spPr>
    </dgm:pt>
    <dgm:pt modelId="{4AADC284-225D-4F3B-BD05-3466695920F4}" type="pres">
      <dgm:prSet presAssocID="{2481C119-CE88-477F-A6FA-34215747A87C}"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Key"/>
        </a:ext>
      </dgm:extLst>
    </dgm:pt>
    <dgm:pt modelId="{4A494FB3-532D-4D18-80E3-16F373F4BB58}" type="pres">
      <dgm:prSet presAssocID="{2481C119-CE88-477F-A6FA-34215747A87C}" presName="spaceRect" presStyleCnt="0"/>
      <dgm:spPr/>
    </dgm:pt>
    <dgm:pt modelId="{FB824865-1B2C-4632-A1CD-DE59778A8B0C}" type="pres">
      <dgm:prSet presAssocID="{2481C119-CE88-477F-A6FA-34215747A87C}" presName="textRect" presStyleLbl="revTx" presStyleIdx="0" presStyleCnt="2">
        <dgm:presLayoutVars>
          <dgm:chMax val="1"/>
          <dgm:chPref val="1"/>
        </dgm:presLayoutVars>
      </dgm:prSet>
      <dgm:spPr/>
    </dgm:pt>
    <dgm:pt modelId="{65D08023-3DA9-4294-9D65-CFD0136D2B59}" type="pres">
      <dgm:prSet presAssocID="{E54E5A7E-E340-4B9C-B8EA-345CC8A7880C}" presName="sibTrans" presStyleCnt="0"/>
      <dgm:spPr/>
    </dgm:pt>
    <dgm:pt modelId="{93E888A0-36CB-47D9-B672-7A380F855CA3}" type="pres">
      <dgm:prSet presAssocID="{26268B0F-B706-40EA-BC63-387354111081}" presName="compNode" presStyleCnt="0"/>
      <dgm:spPr/>
    </dgm:pt>
    <dgm:pt modelId="{5B952685-278F-458A-B4B6-737CA445797E}" type="pres">
      <dgm:prSet presAssocID="{26268B0F-B706-40EA-BC63-387354111081}" presName="iconBgRect" presStyleLbl="bgShp" presStyleIdx="1" presStyleCnt="2"/>
      <dgm:spPr>
        <a:prstGeom prst="round2DiagRect">
          <a:avLst>
            <a:gd name="adj1" fmla="val 29727"/>
            <a:gd name="adj2" fmla="val 0"/>
          </a:avLst>
        </a:prstGeom>
      </dgm:spPr>
    </dgm:pt>
    <dgm:pt modelId="{16FD76FB-EBCD-4791-96BC-5618B06C495B}" type="pres">
      <dgm:prSet presAssocID="{26268B0F-B706-40EA-BC63-387354111081}"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Unlock"/>
        </a:ext>
      </dgm:extLst>
    </dgm:pt>
    <dgm:pt modelId="{6B89F8C8-2B46-4221-9B63-7FBE4D809F81}" type="pres">
      <dgm:prSet presAssocID="{26268B0F-B706-40EA-BC63-387354111081}" presName="spaceRect" presStyleCnt="0"/>
      <dgm:spPr/>
    </dgm:pt>
    <dgm:pt modelId="{18A5B4FC-5C02-40DE-9312-62FE4BACF1F3}" type="pres">
      <dgm:prSet presAssocID="{26268B0F-B706-40EA-BC63-387354111081}" presName="textRect" presStyleLbl="revTx" presStyleIdx="1" presStyleCnt="2">
        <dgm:presLayoutVars>
          <dgm:chMax val="1"/>
          <dgm:chPref val="1"/>
        </dgm:presLayoutVars>
      </dgm:prSet>
      <dgm:spPr/>
    </dgm:pt>
  </dgm:ptLst>
  <dgm:cxnLst>
    <dgm:cxn modelId="{DF9D8F22-4BFB-4D27-BB69-218D56C398F5}" srcId="{CBDDD745-248A-4856-A0E2-A6DE3D8D0C49}" destId="{2481C119-CE88-477F-A6FA-34215747A87C}" srcOrd="0" destOrd="0" parTransId="{D0D2A1F2-7F36-4A23-B421-2AC8A551AFFC}" sibTransId="{E54E5A7E-E340-4B9C-B8EA-345CC8A7880C}"/>
    <dgm:cxn modelId="{67BC5A5D-E683-485A-9E5D-7E5AF45A5261}" type="presOf" srcId="{26268B0F-B706-40EA-BC63-387354111081}" destId="{18A5B4FC-5C02-40DE-9312-62FE4BACF1F3}" srcOrd="0" destOrd="0" presId="urn:microsoft.com/office/officeart/2018/5/layout/IconLeafLabelList"/>
    <dgm:cxn modelId="{46EDA15D-D601-4562-994B-827C10EEC147}" type="presOf" srcId="{CBDDD745-248A-4856-A0E2-A6DE3D8D0C49}" destId="{4DEFBF26-D6A7-40B6-9AB3-8D9A6F8D0ED2}" srcOrd="0" destOrd="0" presId="urn:microsoft.com/office/officeart/2018/5/layout/IconLeafLabelList"/>
    <dgm:cxn modelId="{B1C506F2-C2E5-4771-B510-A810EC8C044D}" type="presOf" srcId="{2481C119-CE88-477F-A6FA-34215747A87C}" destId="{FB824865-1B2C-4632-A1CD-DE59778A8B0C}" srcOrd="0" destOrd="0" presId="urn:microsoft.com/office/officeart/2018/5/layout/IconLeafLabelList"/>
    <dgm:cxn modelId="{F73819F5-52F5-4FB5-A6EC-2FE2BDC17FCC}" srcId="{CBDDD745-248A-4856-A0E2-A6DE3D8D0C49}" destId="{26268B0F-B706-40EA-BC63-387354111081}" srcOrd="1" destOrd="0" parTransId="{4057B913-8E7C-4BD1-9F56-F5142218B789}" sibTransId="{CD61F14D-183B-48BE-8E7B-ECDC1D2C2930}"/>
    <dgm:cxn modelId="{511DE339-5B66-4D8D-9CBC-FB6E92387C6D}" type="presParOf" srcId="{4DEFBF26-D6A7-40B6-9AB3-8D9A6F8D0ED2}" destId="{3AAB6E28-93D3-4281-8353-0D9E1F0F3DFD}" srcOrd="0" destOrd="0" presId="urn:microsoft.com/office/officeart/2018/5/layout/IconLeafLabelList"/>
    <dgm:cxn modelId="{35BE6EA7-BB77-4467-994B-23AE7C16F0D8}" type="presParOf" srcId="{3AAB6E28-93D3-4281-8353-0D9E1F0F3DFD}" destId="{07AF449A-ED8D-4A7D-9A42-7328ECD750A9}" srcOrd="0" destOrd="0" presId="urn:microsoft.com/office/officeart/2018/5/layout/IconLeafLabelList"/>
    <dgm:cxn modelId="{80987B27-EA0E-41B8-9F1B-9A932D9F9B10}" type="presParOf" srcId="{3AAB6E28-93D3-4281-8353-0D9E1F0F3DFD}" destId="{4AADC284-225D-4F3B-BD05-3466695920F4}" srcOrd="1" destOrd="0" presId="urn:microsoft.com/office/officeart/2018/5/layout/IconLeafLabelList"/>
    <dgm:cxn modelId="{33BEB1DD-45F2-44B1-9B8A-B98A1E49760E}" type="presParOf" srcId="{3AAB6E28-93D3-4281-8353-0D9E1F0F3DFD}" destId="{4A494FB3-532D-4D18-80E3-16F373F4BB58}" srcOrd="2" destOrd="0" presId="urn:microsoft.com/office/officeart/2018/5/layout/IconLeafLabelList"/>
    <dgm:cxn modelId="{1262487F-FA5A-46D3-AF02-086448C7A98B}" type="presParOf" srcId="{3AAB6E28-93D3-4281-8353-0D9E1F0F3DFD}" destId="{FB824865-1B2C-4632-A1CD-DE59778A8B0C}" srcOrd="3" destOrd="0" presId="urn:microsoft.com/office/officeart/2018/5/layout/IconLeafLabelList"/>
    <dgm:cxn modelId="{E90F2703-61E0-43A7-89F3-ECD7BF642527}" type="presParOf" srcId="{4DEFBF26-D6A7-40B6-9AB3-8D9A6F8D0ED2}" destId="{65D08023-3DA9-4294-9D65-CFD0136D2B59}" srcOrd="1" destOrd="0" presId="urn:microsoft.com/office/officeart/2018/5/layout/IconLeafLabelList"/>
    <dgm:cxn modelId="{C19C637C-6400-4AF1-AB0B-552A59BE6184}" type="presParOf" srcId="{4DEFBF26-D6A7-40B6-9AB3-8D9A6F8D0ED2}" destId="{93E888A0-36CB-47D9-B672-7A380F855CA3}" srcOrd="2" destOrd="0" presId="urn:microsoft.com/office/officeart/2018/5/layout/IconLeafLabelList"/>
    <dgm:cxn modelId="{8EE990E3-8628-4184-9C3C-E6AE10AF2AF7}" type="presParOf" srcId="{93E888A0-36CB-47D9-B672-7A380F855CA3}" destId="{5B952685-278F-458A-B4B6-737CA445797E}" srcOrd="0" destOrd="0" presId="urn:microsoft.com/office/officeart/2018/5/layout/IconLeafLabelList"/>
    <dgm:cxn modelId="{769824CF-246E-4B9D-A502-FA0087EA2816}" type="presParOf" srcId="{93E888A0-36CB-47D9-B672-7A380F855CA3}" destId="{16FD76FB-EBCD-4791-96BC-5618B06C495B}" srcOrd="1" destOrd="0" presId="urn:microsoft.com/office/officeart/2018/5/layout/IconLeafLabelList"/>
    <dgm:cxn modelId="{25C392B0-6A39-4789-96F2-750E9BFAC145}" type="presParOf" srcId="{93E888A0-36CB-47D9-B672-7A380F855CA3}" destId="{6B89F8C8-2B46-4221-9B63-7FBE4D809F81}" srcOrd="2" destOrd="0" presId="urn:microsoft.com/office/officeart/2018/5/layout/IconLeafLabelList"/>
    <dgm:cxn modelId="{7449C535-AECE-4412-AFDE-24A869861A29}" type="presParOf" srcId="{93E888A0-36CB-47D9-B672-7A380F855CA3}" destId="{18A5B4FC-5C02-40DE-9312-62FE4BACF1F3}" srcOrd="3" destOrd="0" presId="urn:microsoft.com/office/officeart/2018/5/layout/IconLeafLabelList"/>
  </dgm:cxnLst>
  <dgm:bg>
    <a:noFill/>
  </dgm:bg>
  <dgm:whole/>
  <dgm:extLst>
    <a:ext uri="http://schemas.microsoft.com/office/drawing/2008/diagram">
      <dsp:dataModelExt xmlns:dsp="http://schemas.microsoft.com/office/drawing/2008/diagram" relId="rId10"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015080C5-E523-414B-A20F-F6DE6954C404}"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30B1C8FE-C75C-42BF-87B0-0D26FD30B1D8}">
      <dgm:prSet/>
      <dgm:spPr/>
      <dgm:t>
        <a:bodyPr/>
        <a:lstStyle/>
        <a:p>
          <a:r>
            <a:rPr lang="en-GB"/>
            <a:t>Alice generates a message and encrypts it using Bob's public key.</a:t>
          </a:r>
        </a:p>
        <a:p>
          <a:pPr>
            <a:buFont typeface="Arial" panose="020B0604020202020204" pitchFamily="34" charset="0"/>
            <a:buChar char="•"/>
          </a:pPr>
          <a:r>
            <a:rPr lang="en-GB"/>
            <a:t>Alice sends the encrypted message to Bob.</a:t>
          </a:r>
          <a:endParaRPr lang="en-US"/>
        </a:p>
      </dgm:t>
    </dgm:pt>
    <dgm:pt modelId="{03F41E78-F827-478B-A103-B1F6238F376F}" type="parTrans" cxnId="{89D007FE-EC6B-46A9-96B3-CBB8DE54E26E}">
      <dgm:prSet/>
      <dgm:spPr/>
      <dgm:t>
        <a:bodyPr/>
        <a:lstStyle/>
        <a:p>
          <a:endParaRPr lang="en-US"/>
        </a:p>
      </dgm:t>
    </dgm:pt>
    <dgm:pt modelId="{8BB6D594-3966-49A7-A718-CBA32DFE3550}" type="sibTrans" cxnId="{89D007FE-EC6B-46A9-96B3-CBB8DE54E26E}">
      <dgm:prSet/>
      <dgm:spPr/>
      <dgm:t>
        <a:bodyPr/>
        <a:lstStyle/>
        <a:p>
          <a:endParaRPr lang="en-US"/>
        </a:p>
      </dgm:t>
    </dgm:pt>
    <dgm:pt modelId="{F3836443-5036-436D-907F-F6686CD7741D}">
      <dgm:prSet/>
      <dgm:spPr/>
      <dgm:t>
        <a:bodyPr/>
        <a:lstStyle/>
        <a:p>
          <a:r>
            <a:rPr lang="en-GB"/>
            <a:t>Charlie intercepts the encrypted message sent by Alice to Bob.</a:t>
          </a:r>
        </a:p>
        <a:p>
          <a:pPr>
            <a:buFont typeface="Arial" panose="020B0604020202020204" pitchFamily="34" charset="0"/>
            <a:buChar char="•"/>
          </a:pPr>
          <a:r>
            <a:rPr lang="en-GB"/>
            <a:t>Charlie may attempt to decrypt the message using his own private key, which is not possible in this case because he does not have Bob's private key.</a:t>
          </a:r>
          <a:endParaRPr lang="en-US" b="0"/>
        </a:p>
      </dgm:t>
    </dgm:pt>
    <dgm:pt modelId="{7BBE1321-493F-4BA7-A8AB-B2583BC8543D}" type="parTrans" cxnId="{C56690F9-A807-4A85-9D29-BB04AB28ACF7}">
      <dgm:prSet/>
      <dgm:spPr/>
      <dgm:t>
        <a:bodyPr/>
        <a:lstStyle/>
        <a:p>
          <a:endParaRPr lang="en-US"/>
        </a:p>
      </dgm:t>
    </dgm:pt>
    <dgm:pt modelId="{1A720D2B-276A-49F7-A171-B2B8A9CCF4EA}" type="sibTrans" cxnId="{C56690F9-A807-4A85-9D29-BB04AB28ACF7}">
      <dgm:prSet/>
      <dgm:spPr/>
      <dgm:t>
        <a:bodyPr/>
        <a:lstStyle/>
        <a:p>
          <a:endParaRPr lang="en-US"/>
        </a:p>
      </dgm:t>
    </dgm:pt>
    <dgm:pt modelId="{73FF92BE-600A-4DE1-8B56-C66DD97F3347}">
      <dgm:prSet/>
      <dgm:spPr/>
      <dgm:t>
        <a:bodyPr/>
        <a:lstStyle/>
        <a:p>
          <a:r>
            <a:rPr lang="en-GB"/>
            <a:t>Bob receives the encrypted message from Alice.</a:t>
          </a:r>
        </a:p>
        <a:p>
          <a:pPr>
            <a:buFont typeface="Arial" panose="020B0604020202020204" pitchFamily="34" charset="0"/>
            <a:buChar char="•"/>
          </a:pPr>
          <a:r>
            <a:rPr lang="en-GB"/>
            <a:t>Bob decrypts the message using his private key.</a:t>
          </a:r>
        </a:p>
        <a:p>
          <a:pPr>
            <a:buFont typeface="Arial" panose="020B0604020202020204" pitchFamily="34" charset="0"/>
            <a:buChar char="•"/>
          </a:pPr>
          <a:r>
            <a:rPr lang="en-GB"/>
            <a:t>Bob reads the decrypted message sent by Alice.</a:t>
          </a:r>
          <a:endParaRPr lang="en-US"/>
        </a:p>
      </dgm:t>
    </dgm:pt>
    <dgm:pt modelId="{1B74C1E6-CB41-4B66-A0E0-064D13F38867}" type="parTrans" cxnId="{3962B5B0-4EC0-48D7-B12F-C8160AD699CF}">
      <dgm:prSet/>
      <dgm:spPr/>
      <dgm:t>
        <a:bodyPr/>
        <a:lstStyle/>
        <a:p>
          <a:endParaRPr lang="en-US"/>
        </a:p>
      </dgm:t>
    </dgm:pt>
    <dgm:pt modelId="{DDEC7285-7720-4415-B40D-069F032626DF}" type="sibTrans" cxnId="{3962B5B0-4EC0-48D7-B12F-C8160AD699CF}">
      <dgm:prSet/>
      <dgm:spPr/>
      <dgm:t>
        <a:bodyPr/>
        <a:lstStyle/>
        <a:p>
          <a:endParaRPr lang="en-US"/>
        </a:p>
      </dgm:t>
    </dgm:pt>
    <dgm:pt modelId="{67A3BD2D-EC37-4F6D-B304-14961DA082F6}" type="pres">
      <dgm:prSet presAssocID="{015080C5-E523-414B-A20F-F6DE6954C404}" presName="linear" presStyleCnt="0">
        <dgm:presLayoutVars>
          <dgm:animLvl val="lvl"/>
          <dgm:resizeHandles val="exact"/>
        </dgm:presLayoutVars>
      </dgm:prSet>
      <dgm:spPr/>
    </dgm:pt>
    <dgm:pt modelId="{88AF5E88-F6F6-4084-89EF-ED4C26A3653D}" type="pres">
      <dgm:prSet presAssocID="{30B1C8FE-C75C-42BF-87B0-0D26FD30B1D8}" presName="parentText" presStyleLbl="node1" presStyleIdx="0" presStyleCnt="3">
        <dgm:presLayoutVars>
          <dgm:chMax val="0"/>
          <dgm:bulletEnabled val="1"/>
        </dgm:presLayoutVars>
      </dgm:prSet>
      <dgm:spPr/>
    </dgm:pt>
    <dgm:pt modelId="{0142B68F-CFAC-4A3D-8E89-7AE8B2E981A2}" type="pres">
      <dgm:prSet presAssocID="{8BB6D594-3966-49A7-A718-CBA32DFE3550}" presName="spacer" presStyleCnt="0"/>
      <dgm:spPr/>
    </dgm:pt>
    <dgm:pt modelId="{10C7BD43-339D-4869-B0C7-7B6049643772}" type="pres">
      <dgm:prSet presAssocID="{F3836443-5036-436D-907F-F6686CD7741D}" presName="parentText" presStyleLbl="node1" presStyleIdx="1" presStyleCnt="3">
        <dgm:presLayoutVars>
          <dgm:chMax val="0"/>
          <dgm:bulletEnabled val="1"/>
        </dgm:presLayoutVars>
      </dgm:prSet>
      <dgm:spPr/>
    </dgm:pt>
    <dgm:pt modelId="{83DBA299-7837-4A06-A723-A05705680CA7}" type="pres">
      <dgm:prSet presAssocID="{1A720D2B-276A-49F7-A171-B2B8A9CCF4EA}" presName="spacer" presStyleCnt="0"/>
      <dgm:spPr/>
    </dgm:pt>
    <dgm:pt modelId="{30729492-5D8E-4881-9786-0F2BFE9C5CA3}" type="pres">
      <dgm:prSet presAssocID="{73FF92BE-600A-4DE1-8B56-C66DD97F3347}" presName="parentText" presStyleLbl="node1" presStyleIdx="2" presStyleCnt="3">
        <dgm:presLayoutVars>
          <dgm:chMax val="0"/>
          <dgm:bulletEnabled val="1"/>
        </dgm:presLayoutVars>
      </dgm:prSet>
      <dgm:spPr/>
    </dgm:pt>
  </dgm:ptLst>
  <dgm:cxnLst>
    <dgm:cxn modelId="{D130840D-501E-4EA8-B516-7316BEFB9D52}" type="presOf" srcId="{73FF92BE-600A-4DE1-8B56-C66DD97F3347}" destId="{30729492-5D8E-4881-9786-0F2BFE9C5CA3}" srcOrd="0" destOrd="0" presId="urn:microsoft.com/office/officeart/2005/8/layout/vList2"/>
    <dgm:cxn modelId="{A8209818-C344-4201-BDFB-7E586AE9B53E}" type="presOf" srcId="{015080C5-E523-414B-A20F-F6DE6954C404}" destId="{67A3BD2D-EC37-4F6D-B304-14961DA082F6}" srcOrd="0" destOrd="0" presId="urn:microsoft.com/office/officeart/2005/8/layout/vList2"/>
    <dgm:cxn modelId="{554A3C47-462E-4938-B36C-DFDA48C9775C}" type="presOf" srcId="{30B1C8FE-C75C-42BF-87B0-0D26FD30B1D8}" destId="{88AF5E88-F6F6-4084-89EF-ED4C26A3653D}" srcOrd="0" destOrd="0" presId="urn:microsoft.com/office/officeart/2005/8/layout/vList2"/>
    <dgm:cxn modelId="{6849DFA0-5C86-49FB-B276-991227EFA164}" type="presOf" srcId="{F3836443-5036-436D-907F-F6686CD7741D}" destId="{10C7BD43-339D-4869-B0C7-7B6049643772}" srcOrd="0" destOrd="0" presId="urn:microsoft.com/office/officeart/2005/8/layout/vList2"/>
    <dgm:cxn modelId="{3962B5B0-4EC0-48D7-B12F-C8160AD699CF}" srcId="{015080C5-E523-414B-A20F-F6DE6954C404}" destId="{73FF92BE-600A-4DE1-8B56-C66DD97F3347}" srcOrd="2" destOrd="0" parTransId="{1B74C1E6-CB41-4B66-A0E0-064D13F38867}" sibTransId="{DDEC7285-7720-4415-B40D-069F032626DF}"/>
    <dgm:cxn modelId="{C56690F9-A807-4A85-9D29-BB04AB28ACF7}" srcId="{015080C5-E523-414B-A20F-F6DE6954C404}" destId="{F3836443-5036-436D-907F-F6686CD7741D}" srcOrd="1" destOrd="0" parTransId="{7BBE1321-493F-4BA7-A8AB-B2583BC8543D}" sibTransId="{1A720D2B-276A-49F7-A171-B2B8A9CCF4EA}"/>
    <dgm:cxn modelId="{89D007FE-EC6B-46A9-96B3-CBB8DE54E26E}" srcId="{015080C5-E523-414B-A20F-F6DE6954C404}" destId="{30B1C8FE-C75C-42BF-87B0-0D26FD30B1D8}" srcOrd="0" destOrd="0" parTransId="{03F41E78-F827-478B-A103-B1F6238F376F}" sibTransId="{8BB6D594-3966-49A7-A718-CBA32DFE3550}"/>
    <dgm:cxn modelId="{98A8E4A6-D494-4495-B949-280EEBE4FB89}" type="presParOf" srcId="{67A3BD2D-EC37-4F6D-B304-14961DA082F6}" destId="{88AF5E88-F6F6-4084-89EF-ED4C26A3653D}" srcOrd="0" destOrd="0" presId="urn:microsoft.com/office/officeart/2005/8/layout/vList2"/>
    <dgm:cxn modelId="{6898C5F3-4F23-493C-9C91-74BE25FFFB17}" type="presParOf" srcId="{67A3BD2D-EC37-4F6D-B304-14961DA082F6}" destId="{0142B68F-CFAC-4A3D-8E89-7AE8B2E981A2}" srcOrd="1" destOrd="0" presId="urn:microsoft.com/office/officeart/2005/8/layout/vList2"/>
    <dgm:cxn modelId="{D7371D30-28B3-4DEF-8AEF-23FED00EBAE4}" type="presParOf" srcId="{67A3BD2D-EC37-4F6D-B304-14961DA082F6}" destId="{10C7BD43-339D-4869-B0C7-7B6049643772}" srcOrd="2" destOrd="0" presId="urn:microsoft.com/office/officeart/2005/8/layout/vList2"/>
    <dgm:cxn modelId="{B8BC28C2-1CFD-401E-8ED1-0DB717A1BD20}" type="presParOf" srcId="{67A3BD2D-EC37-4F6D-B304-14961DA082F6}" destId="{83DBA299-7837-4A06-A723-A05705680CA7}" srcOrd="3" destOrd="0" presId="urn:microsoft.com/office/officeart/2005/8/layout/vList2"/>
    <dgm:cxn modelId="{E3B7260E-BA0C-4306-8F54-B4738CBACB60}" type="presParOf" srcId="{67A3BD2D-EC37-4F6D-B304-14961DA082F6}" destId="{30729492-5D8E-4881-9786-0F2BFE9C5CA3}" srcOrd="4" destOrd="0" presId="urn:microsoft.com/office/officeart/2005/8/layout/vList2"/>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C3B081-95EA-4526-B924-7EF115BAF31B}">
      <dsp:nvSpPr>
        <dsp:cNvPr id="0" name=""/>
        <dsp:cNvSpPr/>
      </dsp:nvSpPr>
      <dsp:spPr>
        <a:xfrm>
          <a:off x="0" y="449"/>
          <a:ext cx="5105398" cy="105108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4FC6108-6E47-464B-B92D-419676E5BAB9}">
      <dsp:nvSpPr>
        <dsp:cNvPr id="0" name=""/>
        <dsp:cNvSpPr/>
      </dsp:nvSpPr>
      <dsp:spPr>
        <a:xfrm>
          <a:off x="317954" y="236943"/>
          <a:ext cx="578098" cy="57809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F912BD7-92F3-4DEF-A3DB-680239CB8112}">
      <dsp:nvSpPr>
        <dsp:cNvPr id="0" name=""/>
        <dsp:cNvSpPr/>
      </dsp:nvSpPr>
      <dsp:spPr>
        <a:xfrm>
          <a:off x="1214006" y="449"/>
          <a:ext cx="3891391" cy="10510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1240" tIns="111240" rIns="111240" bIns="111240" numCol="1" spcCol="1270" anchor="ctr" anchorCtr="0">
          <a:noAutofit/>
        </a:bodyPr>
        <a:lstStyle/>
        <a:p>
          <a:pPr marL="0" lvl="0" indent="0" algn="l" defTabSz="755650">
            <a:lnSpc>
              <a:spcPct val="100000"/>
            </a:lnSpc>
            <a:spcBef>
              <a:spcPct val="0"/>
            </a:spcBef>
            <a:spcAft>
              <a:spcPct val="35000"/>
            </a:spcAft>
            <a:buNone/>
          </a:pPr>
          <a:r>
            <a:rPr lang="en-US" sz="1700" kern="1200"/>
            <a:t>RSA is a public-key cryptosystem that was invented by Ron Rivest, Adi Shamir, and Leonard Adleman (RSA) in 1977</a:t>
          </a:r>
        </a:p>
      </dsp:txBody>
      <dsp:txXfrm>
        <a:off x="1214006" y="449"/>
        <a:ext cx="3891391" cy="1051087"/>
      </dsp:txXfrm>
    </dsp:sp>
    <dsp:sp modelId="{EA9DD055-950F-48D4-A4CF-639E9CA90909}">
      <dsp:nvSpPr>
        <dsp:cNvPr id="0" name=""/>
        <dsp:cNvSpPr/>
      </dsp:nvSpPr>
      <dsp:spPr>
        <a:xfrm>
          <a:off x="0" y="1314308"/>
          <a:ext cx="5105398" cy="105108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2B01A24-644D-4E0C-BC64-61D794980E12}">
      <dsp:nvSpPr>
        <dsp:cNvPr id="0" name=""/>
        <dsp:cNvSpPr/>
      </dsp:nvSpPr>
      <dsp:spPr>
        <a:xfrm>
          <a:off x="317954" y="1550803"/>
          <a:ext cx="578098" cy="57809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0402DBD-BA54-4FEF-AAD7-A2FE7F31C233}">
      <dsp:nvSpPr>
        <dsp:cNvPr id="0" name=""/>
        <dsp:cNvSpPr/>
      </dsp:nvSpPr>
      <dsp:spPr>
        <a:xfrm>
          <a:off x="1214006" y="1314308"/>
          <a:ext cx="3891391" cy="10510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1240" tIns="111240" rIns="111240" bIns="111240" numCol="1" spcCol="1270" anchor="ctr" anchorCtr="0">
          <a:noAutofit/>
        </a:bodyPr>
        <a:lstStyle/>
        <a:p>
          <a:pPr marL="0" lvl="0" indent="0" algn="l" defTabSz="755650">
            <a:lnSpc>
              <a:spcPct val="100000"/>
            </a:lnSpc>
            <a:spcBef>
              <a:spcPct val="0"/>
            </a:spcBef>
            <a:spcAft>
              <a:spcPct val="35000"/>
            </a:spcAft>
            <a:buNone/>
          </a:pPr>
          <a:r>
            <a:rPr lang="en-US" sz="1700" kern="1200"/>
            <a:t>RSA is widely used today for secure data transmission over the internet.</a:t>
          </a:r>
        </a:p>
      </dsp:txBody>
      <dsp:txXfrm>
        <a:off x="1214006" y="1314308"/>
        <a:ext cx="3891391" cy="1051087"/>
      </dsp:txXfrm>
    </dsp:sp>
    <dsp:sp modelId="{EA7A3860-3C6B-4A21-BD28-2FC9ADDBB741}">
      <dsp:nvSpPr>
        <dsp:cNvPr id="0" name=""/>
        <dsp:cNvSpPr/>
      </dsp:nvSpPr>
      <dsp:spPr>
        <a:xfrm>
          <a:off x="0" y="2628168"/>
          <a:ext cx="5105398" cy="105108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7A6606B-72AB-470B-9810-66F165444F09}">
      <dsp:nvSpPr>
        <dsp:cNvPr id="0" name=""/>
        <dsp:cNvSpPr/>
      </dsp:nvSpPr>
      <dsp:spPr>
        <a:xfrm>
          <a:off x="317954" y="2864662"/>
          <a:ext cx="578098" cy="57809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5A99BE1-4996-488F-9B66-7C6DC033496F}">
      <dsp:nvSpPr>
        <dsp:cNvPr id="0" name=""/>
        <dsp:cNvSpPr/>
      </dsp:nvSpPr>
      <dsp:spPr>
        <a:xfrm>
          <a:off x="1214006" y="2628168"/>
          <a:ext cx="3891391" cy="10510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1240" tIns="111240" rIns="111240" bIns="111240" numCol="1" spcCol="1270" anchor="ctr" anchorCtr="0">
          <a:noAutofit/>
        </a:bodyPr>
        <a:lstStyle/>
        <a:p>
          <a:pPr marL="0" lvl="0" indent="0" algn="l" defTabSz="755650">
            <a:lnSpc>
              <a:spcPct val="100000"/>
            </a:lnSpc>
            <a:spcBef>
              <a:spcPct val="0"/>
            </a:spcBef>
            <a:spcAft>
              <a:spcPct val="35000"/>
            </a:spcAft>
            <a:buNone/>
          </a:pPr>
          <a:r>
            <a:rPr lang="en-US" sz="1700" kern="1200"/>
            <a:t>It is used in various applications, such as online banking, email encryption, and secure file transfers.</a:t>
          </a:r>
        </a:p>
      </dsp:txBody>
      <dsp:txXfrm>
        <a:off x="1214006" y="2628168"/>
        <a:ext cx="3891391" cy="105108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75386F-B1FD-40F6-B49A-6C8A9FA98D75}">
      <dsp:nvSpPr>
        <dsp:cNvPr id="0" name=""/>
        <dsp:cNvSpPr/>
      </dsp:nvSpPr>
      <dsp:spPr>
        <a:xfrm>
          <a:off x="679050" y="511271"/>
          <a:ext cx="1887187" cy="1887187"/>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7C183EA-DFDE-4086-9FE3-3165F18F8972}">
      <dsp:nvSpPr>
        <dsp:cNvPr id="0" name=""/>
        <dsp:cNvSpPr/>
      </dsp:nvSpPr>
      <dsp:spPr>
        <a:xfrm>
          <a:off x="1081237" y="913459"/>
          <a:ext cx="1082812" cy="108281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BAD83C1-DA66-4903-86BB-70684217CC8B}">
      <dsp:nvSpPr>
        <dsp:cNvPr id="0" name=""/>
        <dsp:cNvSpPr/>
      </dsp:nvSpPr>
      <dsp:spPr>
        <a:xfrm>
          <a:off x="75768" y="2986272"/>
          <a:ext cx="3093750" cy="85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GB" sz="1100" kern="1200"/>
            <a:t>RSA works by utilizing the mathematical properties of large prime numbers.</a:t>
          </a:r>
          <a:endParaRPr lang="en-US" sz="1100" kern="1200"/>
        </a:p>
      </dsp:txBody>
      <dsp:txXfrm>
        <a:off x="75768" y="2986272"/>
        <a:ext cx="3093750" cy="855000"/>
      </dsp:txXfrm>
    </dsp:sp>
    <dsp:sp modelId="{DF45A4E5-4F3C-428F-9ED5-E6C64DC17321}">
      <dsp:nvSpPr>
        <dsp:cNvPr id="0" name=""/>
        <dsp:cNvSpPr/>
      </dsp:nvSpPr>
      <dsp:spPr>
        <a:xfrm>
          <a:off x="4314206" y="511271"/>
          <a:ext cx="1887187" cy="1887187"/>
        </a:xfrm>
        <a:prstGeom prst="round2DiagRect">
          <a:avLst>
            <a:gd name="adj1" fmla="val 29727"/>
            <a:gd name="adj2" fmla="val 0"/>
          </a:avLst>
        </a:prstGeom>
        <a:solidFill>
          <a:schemeClr val="accent2">
            <a:hueOff val="-638687"/>
            <a:satOff val="1755"/>
            <a:lumOff val="1176"/>
            <a:alphaOff val="0"/>
          </a:schemeClr>
        </a:solidFill>
        <a:ln>
          <a:noFill/>
        </a:ln>
        <a:effectLst/>
      </dsp:spPr>
      <dsp:style>
        <a:lnRef idx="0">
          <a:scrgbClr r="0" g="0" b="0"/>
        </a:lnRef>
        <a:fillRef idx="1">
          <a:scrgbClr r="0" g="0" b="0"/>
        </a:fillRef>
        <a:effectRef idx="0">
          <a:scrgbClr r="0" g="0" b="0"/>
        </a:effectRef>
        <a:fontRef idx="minor"/>
      </dsp:style>
    </dsp:sp>
    <dsp:sp modelId="{F55FBB61-DBF6-488D-9F51-AF83600B3379}">
      <dsp:nvSpPr>
        <dsp:cNvPr id="0" name=""/>
        <dsp:cNvSpPr/>
      </dsp:nvSpPr>
      <dsp:spPr>
        <a:xfrm>
          <a:off x="4716393" y="913459"/>
          <a:ext cx="1082812" cy="108281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6A13BE6-0362-44EC-9905-4415C5BD79CC}">
      <dsp:nvSpPr>
        <dsp:cNvPr id="0" name=""/>
        <dsp:cNvSpPr/>
      </dsp:nvSpPr>
      <dsp:spPr>
        <a:xfrm>
          <a:off x="3710925" y="2986272"/>
          <a:ext cx="3093750" cy="85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GB" sz="1100" kern="1200"/>
            <a:t>It involves the generation of two prime numbers, p and q, whose product, n, is the public key used for encryption.</a:t>
          </a:r>
          <a:endParaRPr lang="en-US" sz="1100" kern="1200"/>
        </a:p>
      </dsp:txBody>
      <dsp:txXfrm>
        <a:off x="3710925" y="2986272"/>
        <a:ext cx="3093750" cy="855000"/>
      </dsp:txXfrm>
    </dsp:sp>
    <dsp:sp modelId="{D8F6BE0E-5346-404D-85DA-1F076CFD8D45}">
      <dsp:nvSpPr>
        <dsp:cNvPr id="0" name=""/>
        <dsp:cNvSpPr/>
      </dsp:nvSpPr>
      <dsp:spPr>
        <a:xfrm>
          <a:off x="7949362" y="511271"/>
          <a:ext cx="1887187" cy="1887187"/>
        </a:xfrm>
        <a:prstGeom prst="round2DiagRect">
          <a:avLst>
            <a:gd name="adj1" fmla="val 29727"/>
            <a:gd name="adj2" fmla="val 0"/>
          </a:avLst>
        </a:prstGeom>
        <a:solidFill>
          <a:schemeClr val="accent2">
            <a:hueOff val="-1277375"/>
            <a:satOff val="3509"/>
            <a:lumOff val="2352"/>
            <a:alphaOff val="0"/>
          </a:schemeClr>
        </a:solidFill>
        <a:ln>
          <a:noFill/>
        </a:ln>
        <a:effectLst/>
      </dsp:spPr>
      <dsp:style>
        <a:lnRef idx="0">
          <a:scrgbClr r="0" g="0" b="0"/>
        </a:lnRef>
        <a:fillRef idx="1">
          <a:scrgbClr r="0" g="0" b="0"/>
        </a:fillRef>
        <a:effectRef idx="0">
          <a:scrgbClr r="0" g="0" b="0"/>
        </a:effectRef>
        <a:fontRef idx="minor"/>
      </dsp:style>
    </dsp:sp>
    <dsp:sp modelId="{F48C1992-7D38-43DD-BA01-28464E977888}">
      <dsp:nvSpPr>
        <dsp:cNvPr id="0" name=""/>
        <dsp:cNvSpPr/>
      </dsp:nvSpPr>
      <dsp:spPr>
        <a:xfrm>
          <a:off x="8351550" y="913459"/>
          <a:ext cx="1082812" cy="108281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20636BE-5326-4739-859F-F5BD5F392771}">
      <dsp:nvSpPr>
        <dsp:cNvPr id="0" name=""/>
        <dsp:cNvSpPr/>
      </dsp:nvSpPr>
      <dsp:spPr>
        <a:xfrm>
          <a:off x="7346081" y="2986272"/>
          <a:ext cx="3093750" cy="85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GB" sz="1100" kern="1200"/>
            <a:t>The security of RSA encryption is based on the fact that it is difficult to factorize the product of two large prime numbers, making it practically impossible to determine the factors of the public key.</a:t>
          </a:r>
          <a:endParaRPr lang="en-US" sz="1100" kern="1200"/>
        </a:p>
      </dsp:txBody>
      <dsp:txXfrm>
        <a:off x="7346081" y="2986272"/>
        <a:ext cx="3093750" cy="855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2D328A-D0F8-4567-972E-93CFB61A503A}">
      <dsp:nvSpPr>
        <dsp:cNvPr id="0" name=""/>
        <dsp:cNvSpPr/>
      </dsp:nvSpPr>
      <dsp:spPr>
        <a:xfrm rot="5400000">
          <a:off x="5365141" y="-4390961"/>
          <a:ext cx="668848" cy="9621807"/>
        </a:xfrm>
        <a:prstGeom prst="round2Same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770" tIns="32385" rIns="64770" bIns="32385" numCol="1" spcCol="1270" anchor="ctr" anchorCtr="0">
          <a:noAutofit/>
        </a:bodyPr>
        <a:lstStyle/>
        <a:p>
          <a:pPr marL="171450" lvl="1" indent="-171450" algn="l" defTabSz="755650">
            <a:lnSpc>
              <a:spcPct val="90000"/>
            </a:lnSpc>
            <a:spcBef>
              <a:spcPct val="0"/>
            </a:spcBef>
            <a:spcAft>
              <a:spcPct val="15000"/>
            </a:spcAft>
            <a:buNone/>
          </a:pPr>
          <a:r>
            <a:rPr lang="en-US" sz="1700" kern="1200"/>
            <a:t>Generate two large prime numbers, p and q.</a:t>
          </a:r>
        </a:p>
      </dsp:txBody>
      <dsp:txXfrm rot="-5400000">
        <a:off x="888662" y="118168"/>
        <a:ext cx="9589157" cy="603548"/>
      </dsp:txXfrm>
    </dsp:sp>
    <dsp:sp modelId="{D5C40133-009F-41D5-8CE6-4F0CDF6B811E}">
      <dsp:nvSpPr>
        <dsp:cNvPr id="0" name=""/>
        <dsp:cNvSpPr/>
      </dsp:nvSpPr>
      <dsp:spPr>
        <a:xfrm>
          <a:off x="5130" y="1912"/>
          <a:ext cx="883531" cy="83606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80010" rIns="160020" bIns="80010" numCol="1" spcCol="1270" anchor="ctr" anchorCtr="0">
          <a:noAutofit/>
        </a:bodyPr>
        <a:lstStyle/>
        <a:p>
          <a:pPr marL="0" lvl="0" indent="0" algn="ctr" defTabSz="1866900">
            <a:lnSpc>
              <a:spcPct val="90000"/>
            </a:lnSpc>
            <a:spcBef>
              <a:spcPct val="0"/>
            </a:spcBef>
            <a:spcAft>
              <a:spcPct val="35000"/>
            </a:spcAft>
            <a:buNone/>
          </a:pPr>
          <a:r>
            <a:rPr lang="en-US" sz="4200" kern="1200"/>
            <a:t>1</a:t>
          </a:r>
        </a:p>
      </dsp:txBody>
      <dsp:txXfrm>
        <a:off x="45943" y="42725"/>
        <a:ext cx="801905" cy="754434"/>
      </dsp:txXfrm>
    </dsp:sp>
    <dsp:sp modelId="{F2940E22-4CFF-4DD9-9998-949F2082095F}">
      <dsp:nvSpPr>
        <dsp:cNvPr id="0" name=""/>
        <dsp:cNvSpPr/>
      </dsp:nvSpPr>
      <dsp:spPr>
        <a:xfrm rot="5400000">
          <a:off x="5365141" y="-3513097"/>
          <a:ext cx="668848" cy="9621807"/>
        </a:xfrm>
        <a:prstGeom prst="round2SameRect">
          <a:avLst/>
        </a:prstGeom>
        <a:solidFill>
          <a:schemeClr val="accent2">
            <a:tint val="40000"/>
            <a:alpha val="90000"/>
            <a:hueOff val="-281170"/>
            <a:satOff val="1103"/>
            <a:lumOff val="141"/>
            <a:alphaOff val="0"/>
          </a:schemeClr>
        </a:solidFill>
        <a:ln w="12700" cap="flat" cmpd="sng" algn="ctr">
          <a:solidFill>
            <a:schemeClr val="accent2">
              <a:tint val="40000"/>
              <a:alpha val="90000"/>
              <a:hueOff val="-281170"/>
              <a:satOff val="1103"/>
              <a:lumOff val="141"/>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770" tIns="32385" rIns="64770" bIns="32385" numCol="1" spcCol="1270" anchor="ctr" anchorCtr="0">
          <a:noAutofit/>
        </a:bodyPr>
        <a:lstStyle/>
        <a:p>
          <a:pPr marL="171450" lvl="1" indent="-171450" algn="l" defTabSz="755650">
            <a:lnSpc>
              <a:spcPct val="90000"/>
            </a:lnSpc>
            <a:spcBef>
              <a:spcPct val="0"/>
            </a:spcBef>
            <a:spcAft>
              <a:spcPct val="15000"/>
            </a:spcAft>
            <a:buNone/>
          </a:pPr>
          <a:r>
            <a:rPr lang="en-US" sz="1700" kern="1200"/>
            <a:t>Calculate n = p * q, which is the modulus for the public key.</a:t>
          </a:r>
        </a:p>
      </dsp:txBody>
      <dsp:txXfrm rot="-5400000">
        <a:off x="888662" y="996032"/>
        <a:ext cx="9589157" cy="603548"/>
      </dsp:txXfrm>
    </dsp:sp>
    <dsp:sp modelId="{DBFBDAF7-A955-4E9A-AA05-48760EF67791}">
      <dsp:nvSpPr>
        <dsp:cNvPr id="0" name=""/>
        <dsp:cNvSpPr/>
      </dsp:nvSpPr>
      <dsp:spPr>
        <a:xfrm>
          <a:off x="5130" y="879775"/>
          <a:ext cx="883531" cy="836060"/>
        </a:xfrm>
        <a:prstGeom prst="roundRect">
          <a:avLst/>
        </a:prstGeom>
        <a:solidFill>
          <a:schemeClr val="accent2">
            <a:hueOff val="-319344"/>
            <a:satOff val="877"/>
            <a:lumOff val="58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80010" rIns="160020" bIns="80010" numCol="1" spcCol="1270" anchor="ctr" anchorCtr="0">
          <a:noAutofit/>
        </a:bodyPr>
        <a:lstStyle/>
        <a:p>
          <a:pPr marL="0" lvl="0" indent="0" algn="ctr" defTabSz="1866900">
            <a:lnSpc>
              <a:spcPct val="90000"/>
            </a:lnSpc>
            <a:spcBef>
              <a:spcPct val="0"/>
            </a:spcBef>
            <a:spcAft>
              <a:spcPct val="35000"/>
            </a:spcAft>
            <a:buNone/>
          </a:pPr>
          <a:r>
            <a:rPr lang="en-US" sz="4200" kern="1200"/>
            <a:t>2</a:t>
          </a:r>
        </a:p>
      </dsp:txBody>
      <dsp:txXfrm>
        <a:off x="45943" y="920588"/>
        <a:ext cx="801905" cy="754434"/>
      </dsp:txXfrm>
    </dsp:sp>
    <dsp:sp modelId="{498C2406-00C4-4B4A-BFEB-1A8A86219FF3}">
      <dsp:nvSpPr>
        <dsp:cNvPr id="0" name=""/>
        <dsp:cNvSpPr/>
      </dsp:nvSpPr>
      <dsp:spPr>
        <a:xfrm rot="5400000">
          <a:off x="5365141" y="-2635234"/>
          <a:ext cx="668848" cy="9621807"/>
        </a:xfrm>
        <a:prstGeom prst="round2SameRect">
          <a:avLst/>
        </a:prstGeom>
        <a:solidFill>
          <a:schemeClr val="accent2">
            <a:tint val="40000"/>
            <a:alpha val="90000"/>
            <a:hueOff val="-562340"/>
            <a:satOff val="2206"/>
            <a:lumOff val="283"/>
            <a:alphaOff val="0"/>
          </a:schemeClr>
        </a:solidFill>
        <a:ln w="12700" cap="flat" cmpd="sng" algn="ctr">
          <a:solidFill>
            <a:schemeClr val="accent2">
              <a:tint val="40000"/>
              <a:alpha val="90000"/>
              <a:hueOff val="-562340"/>
              <a:satOff val="2206"/>
              <a:lumOff val="283"/>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770" tIns="32385" rIns="64770" bIns="32385" numCol="1" spcCol="1270" anchor="ctr" anchorCtr="0">
          <a:noAutofit/>
        </a:bodyPr>
        <a:lstStyle/>
        <a:p>
          <a:pPr marL="171450" lvl="1" indent="-171450" algn="l" defTabSz="755650">
            <a:lnSpc>
              <a:spcPct val="90000"/>
            </a:lnSpc>
            <a:spcBef>
              <a:spcPct val="0"/>
            </a:spcBef>
            <a:spcAft>
              <a:spcPct val="15000"/>
            </a:spcAft>
            <a:buNone/>
          </a:pPr>
          <a:r>
            <a:rPr lang="en-US" sz="1700" kern="1200" dirty="0"/>
            <a:t>Calculate the Euler totient function of n, φ(n) = (p-1) * (q-1).</a:t>
          </a:r>
        </a:p>
      </dsp:txBody>
      <dsp:txXfrm rot="-5400000">
        <a:off x="888662" y="1873895"/>
        <a:ext cx="9589157" cy="603548"/>
      </dsp:txXfrm>
    </dsp:sp>
    <dsp:sp modelId="{326A22AC-B57C-46D5-BB65-8F157ADF9B93}">
      <dsp:nvSpPr>
        <dsp:cNvPr id="0" name=""/>
        <dsp:cNvSpPr/>
      </dsp:nvSpPr>
      <dsp:spPr>
        <a:xfrm>
          <a:off x="5130" y="1757638"/>
          <a:ext cx="883531" cy="836060"/>
        </a:xfrm>
        <a:prstGeom prst="roundRect">
          <a:avLst/>
        </a:prstGeom>
        <a:solidFill>
          <a:schemeClr val="accent2">
            <a:hueOff val="-638687"/>
            <a:satOff val="1755"/>
            <a:lumOff val="11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80010" rIns="160020" bIns="80010" numCol="1" spcCol="1270" anchor="ctr" anchorCtr="0">
          <a:noAutofit/>
        </a:bodyPr>
        <a:lstStyle/>
        <a:p>
          <a:pPr marL="0" lvl="0" indent="0" algn="ctr" defTabSz="1866900">
            <a:lnSpc>
              <a:spcPct val="90000"/>
            </a:lnSpc>
            <a:spcBef>
              <a:spcPct val="0"/>
            </a:spcBef>
            <a:spcAft>
              <a:spcPct val="35000"/>
            </a:spcAft>
            <a:buNone/>
          </a:pPr>
          <a:r>
            <a:rPr lang="en-US" sz="4200" kern="1200"/>
            <a:t>3</a:t>
          </a:r>
        </a:p>
      </dsp:txBody>
      <dsp:txXfrm>
        <a:off x="45943" y="1798451"/>
        <a:ext cx="801905" cy="754434"/>
      </dsp:txXfrm>
    </dsp:sp>
    <dsp:sp modelId="{9E0A36CC-F692-4D46-AA1D-494FF53FA2EA}">
      <dsp:nvSpPr>
        <dsp:cNvPr id="0" name=""/>
        <dsp:cNvSpPr/>
      </dsp:nvSpPr>
      <dsp:spPr>
        <a:xfrm rot="5400000">
          <a:off x="5365141" y="-1757371"/>
          <a:ext cx="668848" cy="9621807"/>
        </a:xfrm>
        <a:prstGeom prst="round2SameRect">
          <a:avLst/>
        </a:prstGeom>
        <a:solidFill>
          <a:schemeClr val="accent2">
            <a:tint val="40000"/>
            <a:alpha val="90000"/>
            <a:hueOff val="-843510"/>
            <a:satOff val="3310"/>
            <a:lumOff val="424"/>
            <a:alphaOff val="0"/>
          </a:schemeClr>
        </a:solidFill>
        <a:ln w="12700" cap="flat" cmpd="sng" algn="ctr">
          <a:solidFill>
            <a:schemeClr val="accent2">
              <a:tint val="40000"/>
              <a:alpha val="90000"/>
              <a:hueOff val="-843510"/>
              <a:satOff val="3310"/>
              <a:lumOff val="42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770" tIns="32385" rIns="64770" bIns="32385" numCol="1" spcCol="1270" anchor="ctr" anchorCtr="0">
          <a:noAutofit/>
        </a:bodyPr>
        <a:lstStyle/>
        <a:p>
          <a:pPr marL="171450" lvl="1" indent="-171450" algn="l" defTabSz="755650">
            <a:lnSpc>
              <a:spcPct val="90000"/>
            </a:lnSpc>
            <a:spcBef>
              <a:spcPct val="0"/>
            </a:spcBef>
            <a:spcAft>
              <a:spcPct val="15000"/>
            </a:spcAft>
            <a:buNone/>
          </a:pPr>
          <a:r>
            <a:rPr lang="en-US" sz="1700" kern="1200" dirty="0"/>
            <a:t>Choose an integer e, such that 1 &lt; e &lt; φ(n) and e is co-prime to φ(n</a:t>
          </a:r>
          <a:r>
            <a:rPr lang="en-US" sz="1700" kern="1200"/>
            <a:t>). </a:t>
          </a:r>
          <a:endParaRPr lang="en-US" sz="1700" kern="1200" dirty="0"/>
        </a:p>
        <a:p>
          <a:pPr marL="171450" lvl="1" indent="-171450" algn="l" defTabSz="755650">
            <a:lnSpc>
              <a:spcPct val="90000"/>
            </a:lnSpc>
            <a:spcBef>
              <a:spcPct val="0"/>
            </a:spcBef>
            <a:spcAft>
              <a:spcPct val="15000"/>
            </a:spcAft>
            <a:buNone/>
          </a:pPr>
          <a:r>
            <a:rPr lang="en-US" sz="1700" b="1" kern="1200" dirty="0"/>
            <a:t>This value is the public key.</a:t>
          </a:r>
        </a:p>
      </dsp:txBody>
      <dsp:txXfrm rot="-5400000">
        <a:off x="888662" y="2751758"/>
        <a:ext cx="9589157" cy="603548"/>
      </dsp:txXfrm>
    </dsp:sp>
    <dsp:sp modelId="{99397F8A-4A8F-4B5B-8534-CFC123AED7BC}">
      <dsp:nvSpPr>
        <dsp:cNvPr id="0" name=""/>
        <dsp:cNvSpPr/>
      </dsp:nvSpPr>
      <dsp:spPr>
        <a:xfrm>
          <a:off x="5130" y="2635502"/>
          <a:ext cx="883531" cy="836060"/>
        </a:xfrm>
        <a:prstGeom prst="roundRect">
          <a:avLst/>
        </a:prstGeom>
        <a:solidFill>
          <a:schemeClr val="accent2">
            <a:hueOff val="-958031"/>
            <a:satOff val="2632"/>
            <a:lumOff val="176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80010" rIns="160020" bIns="80010" numCol="1" spcCol="1270" anchor="ctr" anchorCtr="0">
          <a:noAutofit/>
        </a:bodyPr>
        <a:lstStyle/>
        <a:p>
          <a:pPr marL="0" lvl="0" indent="0" algn="ctr" defTabSz="1866900">
            <a:lnSpc>
              <a:spcPct val="90000"/>
            </a:lnSpc>
            <a:spcBef>
              <a:spcPct val="0"/>
            </a:spcBef>
            <a:spcAft>
              <a:spcPct val="35000"/>
            </a:spcAft>
            <a:buNone/>
          </a:pPr>
          <a:r>
            <a:rPr lang="en-US" sz="4200" kern="1200"/>
            <a:t>4</a:t>
          </a:r>
        </a:p>
      </dsp:txBody>
      <dsp:txXfrm>
        <a:off x="45943" y="2676315"/>
        <a:ext cx="801905" cy="754434"/>
      </dsp:txXfrm>
    </dsp:sp>
    <dsp:sp modelId="{F93251D4-38BB-4DA6-A705-D57E5B237D90}">
      <dsp:nvSpPr>
        <dsp:cNvPr id="0" name=""/>
        <dsp:cNvSpPr/>
      </dsp:nvSpPr>
      <dsp:spPr>
        <a:xfrm rot="5400000">
          <a:off x="5365141" y="-879508"/>
          <a:ext cx="668848" cy="9621807"/>
        </a:xfrm>
        <a:prstGeom prst="round2SameRect">
          <a:avLst/>
        </a:prstGeom>
        <a:solidFill>
          <a:schemeClr val="accent2">
            <a:tint val="40000"/>
            <a:alpha val="90000"/>
            <a:hueOff val="-1124680"/>
            <a:satOff val="4413"/>
            <a:lumOff val="566"/>
            <a:alphaOff val="0"/>
          </a:schemeClr>
        </a:solidFill>
        <a:ln w="12700" cap="flat" cmpd="sng" algn="ctr">
          <a:solidFill>
            <a:schemeClr val="accent2">
              <a:tint val="40000"/>
              <a:alpha val="90000"/>
              <a:hueOff val="-1124680"/>
              <a:satOff val="4413"/>
              <a:lumOff val="566"/>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770" tIns="32385" rIns="64770" bIns="32385" numCol="1" spcCol="1270" anchor="ctr" anchorCtr="0">
          <a:noAutofit/>
        </a:bodyPr>
        <a:lstStyle/>
        <a:p>
          <a:pPr marL="171450" lvl="1" indent="-171450" algn="l" defTabSz="755650">
            <a:lnSpc>
              <a:spcPct val="90000"/>
            </a:lnSpc>
            <a:spcBef>
              <a:spcPct val="0"/>
            </a:spcBef>
            <a:spcAft>
              <a:spcPct val="15000"/>
            </a:spcAft>
            <a:buNone/>
          </a:pPr>
          <a:r>
            <a:rPr lang="en-US" sz="1700" kern="1200" dirty="0"/>
            <a:t>Calculate d, the modular multiplicative inverse of e, such that (d * e) mod φ(n) = 1.</a:t>
          </a:r>
        </a:p>
        <a:p>
          <a:pPr marL="171450" lvl="1" indent="-171450" algn="l" defTabSz="755650">
            <a:lnSpc>
              <a:spcPct val="90000"/>
            </a:lnSpc>
            <a:spcBef>
              <a:spcPct val="0"/>
            </a:spcBef>
            <a:spcAft>
              <a:spcPct val="15000"/>
            </a:spcAft>
            <a:buNone/>
          </a:pPr>
          <a:r>
            <a:rPr lang="en-US" sz="1700" b="1" kern="1200" dirty="0"/>
            <a:t>This value is the private key.</a:t>
          </a:r>
        </a:p>
      </dsp:txBody>
      <dsp:txXfrm rot="-5400000">
        <a:off x="888662" y="3629621"/>
        <a:ext cx="9589157" cy="603548"/>
      </dsp:txXfrm>
    </dsp:sp>
    <dsp:sp modelId="{97427048-C377-4052-8804-F489994AC332}">
      <dsp:nvSpPr>
        <dsp:cNvPr id="0" name=""/>
        <dsp:cNvSpPr/>
      </dsp:nvSpPr>
      <dsp:spPr>
        <a:xfrm>
          <a:off x="5130" y="3513365"/>
          <a:ext cx="883531" cy="836060"/>
        </a:xfrm>
        <a:prstGeom prst="roundRect">
          <a:avLst/>
        </a:prstGeom>
        <a:solidFill>
          <a:schemeClr val="accent2">
            <a:hueOff val="-1277375"/>
            <a:satOff val="3509"/>
            <a:lumOff val="235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80010" rIns="160020" bIns="80010" numCol="1" spcCol="1270" anchor="ctr" anchorCtr="0">
          <a:noAutofit/>
        </a:bodyPr>
        <a:lstStyle/>
        <a:p>
          <a:pPr marL="0" lvl="0" indent="0" algn="ctr" defTabSz="1866900">
            <a:lnSpc>
              <a:spcPct val="90000"/>
            </a:lnSpc>
            <a:spcBef>
              <a:spcPct val="0"/>
            </a:spcBef>
            <a:spcAft>
              <a:spcPct val="35000"/>
            </a:spcAft>
            <a:buNone/>
          </a:pPr>
          <a:r>
            <a:rPr lang="en-US" sz="4200" kern="1200"/>
            <a:t>5</a:t>
          </a:r>
        </a:p>
      </dsp:txBody>
      <dsp:txXfrm>
        <a:off x="45943" y="3554178"/>
        <a:ext cx="801905" cy="75443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4774DF-C054-48B8-B244-7180D11865CD}">
      <dsp:nvSpPr>
        <dsp:cNvPr id="0" name=""/>
        <dsp:cNvSpPr/>
      </dsp:nvSpPr>
      <dsp:spPr>
        <a:xfrm>
          <a:off x="642382" y="142295"/>
          <a:ext cx="1022625" cy="102262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2EBF4C5-8FE8-4BC9-9DE6-41F58DEC3FAB}">
      <dsp:nvSpPr>
        <dsp:cNvPr id="0" name=""/>
        <dsp:cNvSpPr/>
      </dsp:nvSpPr>
      <dsp:spPr>
        <a:xfrm>
          <a:off x="17445" y="1668165"/>
          <a:ext cx="2272500" cy="18288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dirty="0"/>
            <a:t>Encryption is performed by the sender by taking the recipient’s public key (n, e) and converting the message to an integer.</a:t>
          </a:r>
        </a:p>
        <a:p>
          <a:pPr marL="0" lvl="0" indent="0" algn="ctr" defTabSz="488950">
            <a:lnSpc>
              <a:spcPct val="100000"/>
            </a:lnSpc>
            <a:spcBef>
              <a:spcPct val="0"/>
            </a:spcBef>
            <a:spcAft>
              <a:spcPct val="35000"/>
            </a:spcAft>
            <a:buNone/>
          </a:pPr>
          <a:r>
            <a:rPr lang="en-US" sz="1100" kern="1200" dirty="0"/>
            <a:t>The sender then raises the message to the power of e and takes the result modulo n.</a:t>
          </a:r>
        </a:p>
        <a:p>
          <a:pPr marL="0" lvl="0" indent="0" algn="ctr" defTabSz="488950">
            <a:lnSpc>
              <a:spcPct val="100000"/>
            </a:lnSpc>
            <a:spcBef>
              <a:spcPct val="0"/>
            </a:spcBef>
            <a:spcAft>
              <a:spcPct val="35000"/>
            </a:spcAft>
            <a:buNone/>
          </a:pPr>
          <a:r>
            <a:rPr lang="en-US" sz="1100" kern="1200" dirty="0"/>
            <a:t>The resulting value is the encrypted message that can only be decrypted using the corresponding private key (d).</a:t>
          </a:r>
        </a:p>
      </dsp:txBody>
      <dsp:txXfrm>
        <a:off x="17445" y="1668165"/>
        <a:ext cx="2272500" cy="1828828"/>
      </dsp:txXfrm>
    </dsp:sp>
    <dsp:sp modelId="{FE1DCB3F-F52C-491B-962E-CBD7E7F6A475}">
      <dsp:nvSpPr>
        <dsp:cNvPr id="0" name=""/>
        <dsp:cNvSpPr/>
      </dsp:nvSpPr>
      <dsp:spPr>
        <a:xfrm>
          <a:off x="3312570" y="142295"/>
          <a:ext cx="1022625" cy="102262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D6F6EDA-EA0E-45FA-8D67-DC7A843BCCE6}">
      <dsp:nvSpPr>
        <dsp:cNvPr id="0" name=""/>
        <dsp:cNvSpPr/>
      </dsp:nvSpPr>
      <dsp:spPr>
        <a:xfrm>
          <a:off x="2687632" y="1668165"/>
          <a:ext cx="2272500" cy="18288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dirty="0"/>
            <a:t>Decryption is performed by the recipient by taking the encrypted message, raising it to the power of d, and taking the result modulo n.</a:t>
          </a:r>
        </a:p>
        <a:p>
          <a:pPr marL="0" lvl="0" indent="0" algn="ctr" defTabSz="488950">
            <a:lnSpc>
              <a:spcPct val="100000"/>
            </a:lnSpc>
            <a:spcBef>
              <a:spcPct val="0"/>
            </a:spcBef>
            <a:spcAft>
              <a:spcPct val="35000"/>
            </a:spcAft>
            <a:buNone/>
          </a:pPr>
          <a:r>
            <a:rPr lang="en-US" sz="1100" kern="1200" dirty="0"/>
            <a:t>The resulting value is the original message sent by the sender.</a:t>
          </a:r>
        </a:p>
      </dsp:txBody>
      <dsp:txXfrm>
        <a:off x="2687632" y="1668165"/>
        <a:ext cx="2272500" cy="182882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0EFCAA-5F87-49C8-89BB-F951FC1B1766}">
      <dsp:nvSpPr>
        <dsp:cNvPr id="0" name=""/>
        <dsp:cNvSpPr/>
      </dsp:nvSpPr>
      <dsp:spPr>
        <a:xfrm>
          <a:off x="632" y="1353599"/>
          <a:ext cx="2220143" cy="140979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A3C60F3-9D9F-48ED-892E-E366BCD99BCB}">
      <dsp:nvSpPr>
        <dsp:cNvPr id="0" name=""/>
        <dsp:cNvSpPr/>
      </dsp:nvSpPr>
      <dsp:spPr>
        <a:xfrm>
          <a:off x="247315" y="1587947"/>
          <a:ext cx="2220143" cy="140979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GB" sz="1100" kern="1200" dirty="0"/>
            <a:t>The method ‘generatePrime’ generates prime numbers.</a:t>
          </a:r>
        </a:p>
        <a:p>
          <a:pPr marL="0" lvl="0" indent="0" algn="ctr" defTabSz="488950">
            <a:lnSpc>
              <a:spcPct val="90000"/>
            </a:lnSpc>
            <a:spcBef>
              <a:spcPct val="0"/>
            </a:spcBef>
            <a:spcAft>
              <a:spcPct val="35000"/>
            </a:spcAft>
            <a:buNone/>
          </a:pPr>
          <a:r>
            <a:rPr lang="en-GB" sz="1100" kern="1200" dirty="0"/>
            <a:t>This is done using the ‘</a:t>
          </a:r>
          <a:r>
            <a:rPr lang="en-GB" sz="1100" kern="1200" dirty="0" err="1"/>
            <a:t>probablePrime</a:t>
          </a:r>
          <a:r>
            <a:rPr lang="en-GB" sz="1100" kern="1200" dirty="0"/>
            <a:t>’ method and a random number generator.</a:t>
          </a:r>
          <a:endParaRPr lang="en-US" sz="1100" kern="1200" dirty="0"/>
        </a:p>
      </dsp:txBody>
      <dsp:txXfrm>
        <a:off x="288606" y="1629238"/>
        <a:ext cx="2137561" cy="1327209"/>
      </dsp:txXfrm>
    </dsp:sp>
    <dsp:sp modelId="{A7E82F0E-B3A1-4457-B577-DA907B17C8F3}">
      <dsp:nvSpPr>
        <dsp:cNvPr id="0" name=""/>
        <dsp:cNvSpPr/>
      </dsp:nvSpPr>
      <dsp:spPr>
        <a:xfrm>
          <a:off x="2714141" y="1353599"/>
          <a:ext cx="2220143" cy="140979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52F1C41-DBB5-4009-86F0-9CF916E5450B}">
      <dsp:nvSpPr>
        <dsp:cNvPr id="0" name=""/>
        <dsp:cNvSpPr/>
      </dsp:nvSpPr>
      <dsp:spPr>
        <a:xfrm>
          <a:off x="2960823" y="1587947"/>
          <a:ext cx="2220143" cy="140979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GB" sz="1100" kern="1200" dirty="0"/>
            <a:t>Next, the method ‘generateRandomNumber’ generates a random number 'e' where </a:t>
          </a:r>
          <a:r>
            <a:rPr lang="en-GB" sz="1100" kern="1200" dirty="0" err="1"/>
            <a:t>gcd</a:t>
          </a:r>
          <a:r>
            <a:rPr lang="en-GB" sz="1100" kern="1200" dirty="0"/>
            <a:t>(</a:t>
          </a:r>
          <a:r>
            <a:rPr lang="en-GB" sz="1100" kern="1200" dirty="0" err="1"/>
            <a:t>e,r</a:t>
          </a:r>
          <a:r>
            <a:rPr lang="en-GB" sz="1100" kern="1200" dirty="0"/>
            <a:t>)=1.</a:t>
          </a:r>
        </a:p>
        <a:p>
          <a:pPr marL="0" lvl="0" indent="0" algn="ctr" defTabSz="488950">
            <a:lnSpc>
              <a:spcPct val="90000"/>
            </a:lnSpc>
            <a:spcBef>
              <a:spcPct val="0"/>
            </a:spcBef>
            <a:spcAft>
              <a:spcPct val="35000"/>
            </a:spcAft>
            <a:buNone/>
          </a:pPr>
          <a:r>
            <a:rPr lang="en-GB" sz="1100" kern="1200" dirty="0"/>
            <a:t>This is done using a while loop and a random number generator.</a:t>
          </a:r>
          <a:endParaRPr lang="en-US" sz="1100" kern="1200" dirty="0"/>
        </a:p>
      </dsp:txBody>
      <dsp:txXfrm>
        <a:off x="3002114" y="1629238"/>
        <a:ext cx="2137561" cy="132720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92422A-DD28-4631-B934-E6DBD15C0C29}">
      <dsp:nvSpPr>
        <dsp:cNvPr id="0" name=""/>
        <dsp:cNvSpPr/>
      </dsp:nvSpPr>
      <dsp:spPr>
        <a:xfrm>
          <a:off x="0" y="562641"/>
          <a:ext cx="3086100" cy="195967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AEDB25C-CE1A-4196-B794-F97E1A0F33E7}">
      <dsp:nvSpPr>
        <dsp:cNvPr id="0" name=""/>
        <dsp:cNvSpPr/>
      </dsp:nvSpPr>
      <dsp:spPr>
        <a:xfrm>
          <a:off x="342899" y="888396"/>
          <a:ext cx="3086100" cy="195967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GB" sz="1200" kern="1200" dirty="0"/>
            <a:t>The ‘</a:t>
          </a:r>
          <a:r>
            <a:rPr lang="en-GB" sz="1200" kern="1200" dirty="0" err="1"/>
            <a:t>generateKeys</a:t>
          </a:r>
          <a:r>
            <a:rPr lang="en-GB" sz="1200" kern="1200" dirty="0"/>
            <a:t>’ method, which generates both the public and private keys.</a:t>
          </a:r>
        </a:p>
        <a:p>
          <a:pPr marL="0" lvl="0" indent="0" algn="ctr" defTabSz="533400">
            <a:lnSpc>
              <a:spcPct val="90000"/>
            </a:lnSpc>
            <a:spcBef>
              <a:spcPct val="0"/>
            </a:spcBef>
            <a:spcAft>
              <a:spcPct val="35000"/>
            </a:spcAft>
            <a:buNone/>
          </a:pPr>
          <a:r>
            <a:rPr lang="en-GB" sz="1200" kern="1200" dirty="0"/>
            <a:t>The method generates two prime numbers, calculates n and r, generates a random number e such that </a:t>
          </a:r>
          <a:r>
            <a:rPr lang="en-GB" sz="1200" kern="1200" dirty="0" err="1"/>
            <a:t>gcd</a:t>
          </a:r>
          <a:r>
            <a:rPr lang="en-GB" sz="1200" kern="1200" dirty="0"/>
            <a:t>(</a:t>
          </a:r>
          <a:r>
            <a:rPr lang="en-GB" sz="1200" kern="1200" dirty="0" err="1"/>
            <a:t>e,r</a:t>
          </a:r>
          <a:r>
            <a:rPr lang="en-GB" sz="1200" kern="1200" dirty="0"/>
            <a:t>) = 1, and then calculates private key d.</a:t>
          </a:r>
        </a:p>
        <a:p>
          <a:pPr marL="0" lvl="0" indent="0" algn="ctr" defTabSz="533400">
            <a:lnSpc>
              <a:spcPct val="90000"/>
            </a:lnSpc>
            <a:spcBef>
              <a:spcPct val="0"/>
            </a:spcBef>
            <a:spcAft>
              <a:spcPct val="35000"/>
            </a:spcAft>
            <a:buNone/>
          </a:pPr>
          <a:r>
            <a:rPr lang="en-GB" sz="1200" kern="1200" dirty="0"/>
            <a:t>The method then returns the public and private keys.</a:t>
          </a:r>
          <a:endParaRPr lang="en-US" sz="1200" kern="1200" dirty="0"/>
        </a:p>
      </dsp:txBody>
      <dsp:txXfrm>
        <a:off x="400296" y="945793"/>
        <a:ext cx="2971306" cy="1844879"/>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7AF449A-ED8D-4A7D-9A42-7328ECD750A9}">
      <dsp:nvSpPr>
        <dsp:cNvPr id="0" name=""/>
        <dsp:cNvSpPr/>
      </dsp:nvSpPr>
      <dsp:spPr>
        <a:xfrm>
          <a:off x="631429" y="193571"/>
          <a:ext cx="1955812" cy="1955812"/>
        </a:xfrm>
        <a:prstGeom prst="round2DiagRect">
          <a:avLst>
            <a:gd name="adj1" fmla="val 29727"/>
            <a:gd name="adj2" fmla="val 0"/>
          </a:avLst>
        </a:prstGeom>
        <a:solidFill>
          <a:schemeClr val="accent1">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AADC284-225D-4F3B-BD05-3466695920F4}">
      <dsp:nvSpPr>
        <dsp:cNvPr id="0" name=""/>
        <dsp:cNvSpPr/>
      </dsp:nvSpPr>
      <dsp:spPr>
        <a:xfrm>
          <a:off x="1048242" y="610384"/>
          <a:ext cx="1122187" cy="112218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B824865-1B2C-4632-A1CD-DE59778A8B0C}">
      <dsp:nvSpPr>
        <dsp:cNvPr id="0" name=""/>
        <dsp:cNvSpPr/>
      </dsp:nvSpPr>
      <dsp:spPr>
        <a:xfrm>
          <a:off x="6211" y="2758572"/>
          <a:ext cx="320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100000"/>
            </a:lnSpc>
            <a:spcBef>
              <a:spcPct val="0"/>
            </a:spcBef>
            <a:spcAft>
              <a:spcPct val="35000"/>
            </a:spcAft>
            <a:buNone/>
            <a:defRPr cap="all"/>
          </a:pPr>
          <a:r>
            <a:rPr lang="en-GB" sz="1300" kern="1200" dirty="0">
              <a:latin typeface="+mn-lt"/>
              <a:ea typeface="+mn-ea"/>
              <a:cs typeface="+mn-cs"/>
            </a:rPr>
            <a:t>The “encrypt” method encrypts the message using the public key</a:t>
          </a:r>
        </a:p>
        <a:p>
          <a:pPr marL="0" lvl="0" indent="0" algn="ctr" defTabSz="577850">
            <a:spcBef>
              <a:spcPct val="0"/>
            </a:spcBef>
            <a:spcAft>
              <a:spcPct val="35000"/>
            </a:spcAft>
            <a:buNone/>
          </a:pPr>
          <a:endParaRPr lang="en-US" sz="1300" kern="1200" dirty="0"/>
        </a:p>
      </dsp:txBody>
      <dsp:txXfrm>
        <a:off x="6211" y="2758572"/>
        <a:ext cx="3206250" cy="720000"/>
      </dsp:txXfrm>
    </dsp:sp>
    <dsp:sp modelId="{5B952685-278F-458A-B4B6-737CA445797E}">
      <dsp:nvSpPr>
        <dsp:cNvPr id="0" name=""/>
        <dsp:cNvSpPr/>
      </dsp:nvSpPr>
      <dsp:spPr>
        <a:xfrm>
          <a:off x="4398773" y="193571"/>
          <a:ext cx="1955812" cy="1955812"/>
        </a:xfrm>
        <a:prstGeom prst="round2DiagRect">
          <a:avLst>
            <a:gd name="adj1" fmla="val 29727"/>
            <a:gd name="adj2" fmla="val 0"/>
          </a:avLst>
        </a:prstGeom>
        <a:solidFill>
          <a:schemeClr val="accent1">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6FD76FB-EBCD-4791-96BC-5618B06C495B}">
      <dsp:nvSpPr>
        <dsp:cNvPr id="0" name=""/>
        <dsp:cNvSpPr/>
      </dsp:nvSpPr>
      <dsp:spPr>
        <a:xfrm>
          <a:off x="4815586" y="610384"/>
          <a:ext cx="1122187" cy="112218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8A5B4FC-5C02-40DE-9312-62FE4BACF1F3}">
      <dsp:nvSpPr>
        <dsp:cNvPr id="0" name=""/>
        <dsp:cNvSpPr/>
      </dsp:nvSpPr>
      <dsp:spPr>
        <a:xfrm>
          <a:off x="3773554" y="2758572"/>
          <a:ext cx="320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100000"/>
            </a:lnSpc>
            <a:spcBef>
              <a:spcPct val="0"/>
            </a:spcBef>
            <a:spcAft>
              <a:spcPct val="35000"/>
            </a:spcAft>
            <a:buNone/>
            <a:defRPr cap="all"/>
          </a:pPr>
          <a:r>
            <a:rPr lang="en-GB" sz="1300" kern="1200" dirty="0">
              <a:latin typeface="+mn-lt"/>
              <a:ea typeface="+mn-ea"/>
              <a:cs typeface="+mn-cs"/>
            </a:rPr>
            <a:t>The “decrypt” method decrypts the message using the private key</a:t>
          </a:r>
          <a:endParaRPr lang="en-US" sz="1300" kern="1200" dirty="0"/>
        </a:p>
      </dsp:txBody>
      <dsp:txXfrm>
        <a:off x="3773554" y="2758572"/>
        <a:ext cx="3206250" cy="72000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8AF5E88-F6F6-4084-89EF-ED4C26A3653D}">
      <dsp:nvSpPr>
        <dsp:cNvPr id="0" name=""/>
        <dsp:cNvSpPr/>
      </dsp:nvSpPr>
      <dsp:spPr>
        <a:xfrm>
          <a:off x="0" y="179349"/>
          <a:ext cx="5458837" cy="124722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GB" sz="1600" kern="1200"/>
            <a:t>Alice generates a message and encrypts it using Bob's public key.</a:t>
          </a:r>
        </a:p>
        <a:p>
          <a:pPr marL="0" lvl="0" indent="0" algn="l" defTabSz="711200">
            <a:lnSpc>
              <a:spcPct val="90000"/>
            </a:lnSpc>
            <a:spcBef>
              <a:spcPct val="0"/>
            </a:spcBef>
            <a:spcAft>
              <a:spcPct val="35000"/>
            </a:spcAft>
            <a:buFont typeface="Arial" panose="020B0604020202020204" pitchFamily="34" charset="0"/>
            <a:buNone/>
          </a:pPr>
          <a:r>
            <a:rPr lang="en-GB" sz="1600" kern="1200"/>
            <a:t>Alice sends the encrypted message to Bob.</a:t>
          </a:r>
          <a:endParaRPr lang="en-US" sz="1600" kern="1200"/>
        </a:p>
      </dsp:txBody>
      <dsp:txXfrm>
        <a:off x="60884" y="240233"/>
        <a:ext cx="5337069" cy="1125452"/>
      </dsp:txXfrm>
    </dsp:sp>
    <dsp:sp modelId="{10C7BD43-339D-4869-B0C7-7B6049643772}">
      <dsp:nvSpPr>
        <dsp:cNvPr id="0" name=""/>
        <dsp:cNvSpPr/>
      </dsp:nvSpPr>
      <dsp:spPr>
        <a:xfrm>
          <a:off x="0" y="1472649"/>
          <a:ext cx="5458837" cy="1247220"/>
        </a:xfrm>
        <a:prstGeom prst="roundRect">
          <a:avLst/>
        </a:prstGeom>
        <a:solidFill>
          <a:schemeClr val="accent2">
            <a:hueOff val="-638687"/>
            <a:satOff val="1755"/>
            <a:lumOff val="11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GB" sz="1600" kern="1200"/>
            <a:t>Charlie intercepts the encrypted message sent by Alice to Bob.</a:t>
          </a:r>
        </a:p>
        <a:p>
          <a:pPr marL="0" lvl="0" indent="0" algn="l" defTabSz="711200">
            <a:lnSpc>
              <a:spcPct val="90000"/>
            </a:lnSpc>
            <a:spcBef>
              <a:spcPct val="0"/>
            </a:spcBef>
            <a:spcAft>
              <a:spcPct val="35000"/>
            </a:spcAft>
            <a:buFont typeface="Arial" panose="020B0604020202020204" pitchFamily="34" charset="0"/>
            <a:buNone/>
          </a:pPr>
          <a:r>
            <a:rPr lang="en-GB" sz="1600" kern="1200"/>
            <a:t>Charlie may attempt to decrypt the message using his own private key, which is not possible in this case because he does not have Bob's private key.</a:t>
          </a:r>
          <a:endParaRPr lang="en-US" sz="1600" b="0" kern="1200"/>
        </a:p>
      </dsp:txBody>
      <dsp:txXfrm>
        <a:off x="60884" y="1533533"/>
        <a:ext cx="5337069" cy="1125452"/>
      </dsp:txXfrm>
    </dsp:sp>
    <dsp:sp modelId="{30729492-5D8E-4881-9786-0F2BFE9C5CA3}">
      <dsp:nvSpPr>
        <dsp:cNvPr id="0" name=""/>
        <dsp:cNvSpPr/>
      </dsp:nvSpPr>
      <dsp:spPr>
        <a:xfrm>
          <a:off x="0" y="2765950"/>
          <a:ext cx="5458837" cy="1247220"/>
        </a:xfrm>
        <a:prstGeom prst="roundRect">
          <a:avLst/>
        </a:prstGeom>
        <a:solidFill>
          <a:schemeClr val="accent2">
            <a:hueOff val="-1277375"/>
            <a:satOff val="3509"/>
            <a:lumOff val="235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GB" sz="1600" kern="1200"/>
            <a:t>Bob receives the encrypted message from Alice.</a:t>
          </a:r>
        </a:p>
        <a:p>
          <a:pPr marL="0" lvl="0" indent="0" algn="l" defTabSz="711200">
            <a:lnSpc>
              <a:spcPct val="90000"/>
            </a:lnSpc>
            <a:spcBef>
              <a:spcPct val="0"/>
            </a:spcBef>
            <a:spcAft>
              <a:spcPct val="35000"/>
            </a:spcAft>
            <a:buFont typeface="Arial" panose="020B0604020202020204" pitchFamily="34" charset="0"/>
            <a:buNone/>
          </a:pPr>
          <a:r>
            <a:rPr lang="en-GB" sz="1600" kern="1200"/>
            <a:t>Bob decrypts the message using his private key.</a:t>
          </a:r>
        </a:p>
        <a:p>
          <a:pPr marL="0" lvl="0" indent="0" algn="l" defTabSz="711200">
            <a:lnSpc>
              <a:spcPct val="90000"/>
            </a:lnSpc>
            <a:spcBef>
              <a:spcPct val="0"/>
            </a:spcBef>
            <a:spcAft>
              <a:spcPct val="35000"/>
            </a:spcAft>
            <a:buFont typeface="Arial" panose="020B0604020202020204" pitchFamily="34" charset="0"/>
            <a:buNone/>
          </a:pPr>
          <a:r>
            <a:rPr lang="en-GB" sz="1600" kern="1200"/>
            <a:t>Bob reads the decrypted message sent by Alice.</a:t>
          </a:r>
          <a:endParaRPr lang="en-US" sz="1600" kern="1200"/>
        </a:p>
      </dsp:txBody>
      <dsp:txXfrm>
        <a:off x="60884" y="2826834"/>
        <a:ext cx="5337069" cy="1125452"/>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5.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7B86346-59A2-4282-9A64-05524C79D88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C161D54C-AFC8-47F5-B030-A8ED60D0880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536B27D-C1ED-4C55-9062-2279210E96ED}" type="datetime1">
              <a:rPr lang="en-GB" smtClean="0"/>
              <a:t>20/03/2023</a:t>
            </a:fld>
            <a:endParaRPr lang="en-GB" dirty="0"/>
          </a:p>
        </p:txBody>
      </p:sp>
      <p:sp>
        <p:nvSpPr>
          <p:cNvPr id="4" name="Footer Placeholder 3">
            <a:extLst>
              <a:ext uri="{FF2B5EF4-FFF2-40B4-BE49-F238E27FC236}">
                <a16:creationId xmlns:a16="http://schemas.microsoft.com/office/drawing/2014/main" id="{B43D8396-DC49-433C-84C0-BD573781E57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ECDA06B3-9442-49D9-BE03-080DCCEA199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EC5AD26-F754-4E27-9D95-B069583ABB63}" type="slidenum">
              <a:rPr lang="en-GB" smtClean="0"/>
              <a:t>‹#›</a:t>
            </a:fld>
            <a:endParaRPr lang="en-GB"/>
          </a:p>
        </p:txBody>
      </p:sp>
    </p:spTree>
    <p:extLst>
      <p:ext uri="{BB962C8B-B14F-4D97-AF65-F5344CB8AC3E}">
        <p14:creationId xmlns:p14="http://schemas.microsoft.com/office/powerpoint/2010/main" val="41220840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noProof="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61EAF8-BEF3-4EDD-99CF-6435314FE1C9}" type="datetime1">
              <a:rPr lang="en-GB" smtClean="0"/>
              <a:pPr/>
              <a:t>20/03/2023</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GB"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n-GB" noProof="0"/>
              <a:t>Click to edit Master text styles</a:t>
            </a:r>
          </a:p>
          <a:p>
            <a:pPr lvl="1" rtl="0"/>
            <a:r>
              <a:rPr lang="en-GB" noProof="0"/>
              <a:t>Second level</a:t>
            </a:r>
          </a:p>
          <a:p>
            <a:pPr lvl="2" rtl="0"/>
            <a:r>
              <a:rPr lang="en-GB" noProof="0"/>
              <a:t>Third level</a:t>
            </a:r>
          </a:p>
          <a:p>
            <a:pPr lvl="3" rtl="0"/>
            <a:r>
              <a:rPr lang="en-GB" noProof="0"/>
              <a:t>Quarter level</a:t>
            </a:r>
          </a:p>
          <a:p>
            <a:pPr lvl="4" rtl="0"/>
            <a:r>
              <a:rPr lang="en-GB"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noProof="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D5939589-3E79-4C82-AA4A-FE78234FAA59}" type="slidenum">
              <a:rPr lang="en-GB" noProof="0" smtClean="0"/>
              <a:t>‹#›</a:t>
            </a:fld>
            <a:endParaRPr lang="en-GB" noProof="0"/>
          </a:p>
        </p:txBody>
      </p:sp>
    </p:spTree>
    <p:extLst>
      <p:ext uri="{BB962C8B-B14F-4D97-AF65-F5344CB8AC3E}">
        <p14:creationId xmlns:p14="http://schemas.microsoft.com/office/powerpoint/2010/main" val="219496896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D5939589-3E79-4C82-AA4A-FE78234FAA59}" type="slidenum">
              <a:rPr lang="en-GB" smtClean="0"/>
              <a:t>1</a:t>
            </a:fld>
            <a:endParaRPr lang="en-GB"/>
          </a:p>
        </p:txBody>
      </p:sp>
    </p:spTree>
    <p:extLst>
      <p:ext uri="{BB962C8B-B14F-4D97-AF65-F5344CB8AC3E}">
        <p14:creationId xmlns:p14="http://schemas.microsoft.com/office/powerpoint/2010/main" val="6862726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D5939589-3E79-4C82-AA4A-FE78234FAA59}" type="slidenum">
              <a:rPr lang="en-GB" smtClean="0"/>
              <a:t>2</a:t>
            </a:fld>
            <a:endParaRPr lang="en-GB"/>
          </a:p>
        </p:txBody>
      </p:sp>
    </p:spTree>
    <p:extLst>
      <p:ext uri="{BB962C8B-B14F-4D97-AF65-F5344CB8AC3E}">
        <p14:creationId xmlns:p14="http://schemas.microsoft.com/office/powerpoint/2010/main" val="12639722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D5939589-3E79-4C82-AA4A-FE78234FAA59}" type="slidenum">
              <a:rPr lang="en-GB" smtClean="0"/>
              <a:t>3</a:t>
            </a:fld>
            <a:endParaRPr lang="en-GB"/>
          </a:p>
        </p:txBody>
      </p:sp>
    </p:spTree>
    <p:extLst>
      <p:ext uri="{BB962C8B-B14F-4D97-AF65-F5344CB8AC3E}">
        <p14:creationId xmlns:p14="http://schemas.microsoft.com/office/powerpoint/2010/main" val="12776049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D5939589-3E79-4C82-AA4A-FE78234FAA59}" type="slidenum">
              <a:rPr lang="en-GB" smtClean="0"/>
              <a:t>4</a:t>
            </a:fld>
            <a:endParaRPr lang="en-GB"/>
          </a:p>
        </p:txBody>
      </p:sp>
    </p:spTree>
    <p:extLst>
      <p:ext uri="{BB962C8B-B14F-4D97-AF65-F5344CB8AC3E}">
        <p14:creationId xmlns:p14="http://schemas.microsoft.com/office/powerpoint/2010/main" val="39958228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D5939589-3E79-4C82-AA4A-FE78234FAA59}" type="slidenum">
              <a:rPr lang="en-GB" smtClean="0"/>
              <a:t>5</a:t>
            </a:fld>
            <a:endParaRPr lang="en-GB"/>
          </a:p>
        </p:txBody>
      </p:sp>
    </p:spTree>
    <p:extLst>
      <p:ext uri="{BB962C8B-B14F-4D97-AF65-F5344CB8AC3E}">
        <p14:creationId xmlns:p14="http://schemas.microsoft.com/office/powerpoint/2010/main" val="4930160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D5939589-3E79-4C82-AA4A-FE78234FAA59}" type="slidenum">
              <a:rPr lang="en-GB" smtClean="0"/>
              <a:t>6</a:t>
            </a:fld>
            <a:endParaRPr lang="en-GB"/>
          </a:p>
        </p:txBody>
      </p:sp>
    </p:spTree>
    <p:extLst>
      <p:ext uri="{BB962C8B-B14F-4D97-AF65-F5344CB8AC3E}">
        <p14:creationId xmlns:p14="http://schemas.microsoft.com/office/powerpoint/2010/main" val="37863496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D5939589-3E79-4C82-AA4A-FE78234FAA59}" type="slidenum">
              <a:rPr lang="en-GB" smtClean="0"/>
              <a:t>9</a:t>
            </a:fld>
            <a:endParaRPr lang="en-GB"/>
          </a:p>
        </p:txBody>
      </p:sp>
    </p:spTree>
    <p:extLst>
      <p:ext uri="{BB962C8B-B14F-4D97-AF65-F5344CB8AC3E}">
        <p14:creationId xmlns:p14="http://schemas.microsoft.com/office/powerpoint/2010/main" val="7144301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D5939589-3E79-4C82-AA4A-FE78234FAA59}" type="slidenum">
              <a:rPr lang="en-GB" smtClean="0"/>
              <a:t>11</a:t>
            </a:fld>
            <a:endParaRPr lang="en-GB"/>
          </a:p>
        </p:txBody>
      </p:sp>
    </p:spTree>
    <p:extLst>
      <p:ext uri="{BB962C8B-B14F-4D97-AF65-F5344CB8AC3E}">
        <p14:creationId xmlns:p14="http://schemas.microsoft.com/office/powerpoint/2010/main" val="20155166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D5939589-3E79-4C82-AA4A-FE78234FAA59}" type="slidenum">
              <a:rPr lang="en-GB" smtClean="0"/>
              <a:t>12</a:t>
            </a:fld>
            <a:endParaRPr lang="en-GB"/>
          </a:p>
        </p:txBody>
      </p:sp>
    </p:spTree>
    <p:extLst>
      <p:ext uri="{BB962C8B-B14F-4D97-AF65-F5344CB8AC3E}">
        <p14:creationId xmlns:p14="http://schemas.microsoft.com/office/powerpoint/2010/main" val="29945072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2CFE9-C873-628C-1A91-788FED4BC4E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EFE79E08-F663-3A6F-D5A9-7D1949307C2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2DD0D875-518D-7875-D1DC-9021E400FA3F}"/>
              </a:ext>
            </a:extLst>
          </p:cNvPr>
          <p:cNvSpPr>
            <a:spLocks noGrp="1"/>
          </p:cNvSpPr>
          <p:nvPr>
            <p:ph type="dt" sz="half" idx="10"/>
          </p:nvPr>
        </p:nvSpPr>
        <p:spPr/>
        <p:txBody>
          <a:bodyPr/>
          <a:lstStyle/>
          <a:p>
            <a:fld id="{B0042515-7A18-49B9-AE55-CDEF78D9AFE6}" type="datetimeFigureOut">
              <a:rPr lang="en-GB" smtClean="0"/>
              <a:t>20/03/2023</a:t>
            </a:fld>
            <a:endParaRPr lang="en-GB"/>
          </a:p>
        </p:txBody>
      </p:sp>
      <p:sp>
        <p:nvSpPr>
          <p:cNvPr id="5" name="Footer Placeholder 4">
            <a:extLst>
              <a:ext uri="{FF2B5EF4-FFF2-40B4-BE49-F238E27FC236}">
                <a16:creationId xmlns:a16="http://schemas.microsoft.com/office/drawing/2014/main" id="{92F51CCB-C900-3D90-8F4F-A26616F7380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BE025A1-26B9-4E21-1D24-906C37847AAB}"/>
              </a:ext>
            </a:extLst>
          </p:cNvPr>
          <p:cNvSpPr>
            <a:spLocks noGrp="1"/>
          </p:cNvSpPr>
          <p:nvPr>
            <p:ph type="sldNum" sz="quarter" idx="12"/>
          </p:nvPr>
        </p:nvSpPr>
        <p:spPr/>
        <p:txBody>
          <a:bodyPr/>
          <a:lstStyle/>
          <a:p>
            <a:fld id="{047A6853-6F11-491A-9DE8-620FBBC3E25F}" type="slidenum">
              <a:rPr lang="en-GB" smtClean="0"/>
              <a:t>‹#›</a:t>
            </a:fld>
            <a:endParaRPr lang="en-GB"/>
          </a:p>
        </p:txBody>
      </p:sp>
    </p:spTree>
    <p:extLst>
      <p:ext uri="{BB962C8B-B14F-4D97-AF65-F5344CB8AC3E}">
        <p14:creationId xmlns:p14="http://schemas.microsoft.com/office/powerpoint/2010/main" val="4954819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6FADD-AB8E-19B3-622F-C4E1E9854936}"/>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CD4B9F8-7D0D-2E68-D606-8BA4CA485B1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B277DE0-E29F-646E-B19D-36D82FDA15B8}"/>
              </a:ext>
            </a:extLst>
          </p:cNvPr>
          <p:cNvSpPr>
            <a:spLocks noGrp="1"/>
          </p:cNvSpPr>
          <p:nvPr>
            <p:ph type="dt" sz="half" idx="10"/>
          </p:nvPr>
        </p:nvSpPr>
        <p:spPr/>
        <p:txBody>
          <a:bodyPr/>
          <a:lstStyle/>
          <a:p>
            <a:pPr rtl="0"/>
            <a:r>
              <a:rPr lang="en-GB" noProof="0"/>
              <a:t>9/3/20XX</a:t>
            </a:r>
          </a:p>
        </p:txBody>
      </p:sp>
      <p:sp>
        <p:nvSpPr>
          <p:cNvPr id="5" name="Footer Placeholder 4">
            <a:extLst>
              <a:ext uri="{FF2B5EF4-FFF2-40B4-BE49-F238E27FC236}">
                <a16:creationId xmlns:a16="http://schemas.microsoft.com/office/drawing/2014/main" id="{FE8E8CCF-8FD8-B81D-519E-670E78D883A8}"/>
              </a:ext>
            </a:extLst>
          </p:cNvPr>
          <p:cNvSpPr>
            <a:spLocks noGrp="1"/>
          </p:cNvSpPr>
          <p:nvPr>
            <p:ph type="ftr" sz="quarter" idx="11"/>
          </p:nvPr>
        </p:nvSpPr>
        <p:spPr/>
        <p:txBody>
          <a:bodyPr/>
          <a:lstStyle/>
          <a:p>
            <a:pPr rtl="0"/>
            <a:r>
              <a:rPr lang="en-GB" noProof="0"/>
              <a:t>Presentation Title</a:t>
            </a:r>
          </a:p>
        </p:txBody>
      </p:sp>
      <p:sp>
        <p:nvSpPr>
          <p:cNvPr id="6" name="Slide Number Placeholder 5">
            <a:extLst>
              <a:ext uri="{FF2B5EF4-FFF2-40B4-BE49-F238E27FC236}">
                <a16:creationId xmlns:a16="http://schemas.microsoft.com/office/drawing/2014/main" id="{9CD56355-F841-8A90-A3AB-E8690A63BD65}"/>
              </a:ext>
            </a:extLst>
          </p:cNvPr>
          <p:cNvSpPr>
            <a:spLocks noGrp="1"/>
          </p:cNvSpPr>
          <p:nvPr>
            <p:ph type="sldNum" sz="quarter" idx="12"/>
          </p:nvPr>
        </p:nvSpPr>
        <p:spPr/>
        <p:txBody>
          <a:bodyPr/>
          <a:lstStyle/>
          <a:p>
            <a:pPr rtl="0"/>
            <a:fld id="{D8DA9DAA-006C-4F4B-980E-E3DF019B24E2}" type="slidenum">
              <a:rPr lang="en-GB" noProof="0" smtClean="0"/>
              <a:t>‹#›</a:t>
            </a:fld>
            <a:endParaRPr lang="en-GB" noProof="0"/>
          </a:p>
        </p:txBody>
      </p:sp>
    </p:spTree>
    <p:extLst>
      <p:ext uri="{BB962C8B-B14F-4D97-AF65-F5344CB8AC3E}">
        <p14:creationId xmlns:p14="http://schemas.microsoft.com/office/powerpoint/2010/main" val="3739409082"/>
      </p:ext>
    </p:extLst>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61B5ED8-7371-FC4C-3F94-16723A5D65E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8DA5A014-51AF-5A73-73A8-3F0602647B6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02E9461-CBA4-46CE-D8BC-DB09278D07A8}"/>
              </a:ext>
            </a:extLst>
          </p:cNvPr>
          <p:cNvSpPr>
            <a:spLocks noGrp="1"/>
          </p:cNvSpPr>
          <p:nvPr>
            <p:ph type="dt" sz="half" idx="10"/>
          </p:nvPr>
        </p:nvSpPr>
        <p:spPr/>
        <p:txBody>
          <a:bodyPr/>
          <a:lstStyle/>
          <a:p>
            <a:pPr rtl="0"/>
            <a:r>
              <a:rPr lang="en-GB" noProof="0"/>
              <a:t>9/3/20XX</a:t>
            </a:r>
          </a:p>
        </p:txBody>
      </p:sp>
      <p:sp>
        <p:nvSpPr>
          <p:cNvPr id="5" name="Footer Placeholder 4">
            <a:extLst>
              <a:ext uri="{FF2B5EF4-FFF2-40B4-BE49-F238E27FC236}">
                <a16:creationId xmlns:a16="http://schemas.microsoft.com/office/drawing/2014/main" id="{88A7ADCA-023B-9132-0447-6C6EFF29E8C6}"/>
              </a:ext>
            </a:extLst>
          </p:cNvPr>
          <p:cNvSpPr>
            <a:spLocks noGrp="1"/>
          </p:cNvSpPr>
          <p:nvPr>
            <p:ph type="ftr" sz="quarter" idx="11"/>
          </p:nvPr>
        </p:nvSpPr>
        <p:spPr/>
        <p:txBody>
          <a:bodyPr/>
          <a:lstStyle/>
          <a:p>
            <a:pPr rtl="0"/>
            <a:r>
              <a:rPr lang="en-GB" noProof="0"/>
              <a:t>Presentation Title</a:t>
            </a:r>
          </a:p>
        </p:txBody>
      </p:sp>
      <p:sp>
        <p:nvSpPr>
          <p:cNvPr id="6" name="Slide Number Placeholder 5">
            <a:extLst>
              <a:ext uri="{FF2B5EF4-FFF2-40B4-BE49-F238E27FC236}">
                <a16:creationId xmlns:a16="http://schemas.microsoft.com/office/drawing/2014/main" id="{E00C5584-9E4D-8425-CB6D-C8FBFB8C99CD}"/>
              </a:ext>
            </a:extLst>
          </p:cNvPr>
          <p:cNvSpPr>
            <a:spLocks noGrp="1"/>
          </p:cNvSpPr>
          <p:nvPr>
            <p:ph type="sldNum" sz="quarter" idx="12"/>
          </p:nvPr>
        </p:nvSpPr>
        <p:spPr/>
        <p:txBody>
          <a:bodyPr/>
          <a:lstStyle/>
          <a:p>
            <a:pPr rtl="0"/>
            <a:fld id="{D8DA9DAA-006C-4F4B-980E-E3DF019B24E2}" type="slidenum">
              <a:rPr lang="en-GB" noProof="0" smtClean="0"/>
              <a:t>‹#›</a:t>
            </a:fld>
            <a:endParaRPr lang="en-GB" noProof="0"/>
          </a:p>
        </p:txBody>
      </p:sp>
    </p:spTree>
    <p:extLst>
      <p:ext uri="{BB962C8B-B14F-4D97-AF65-F5344CB8AC3E}">
        <p14:creationId xmlns:p14="http://schemas.microsoft.com/office/powerpoint/2010/main" val="3651736077"/>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Title Only">
    <p:bg>
      <p:bgPr>
        <a:gradFill>
          <a:gsLst>
            <a:gs pos="100000">
              <a:schemeClr val="accent4"/>
            </a:gs>
            <a:gs pos="0">
              <a:schemeClr val="accent2"/>
            </a:gs>
          </a:gsLst>
          <a:lin ang="8100000" scaled="1"/>
        </a:gradFill>
        <a:effectLst/>
      </p:bgPr>
    </p:b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34120D15-E48C-4FBE-BB95-24DB36D9F458}"/>
              </a:ext>
            </a:extLst>
          </p:cNvPr>
          <p:cNvSpPr>
            <a:spLocks noGrp="1"/>
          </p:cNvSpPr>
          <p:nvPr>
            <p:ph type="pic" sz="quarter" idx="14"/>
          </p:nvPr>
        </p:nvSpPr>
        <p:spPr>
          <a:xfrm>
            <a:off x="1366432" y="2530058"/>
            <a:ext cx="3707972" cy="3707971"/>
          </a:xfrm>
          <a:custGeom>
            <a:avLst/>
            <a:gdLst>
              <a:gd name="connsiteX0" fmla="*/ 1853986 w 3707972"/>
              <a:gd name="connsiteY0" fmla="*/ 0 h 3707971"/>
              <a:gd name="connsiteX1" fmla="*/ 3707972 w 3707972"/>
              <a:gd name="connsiteY1" fmla="*/ 1853986 h 3707971"/>
              <a:gd name="connsiteX2" fmla="*/ 2043545 w 3707972"/>
              <a:gd name="connsiteY2" fmla="*/ 3698400 h 3707971"/>
              <a:gd name="connsiteX3" fmla="*/ 1854006 w 3707972"/>
              <a:gd name="connsiteY3" fmla="*/ 3707971 h 3707971"/>
              <a:gd name="connsiteX4" fmla="*/ 1853966 w 3707972"/>
              <a:gd name="connsiteY4" fmla="*/ 3707971 h 3707971"/>
              <a:gd name="connsiteX5" fmla="*/ 1664427 w 3707972"/>
              <a:gd name="connsiteY5" fmla="*/ 3698400 h 3707971"/>
              <a:gd name="connsiteX6" fmla="*/ 0 w 3707972"/>
              <a:gd name="connsiteY6" fmla="*/ 1853986 h 3707971"/>
              <a:gd name="connsiteX7" fmla="*/ 1853986 w 3707972"/>
              <a:gd name="connsiteY7" fmla="*/ 0 h 3707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07972" h="3707971">
                <a:moveTo>
                  <a:pt x="1853986" y="0"/>
                </a:moveTo>
                <a:cubicBezTo>
                  <a:pt x="2877914" y="0"/>
                  <a:pt x="3707972" y="830058"/>
                  <a:pt x="3707972" y="1853986"/>
                </a:cubicBezTo>
                <a:cubicBezTo>
                  <a:pt x="3707972" y="2813919"/>
                  <a:pt x="2978429" y="3603458"/>
                  <a:pt x="2043545" y="3698400"/>
                </a:cubicBezTo>
                <a:lnTo>
                  <a:pt x="1854006" y="3707971"/>
                </a:lnTo>
                <a:lnTo>
                  <a:pt x="1853966" y="3707971"/>
                </a:lnTo>
                <a:lnTo>
                  <a:pt x="1664427" y="3698400"/>
                </a:lnTo>
                <a:cubicBezTo>
                  <a:pt x="729543" y="3603458"/>
                  <a:pt x="0" y="2813919"/>
                  <a:pt x="0" y="1853986"/>
                </a:cubicBezTo>
                <a:cubicBezTo>
                  <a:pt x="0" y="830058"/>
                  <a:pt x="830058" y="0"/>
                  <a:pt x="1853986" y="0"/>
                </a:cubicBezTo>
                <a:close/>
              </a:path>
            </a:pathLst>
          </a:custGeom>
        </p:spPr>
        <p:txBody>
          <a:bodyPr wrap="square" rtlCol="0" anchor="ctr">
            <a:noAutofit/>
          </a:bodyPr>
          <a:lstStyle>
            <a:lvl1pPr algn="ctr">
              <a:buNone/>
              <a:defRPr sz="1600" b="1">
                <a:solidFill>
                  <a:schemeClr val="bg1"/>
                </a:solidFill>
              </a:defRPr>
            </a:lvl1pPr>
          </a:lstStyle>
          <a:p>
            <a:pPr rtl="0"/>
            <a:r>
              <a:rPr lang="en-US" noProof="0"/>
              <a:t>Click icon to add picture</a:t>
            </a:r>
            <a:endParaRPr lang="en-GB" noProof="0"/>
          </a:p>
        </p:txBody>
      </p:sp>
      <p:sp>
        <p:nvSpPr>
          <p:cNvPr id="2" name="Title 1">
            <a:extLst>
              <a:ext uri="{FF2B5EF4-FFF2-40B4-BE49-F238E27FC236}">
                <a16:creationId xmlns:a16="http://schemas.microsoft.com/office/drawing/2014/main" id="{E969F227-D21C-48B3-828A-6BFA9585E82F}"/>
              </a:ext>
            </a:extLst>
          </p:cNvPr>
          <p:cNvSpPr>
            <a:spLocks noGrp="1"/>
          </p:cNvSpPr>
          <p:nvPr>
            <p:ph type="title" hasCustomPrompt="1"/>
          </p:nvPr>
        </p:nvSpPr>
        <p:spPr>
          <a:xfrm>
            <a:off x="5202936" y="585216"/>
            <a:ext cx="5833872" cy="2276856"/>
          </a:xfrm>
        </p:spPr>
        <p:txBody>
          <a:bodyPr rtlCol="0" anchor="b"/>
          <a:lstStyle>
            <a:lvl1pPr algn="r">
              <a:defRPr sz="6000" b="1" cap="all" spc="400" baseline="0">
                <a:solidFill>
                  <a:schemeClr val="bg1"/>
                </a:solidFill>
              </a:defRPr>
            </a:lvl1pPr>
          </a:lstStyle>
          <a:p>
            <a:pPr rtl="0"/>
            <a:r>
              <a:rPr lang="en-GB" noProof="0"/>
              <a:t>Title</a:t>
            </a:r>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a:xfrm>
            <a:off x="658368" y="201168"/>
            <a:ext cx="2743200" cy="365125"/>
          </a:xfrm>
        </p:spPr>
        <p:txBody>
          <a:bodyPr rtlCol="0"/>
          <a:lstStyle>
            <a:lvl1pPr>
              <a:defRPr>
                <a:solidFill>
                  <a:schemeClr val="bg1"/>
                </a:solidFill>
              </a:defRPr>
            </a:lvl1pPr>
          </a:lstStyle>
          <a:p>
            <a:pPr rtl="0"/>
            <a:r>
              <a:rPr lang="en-GB" noProof="0"/>
              <a:t>9/3/20XX</a:t>
            </a:r>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a:xfrm rot="16200000">
            <a:off x="-548640" y="1938528"/>
            <a:ext cx="2788920" cy="365125"/>
          </a:xfrm>
        </p:spPr>
        <p:txBody>
          <a:bodyPr rtlCol="0"/>
          <a:lstStyle>
            <a:lvl1pPr>
              <a:defRPr>
                <a:solidFill>
                  <a:schemeClr val="bg1"/>
                </a:solidFill>
              </a:defRPr>
            </a:lvl1pPr>
          </a:lstStyle>
          <a:p>
            <a:pPr rtl="0"/>
            <a:r>
              <a:rPr lang="en-GB" noProof="0"/>
              <a:t>Presentation Title</a:t>
            </a:r>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a:xfrm>
            <a:off x="8610600" y="201168"/>
            <a:ext cx="2743200" cy="365125"/>
          </a:xfrm>
        </p:spPr>
        <p:txBody>
          <a:bodyPr rtlCol="0"/>
          <a:lstStyle>
            <a:lvl1pPr>
              <a:defRPr>
                <a:solidFill>
                  <a:schemeClr val="bg1"/>
                </a:solidFill>
              </a:defRPr>
            </a:lvl1pPr>
          </a:lstStyle>
          <a:p>
            <a:pPr rtl="0"/>
            <a:fld id="{D8DA9DAA-006C-4F4B-980E-E3DF019B24E2}" type="slidenum">
              <a:rPr lang="en-GB" noProof="0" smtClean="0"/>
              <a:pPr/>
              <a:t>‹#›</a:t>
            </a:fld>
            <a:endParaRPr lang="en-GB" noProof="0"/>
          </a:p>
        </p:txBody>
      </p:sp>
      <p:cxnSp>
        <p:nvCxnSpPr>
          <p:cNvPr id="14" name="Straight Connector 13">
            <a:extLst>
              <a:ext uri="{FF2B5EF4-FFF2-40B4-BE49-F238E27FC236}">
                <a16:creationId xmlns:a16="http://schemas.microsoft.com/office/drawing/2014/main" id="{13AE7F8D-AE68-4A83-BAB5-3A97D473CE3C}"/>
              </a:ext>
            </a:extLst>
          </p:cNvPr>
          <p:cNvCxnSpPr>
            <a:cxnSpLocks/>
          </p:cNvCxnSpPr>
          <p:nvPr userDrawn="1"/>
        </p:nvCxnSpPr>
        <p:spPr>
          <a:xfrm>
            <a:off x="856114" y="3503032"/>
            <a:ext cx="0" cy="334609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6" name="Text Placeholder 15">
            <a:extLst>
              <a:ext uri="{FF2B5EF4-FFF2-40B4-BE49-F238E27FC236}">
                <a16:creationId xmlns:a16="http://schemas.microsoft.com/office/drawing/2014/main" id="{A928810C-E773-43AE-A2A1-4073955CC8DA}"/>
              </a:ext>
            </a:extLst>
          </p:cNvPr>
          <p:cNvSpPr>
            <a:spLocks noGrp="1"/>
          </p:cNvSpPr>
          <p:nvPr>
            <p:ph type="body" sz="quarter" idx="13"/>
          </p:nvPr>
        </p:nvSpPr>
        <p:spPr>
          <a:xfrm>
            <a:off x="5202936" y="3127248"/>
            <a:ext cx="5833872" cy="3118104"/>
          </a:xfrm>
        </p:spPr>
        <p:txBody>
          <a:bodyPr rtlCol="0"/>
          <a:lstStyle>
            <a:lvl1pPr marL="0" indent="0" algn="r">
              <a:buNone/>
              <a:defRPr sz="1800">
                <a:solidFill>
                  <a:schemeClr val="bg1"/>
                </a:solidFill>
              </a:defRPr>
            </a:lvl1pPr>
          </a:lstStyle>
          <a:p>
            <a:pPr lvl="0" rtl="0"/>
            <a:r>
              <a:rPr lang="en-US" noProof="0"/>
              <a:t>Click to edit Master text styles</a:t>
            </a:r>
          </a:p>
        </p:txBody>
      </p:sp>
      <p:sp>
        <p:nvSpPr>
          <p:cNvPr id="11" name="Graphic 12">
            <a:extLst>
              <a:ext uri="{FF2B5EF4-FFF2-40B4-BE49-F238E27FC236}">
                <a16:creationId xmlns:a16="http://schemas.microsoft.com/office/drawing/2014/main" id="{EA1B6985-3E5A-40F4-9268-D4AB3BBF8C91}"/>
              </a:ext>
            </a:extLst>
          </p:cNvPr>
          <p:cNvSpPr/>
          <p:nvPr userDrawn="1"/>
        </p:nvSpPr>
        <p:spPr>
          <a:xfrm>
            <a:off x="4745394" y="276027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pPr rtl="0"/>
            <a:endParaRPr lang="en-GB" noProof="0"/>
          </a:p>
        </p:txBody>
      </p:sp>
      <p:sp>
        <p:nvSpPr>
          <p:cNvPr id="13" name="Graphic 13">
            <a:extLst>
              <a:ext uri="{FF2B5EF4-FFF2-40B4-BE49-F238E27FC236}">
                <a16:creationId xmlns:a16="http://schemas.microsoft.com/office/drawing/2014/main" id="{338BC906-9D03-4280-85E8-21A81BC21D73}"/>
              </a:ext>
            </a:extLst>
          </p:cNvPr>
          <p:cNvSpPr/>
          <p:nvPr userDrawn="1"/>
        </p:nvSpPr>
        <p:spPr>
          <a:xfrm>
            <a:off x="4386614" y="253098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pPr rtl="0"/>
            <a:endParaRPr lang="en-GB" noProof="0"/>
          </a:p>
        </p:txBody>
      </p:sp>
      <p:sp>
        <p:nvSpPr>
          <p:cNvPr id="17" name="Graphic 15">
            <a:extLst>
              <a:ext uri="{FF2B5EF4-FFF2-40B4-BE49-F238E27FC236}">
                <a16:creationId xmlns:a16="http://schemas.microsoft.com/office/drawing/2014/main" id="{C5C06D53-C9F6-47E8-BFE1-B8193A1AED8B}"/>
              </a:ext>
            </a:extLst>
          </p:cNvPr>
          <p:cNvSpPr/>
          <p:nvPr userDrawn="1"/>
        </p:nvSpPr>
        <p:spPr>
          <a:xfrm>
            <a:off x="1669987" y="603157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pPr rtl="0"/>
            <a:endParaRPr lang="en-GB" noProof="0"/>
          </a:p>
        </p:txBody>
      </p:sp>
    </p:spTree>
    <p:extLst>
      <p:ext uri="{BB962C8B-B14F-4D97-AF65-F5344CB8AC3E}">
        <p14:creationId xmlns:p14="http://schemas.microsoft.com/office/powerpoint/2010/main" val="7710978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15" name="Picture Placeholder 14">
            <a:extLst>
              <a:ext uri="{FF2B5EF4-FFF2-40B4-BE49-F238E27FC236}">
                <a16:creationId xmlns:a16="http://schemas.microsoft.com/office/drawing/2014/main" id="{E62FC6D8-DD87-4B93-8491-43C84EE63FE2}"/>
              </a:ext>
            </a:extLst>
          </p:cNvPr>
          <p:cNvSpPr>
            <a:spLocks noGrp="1"/>
          </p:cNvSpPr>
          <p:nvPr>
            <p:ph type="pic" sz="quarter" idx="13"/>
          </p:nvPr>
        </p:nvSpPr>
        <p:spPr>
          <a:xfrm>
            <a:off x="7451965" y="1665520"/>
            <a:ext cx="4266960" cy="4266968"/>
          </a:xfrm>
          <a:custGeom>
            <a:avLst/>
            <a:gdLst>
              <a:gd name="connsiteX0" fmla="*/ 2133823 w 4266960"/>
              <a:gd name="connsiteY0" fmla="*/ 0 h 4266968"/>
              <a:gd name="connsiteX1" fmla="*/ 4256628 w 4266960"/>
              <a:gd name="connsiteY1" fmla="*/ 1915652 h 4266968"/>
              <a:gd name="connsiteX2" fmla="*/ 4266960 w 4266960"/>
              <a:gd name="connsiteY2" fmla="*/ 2120258 h 4266968"/>
              <a:gd name="connsiteX3" fmla="*/ 4266960 w 4266960"/>
              <a:gd name="connsiteY3" fmla="*/ 2147389 h 4266968"/>
              <a:gd name="connsiteX4" fmla="*/ 4256628 w 4266960"/>
              <a:gd name="connsiteY4" fmla="*/ 2351994 h 4266968"/>
              <a:gd name="connsiteX5" fmla="*/ 2351994 w 4266960"/>
              <a:gd name="connsiteY5" fmla="*/ 4256629 h 4266968"/>
              <a:gd name="connsiteX6" fmla="*/ 2147230 w 4266960"/>
              <a:gd name="connsiteY6" fmla="*/ 4266968 h 4266968"/>
              <a:gd name="connsiteX7" fmla="*/ 2120416 w 4266960"/>
              <a:gd name="connsiteY7" fmla="*/ 4266968 h 4266968"/>
              <a:gd name="connsiteX8" fmla="*/ 1915652 w 4266960"/>
              <a:gd name="connsiteY8" fmla="*/ 4256629 h 4266968"/>
              <a:gd name="connsiteX9" fmla="*/ 0 w 4266960"/>
              <a:gd name="connsiteY9" fmla="*/ 2133823 h 4266968"/>
              <a:gd name="connsiteX10" fmla="*/ 2133823 w 4266960"/>
              <a:gd name="connsiteY10" fmla="*/ 0 h 426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66960" h="4266968">
                <a:moveTo>
                  <a:pt x="2133823" y="0"/>
                </a:moveTo>
                <a:cubicBezTo>
                  <a:pt x="3238644" y="0"/>
                  <a:pt x="4147355" y="839660"/>
                  <a:pt x="4256628" y="1915652"/>
                </a:cubicBezTo>
                <a:lnTo>
                  <a:pt x="4266960" y="2120258"/>
                </a:lnTo>
                <a:lnTo>
                  <a:pt x="4266960" y="2147389"/>
                </a:lnTo>
                <a:lnTo>
                  <a:pt x="4256628" y="2351994"/>
                </a:lnTo>
                <a:cubicBezTo>
                  <a:pt x="4154640" y="3356254"/>
                  <a:pt x="3356253" y="4154640"/>
                  <a:pt x="2351994" y="4256629"/>
                </a:cubicBezTo>
                <a:lnTo>
                  <a:pt x="2147230" y="4266968"/>
                </a:lnTo>
                <a:lnTo>
                  <a:pt x="2120416" y="4266968"/>
                </a:lnTo>
                <a:lnTo>
                  <a:pt x="1915652" y="4256629"/>
                </a:lnTo>
                <a:cubicBezTo>
                  <a:pt x="839660" y="4147356"/>
                  <a:pt x="0" y="3238645"/>
                  <a:pt x="0" y="2133823"/>
                </a:cubicBezTo>
                <a:cubicBezTo>
                  <a:pt x="0" y="955346"/>
                  <a:pt x="955346" y="0"/>
                  <a:pt x="2133823" y="0"/>
                </a:cubicBezTo>
                <a:close/>
              </a:path>
            </a:pathLst>
          </a:custGeom>
        </p:spPr>
        <p:txBody>
          <a:bodyPr wrap="square" rtlCol="0" anchor="ctr">
            <a:noAutofit/>
          </a:bodyPr>
          <a:lstStyle>
            <a:lvl1pPr algn="ctr">
              <a:buNone/>
              <a:defRPr/>
            </a:lvl1pPr>
          </a:lstStyle>
          <a:p>
            <a:pPr rtl="0"/>
            <a:r>
              <a:rPr lang="en-US" noProof="0"/>
              <a:t>Click icon to add picture</a:t>
            </a:r>
            <a:endParaRPr lang="en-GB" noProof="0"/>
          </a:p>
        </p:txBody>
      </p:sp>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a:xfrm>
            <a:off x="804672" y="1335024"/>
            <a:ext cx="6190488" cy="1179576"/>
          </a:xfrm>
        </p:spPr>
        <p:txBody>
          <a:bodyPr lIns="91440" tIns="45720" rIns="91440" bIns="45720" rtlCol="0" anchor="b"/>
          <a:lstStyle>
            <a:lvl1pPr>
              <a:defRPr sz="5400"/>
            </a:lvl1pPr>
          </a:lstStyle>
          <a:p>
            <a:pPr rtl="0"/>
            <a:r>
              <a:rPr lang="en-US" noProof="0"/>
              <a:t>Click to edit Master title style</a:t>
            </a:r>
            <a:endParaRPr lang="en-GB" noProof="0"/>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a:xfrm>
            <a:off x="850392" y="2825496"/>
            <a:ext cx="6190488" cy="3346704"/>
          </a:xfrm>
        </p:spPr>
        <p:txBody>
          <a:bodyPr rtlCol="0"/>
          <a:lstStyle>
            <a:lvl1pPr marL="0" indent="0">
              <a:lnSpc>
                <a:spcPct val="110000"/>
              </a:lnSpc>
              <a:buNone/>
              <a:defRPr sz="2000"/>
            </a:lvl1pPr>
            <a:lvl2pPr marL="228600">
              <a:defRPr sz="1800"/>
            </a:lvl2pPr>
            <a:lvl3pPr marL="457200">
              <a:defRPr sz="1600"/>
            </a:lvl3pPr>
            <a:lvl4pPr marL="685800">
              <a:defRPr sz="1400"/>
            </a:lvl4pPr>
            <a:lvl5pPr>
              <a:defRPr sz="1400"/>
            </a:lvl5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p:txBody>
          <a:bodyPr rtlCol="0"/>
          <a:lstStyle>
            <a:lvl1pPr>
              <a:defRPr>
                <a:solidFill>
                  <a:schemeClr val="accent2"/>
                </a:solidFill>
              </a:defRPr>
            </a:lvl1pPr>
          </a:lstStyle>
          <a:p>
            <a:pPr rtl="0"/>
            <a:r>
              <a:rPr lang="en-GB" noProof="0"/>
              <a:t>9/3/20XX</a:t>
            </a:r>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a:xfrm>
            <a:off x="7964424" y="621792"/>
            <a:ext cx="4114800" cy="365125"/>
          </a:xfrm>
        </p:spPr>
        <p:txBody>
          <a:bodyPr rtlCol="0"/>
          <a:lstStyle>
            <a:lvl1pPr>
              <a:defRPr baseline="0">
                <a:solidFill>
                  <a:schemeClr val="accent2"/>
                </a:solidFill>
              </a:defRPr>
            </a:lvl1pPr>
          </a:lstStyle>
          <a:p>
            <a:pPr rtl="0"/>
            <a:r>
              <a:rPr lang="en-GB" noProof="0"/>
              <a:t>Presentation Title</a:t>
            </a:r>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rtlCol="0"/>
          <a:lstStyle>
            <a:lvl1pPr>
              <a:defRPr>
                <a:solidFill>
                  <a:schemeClr val="accent2"/>
                </a:solidFill>
              </a:defRPr>
            </a:lvl1pPr>
          </a:lstStyle>
          <a:p>
            <a:pPr rtl="0"/>
            <a:fld id="{D8DA9DAA-006C-4F4B-980E-E3DF019B24E2}" type="slidenum">
              <a:rPr lang="en-GB" noProof="0" smtClean="0"/>
              <a:pPr/>
              <a:t>‹#›</a:t>
            </a:fld>
            <a:endParaRPr lang="en-GB" noProof="0"/>
          </a:p>
        </p:txBody>
      </p:sp>
      <p:cxnSp>
        <p:nvCxnSpPr>
          <p:cNvPr id="9" name="Straight Connector 8">
            <a:extLst>
              <a:ext uri="{FF2B5EF4-FFF2-40B4-BE49-F238E27FC236}">
                <a16:creationId xmlns:a16="http://schemas.microsoft.com/office/drawing/2014/main" id="{FA8B3D0E-ED3F-46FA-AE79-5FEFDE9168E3}"/>
              </a:ext>
            </a:extLst>
          </p:cNvPr>
          <p:cNvCxnSpPr>
            <a:cxnSpLocks/>
          </p:cNvCxnSpPr>
          <p:nvPr userDrawn="1"/>
        </p:nvCxnSpPr>
        <p:spPr>
          <a:xfrm>
            <a:off x="0" y="806470"/>
            <a:ext cx="7903723" cy="0"/>
          </a:xfrm>
          <a:prstGeom prst="line">
            <a:avLst/>
          </a:prstGeom>
          <a:ln w="25400" cap="sq">
            <a:gradFill flip="none" rotWithShape="1">
              <a:gsLst>
                <a:gs pos="0">
                  <a:schemeClr val="accent2"/>
                </a:gs>
                <a:gs pos="100000">
                  <a:schemeClr val="accent4"/>
                </a:gs>
              </a:gsLst>
              <a:lin ang="10800000" scaled="1"/>
              <a:tileRect/>
            </a:gradFill>
            <a:bevel/>
          </a:ln>
        </p:spPr>
        <p:style>
          <a:lnRef idx="1">
            <a:schemeClr val="accent1"/>
          </a:lnRef>
          <a:fillRef idx="0">
            <a:schemeClr val="accent1"/>
          </a:fillRef>
          <a:effectRef idx="0">
            <a:schemeClr val="accent1"/>
          </a:effectRef>
          <a:fontRef idx="minor">
            <a:schemeClr val="tx1"/>
          </a:fontRef>
        </p:style>
      </p:cxnSp>
      <p:sp>
        <p:nvSpPr>
          <p:cNvPr id="17" name="Graphic 10">
            <a:extLst>
              <a:ext uri="{FF2B5EF4-FFF2-40B4-BE49-F238E27FC236}">
                <a16:creationId xmlns:a16="http://schemas.microsoft.com/office/drawing/2014/main" id="{AAD06B87-D9B2-4F94-B734-A8F039A2033F}"/>
              </a:ext>
            </a:extLst>
          </p:cNvPr>
          <p:cNvSpPr/>
          <p:nvPr userDrawn="1"/>
        </p:nvSpPr>
        <p:spPr>
          <a:xfrm>
            <a:off x="11281590" y="2070656"/>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pPr rtl="0"/>
            <a:endParaRPr lang="en-GB" noProof="0"/>
          </a:p>
        </p:txBody>
      </p:sp>
      <p:sp>
        <p:nvSpPr>
          <p:cNvPr id="19" name="Graphic 11">
            <a:extLst>
              <a:ext uri="{FF2B5EF4-FFF2-40B4-BE49-F238E27FC236}">
                <a16:creationId xmlns:a16="http://schemas.microsoft.com/office/drawing/2014/main" id="{BB13A13C-36EA-4B13-9175-C5FE95B34D33}"/>
              </a:ext>
            </a:extLst>
          </p:cNvPr>
          <p:cNvSpPr/>
          <p:nvPr userDrawn="1"/>
        </p:nvSpPr>
        <p:spPr>
          <a:xfrm>
            <a:off x="10969280" y="178001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pPr rtl="0"/>
            <a:endParaRPr lang="en-GB" noProof="0"/>
          </a:p>
        </p:txBody>
      </p:sp>
    </p:spTree>
    <p:extLst>
      <p:ext uri="{BB962C8B-B14F-4D97-AF65-F5344CB8AC3E}">
        <p14:creationId xmlns:p14="http://schemas.microsoft.com/office/powerpoint/2010/main" val="39631757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Title Only">
    <p:bg>
      <p:bgPr>
        <a:gradFill>
          <a:gsLst>
            <a:gs pos="100000">
              <a:schemeClr val="accent4"/>
            </a:gs>
            <a:gs pos="0">
              <a:schemeClr val="accent2"/>
            </a:gs>
          </a:gsLst>
          <a:lin ang="8100000" scaled="1"/>
        </a:gradFill>
        <a:effectLst/>
      </p:bgPr>
    </p:bg>
    <p:spTree>
      <p:nvGrpSpPr>
        <p:cNvPr id="1" name=""/>
        <p:cNvGrpSpPr/>
        <p:nvPr/>
      </p:nvGrpSpPr>
      <p:grpSpPr>
        <a:xfrm>
          <a:off x="0" y="0"/>
          <a:ext cx="0" cy="0"/>
          <a:chOff x="0" y="0"/>
          <a:chExt cx="0" cy="0"/>
        </a:xfrm>
      </p:grpSpPr>
      <p:sp>
        <p:nvSpPr>
          <p:cNvPr id="33" name="Picture Placeholder 32">
            <a:extLst>
              <a:ext uri="{FF2B5EF4-FFF2-40B4-BE49-F238E27FC236}">
                <a16:creationId xmlns:a16="http://schemas.microsoft.com/office/drawing/2014/main" id="{3186EA6A-5CD5-4DF7-9C8A-EDFAF28A80D9}"/>
              </a:ext>
            </a:extLst>
          </p:cNvPr>
          <p:cNvSpPr>
            <a:spLocks noGrp="1"/>
          </p:cNvSpPr>
          <p:nvPr>
            <p:ph type="pic" sz="quarter" idx="14"/>
          </p:nvPr>
        </p:nvSpPr>
        <p:spPr>
          <a:xfrm>
            <a:off x="1777111" y="407499"/>
            <a:ext cx="1952279" cy="1952279"/>
          </a:xfrm>
          <a:custGeom>
            <a:avLst/>
            <a:gdLst>
              <a:gd name="connsiteX0" fmla="*/ 976140 w 1952279"/>
              <a:gd name="connsiteY0" fmla="*/ 0 h 1952279"/>
              <a:gd name="connsiteX1" fmla="*/ 1952279 w 1952279"/>
              <a:gd name="connsiteY1" fmla="*/ 976140 h 1952279"/>
              <a:gd name="connsiteX2" fmla="*/ 976140 w 1952279"/>
              <a:gd name="connsiteY2" fmla="*/ 1952279 h 1952279"/>
              <a:gd name="connsiteX3" fmla="*/ 0 w 1952279"/>
              <a:gd name="connsiteY3" fmla="*/ 976140 h 1952279"/>
              <a:gd name="connsiteX4" fmla="*/ 976140 w 1952279"/>
              <a:gd name="connsiteY4" fmla="*/ 0 h 19522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2279" h="1952279">
                <a:moveTo>
                  <a:pt x="976140" y="0"/>
                </a:moveTo>
                <a:cubicBezTo>
                  <a:pt x="1515247" y="0"/>
                  <a:pt x="1952279" y="437033"/>
                  <a:pt x="1952279" y="976140"/>
                </a:cubicBezTo>
                <a:cubicBezTo>
                  <a:pt x="1952279" y="1515246"/>
                  <a:pt x="1515247" y="1952279"/>
                  <a:pt x="976140" y="1952279"/>
                </a:cubicBezTo>
                <a:cubicBezTo>
                  <a:pt x="437033" y="1952279"/>
                  <a:pt x="0" y="1515246"/>
                  <a:pt x="0" y="976140"/>
                </a:cubicBezTo>
                <a:cubicBezTo>
                  <a:pt x="0" y="437033"/>
                  <a:pt x="437033" y="0"/>
                  <a:pt x="976140" y="0"/>
                </a:cubicBezTo>
                <a:close/>
              </a:path>
            </a:pathLst>
          </a:custGeom>
        </p:spPr>
        <p:txBody>
          <a:bodyPr wrap="square" rtlCol="0" anchor="ctr">
            <a:noAutofit/>
          </a:bodyPr>
          <a:lstStyle>
            <a:lvl1pPr algn="ctr">
              <a:buNone/>
              <a:defRPr sz="1800">
                <a:solidFill>
                  <a:schemeClr val="bg1"/>
                </a:solidFill>
              </a:defRPr>
            </a:lvl1pPr>
          </a:lstStyle>
          <a:p>
            <a:pPr rtl="0"/>
            <a:r>
              <a:rPr lang="en-US" noProof="0"/>
              <a:t>Click icon to add picture</a:t>
            </a:r>
            <a:endParaRPr lang="en-GB" noProof="0"/>
          </a:p>
        </p:txBody>
      </p:sp>
      <p:sp>
        <p:nvSpPr>
          <p:cNvPr id="32" name="Picture Placeholder 31">
            <a:extLst>
              <a:ext uri="{FF2B5EF4-FFF2-40B4-BE49-F238E27FC236}">
                <a16:creationId xmlns:a16="http://schemas.microsoft.com/office/drawing/2014/main" id="{83D5117F-F235-498D-99A5-9DE2D665576C}"/>
              </a:ext>
            </a:extLst>
          </p:cNvPr>
          <p:cNvSpPr>
            <a:spLocks noGrp="1"/>
          </p:cNvSpPr>
          <p:nvPr>
            <p:ph type="pic" sz="quarter" idx="15"/>
          </p:nvPr>
        </p:nvSpPr>
        <p:spPr>
          <a:xfrm>
            <a:off x="3528345" y="1972581"/>
            <a:ext cx="2290065" cy="2273502"/>
          </a:xfrm>
          <a:custGeom>
            <a:avLst/>
            <a:gdLst>
              <a:gd name="connsiteX0" fmla="*/ 1145032 w 2290065"/>
              <a:gd name="connsiteY0" fmla="*/ 0 h 2273502"/>
              <a:gd name="connsiteX1" fmla="*/ 2290065 w 2290065"/>
              <a:gd name="connsiteY1" fmla="*/ 1145033 h 2273502"/>
              <a:gd name="connsiteX2" fmla="*/ 1375797 w 2290065"/>
              <a:gd name="connsiteY2" fmla="*/ 2266803 h 2273502"/>
              <a:gd name="connsiteX3" fmla="*/ 1331903 w 2290065"/>
              <a:gd name="connsiteY3" fmla="*/ 2273502 h 2273502"/>
              <a:gd name="connsiteX4" fmla="*/ 958162 w 2290065"/>
              <a:gd name="connsiteY4" fmla="*/ 2273502 h 2273502"/>
              <a:gd name="connsiteX5" fmla="*/ 914268 w 2290065"/>
              <a:gd name="connsiteY5" fmla="*/ 2266803 h 2273502"/>
              <a:gd name="connsiteX6" fmla="*/ 5911 w 2290065"/>
              <a:gd name="connsiteY6" fmla="*/ 1262106 h 2273502"/>
              <a:gd name="connsiteX7" fmla="*/ 0 w 2290065"/>
              <a:gd name="connsiteY7" fmla="*/ 1145053 h 2273502"/>
              <a:gd name="connsiteX8" fmla="*/ 0 w 2290065"/>
              <a:gd name="connsiteY8" fmla="*/ 1145014 h 2273502"/>
              <a:gd name="connsiteX9" fmla="*/ 5911 w 2290065"/>
              <a:gd name="connsiteY9" fmla="*/ 1027960 h 2273502"/>
              <a:gd name="connsiteX10" fmla="*/ 1145032 w 2290065"/>
              <a:gd name="connsiteY10" fmla="*/ 0 h 2273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90065" h="2273502">
                <a:moveTo>
                  <a:pt x="1145032" y="0"/>
                </a:moveTo>
                <a:cubicBezTo>
                  <a:pt x="1777417" y="0"/>
                  <a:pt x="2290065" y="512649"/>
                  <a:pt x="2290065" y="1145033"/>
                </a:cubicBezTo>
                <a:cubicBezTo>
                  <a:pt x="2290065" y="1698370"/>
                  <a:pt x="1897569" y="2160033"/>
                  <a:pt x="1375797" y="2266803"/>
                </a:cubicBezTo>
                <a:lnTo>
                  <a:pt x="1331903" y="2273502"/>
                </a:lnTo>
                <a:lnTo>
                  <a:pt x="958162" y="2273502"/>
                </a:lnTo>
                <a:lnTo>
                  <a:pt x="914268" y="2266803"/>
                </a:lnTo>
                <a:cubicBezTo>
                  <a:pt x="429765" y="2167660"/>
                  <a:pt x="56730" y="1762511"/>
                  <a:pt x="5911" y="1262106"/>
                </a:cubicBezTo>
                <a:lnTo>
                  <a:pt x="0" y="1145053"/>
                </a:lnTo>
                <a:lnTo>
                  <a:pt x="0" y="1145014"/>
                </a:lnTo>
                <a:lnTo>
                  <a:pt x="5911" y="1027960"/>
                </a:lnTo>
                <a:cubicBezTo>
                  <a:pt x="64548" y="450571"/>
                  <a:pt x="552172" y="0"/>
                  <a:pt x="1145032" y="0"/>
                </a:cubicBezTo>
                <a:close/>
              </a:path>
            </a:pathLst>
          </a:custGeom>
        </p:spPr>
        <p:txBody>
          <a:bodyPr wrap="square" rtlCol="0" anchor="ctr">
            <a:noAutofit/>
          </a:bodyPr>
          <a:lstStyle>
            <a:lvl1pPr algn="ctr">
              <a:buNone/>
              <a:defRPr sz="1800">
                <a:solidFill>
                  <a:schemeClr val="bg1"/>
                </a:solidFill>
              </a:defRPr>
            </a:lvl1pPr>
          </a:lstStyle>
          <a:p>
            <a:pPr rtl="0"/>
            <a:r>
              <a:rPr lang="en-US" noProof="0"/>
              <a:t>Click icon to add picture</a:t>
            </a:r>
            <a:endParaRPr lang="en-GB" noProof="0"/>
          </a:p>
        </p:txBody>
      </p:sp>
      <p:sp>
        <p:nvSpPr>
          <p:cNvPr id="31" name="Picture Placeholder 30">
            <a:extLst>
              <a:ext uri="{FF2B5EF4-FFF2-40B4-BE49-F238E27FC236}">
                <a16:creationId xmlns:a16="http://schemas.microsoft.com/office/drawing/2014/main" id="{E1E0A794-F1D3-4628-B5B1-9D48AB34C3D4}"/>
              </a:ext>
            </a:extLst>
          </p:cNvPr>
          <p:cNvSpPr>
            <a:spLocks noGrp="1"/>
          </p:cNvSpPr>
          <p:nvPr>
            <p:ph type="pic" sz="quarter" idx="16"/>
          </p:nvPr>
        </p:nvSpPr>
        <p:spPr>
          <a:xfrm>
            <a:off x="5579539" y="4386312"/>
            <a:ext cx="3119293" cy="2462810"/>
          </a:xfrm>
          <a:custGeom>
            <a:avLst/>
            <a:gdLst>
              <a:gd name="connsiteX0" fmla="*/ 1559647 w 3119293"/>
              <a:gd name="connsiteY0" fmla="*/ 0 h 2462810"/>
              <a:gd name="connsiteX1" fmla="*/ 3119293 w 3119293"/>
              <a:gd name="connsiteY1" fmla="*/ 1559647 h 2462810"/>
              <a:gd name="connsiteX2" fmla="*/ 2852930 w 3119293"/>
              <a:gd name="connsiteY2" fmla="*/ 2431660 h 2462810"/>
              <a:gd name="connsiteX3" fmla="*/ 2829636 w 3119293"/>
              <a:gd name="connsiteY3" fmla="*/ 2462810 h 2462810"/>
              <a:gd name="connsiteX4" fmla="*/ 289658 w 3119293"/>
              <a:gd name="connsiteY4" fmla="*/ 2462810 h 2462810"/>
              <a:gd name="connsiteX5" fmla="*/ 266363 w 3119293"/>
              <a:gd name="connsiteY5" fmla="*/ 2431660 h 2462810"/>
              <a:gd name="connsiteX6" fmla="*/ 0 w 3119293"/>
              <a:gd name="connsiteY6" fmla="*/ 1559647 h 2462810"/>
              <a:gd name="connsiteX7" fmla="*/ 1559647 w 3119293"/>
              <a:gd name="connsiteY7" fmla="*/ 0 h 2462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19293" h="2462810">
                <a:moveTo>
                  <a:pt x="1559647" y="0"/>
                </a:moveTo>
                <a:cubicBezTo>
                  <a:pt x="2421016" y="0"/>
                  <a:pt x="3119293" y="698278"/>
                  <a:pt x="3119293" y="1559647"/>
                </a:cubicBezTo>
                <a:cubicBezTo>
                  <a:pt x="3119293" y="1882660"/>
                  <a:pt x="3021098" y="2182739"/>
                  <a:pt x="2852930" y="2431660"/>
                </a:cubicBezTo>
                <a:lnTo>
                  <a:pt x="2829636" y="2462810"/>
                </a:lnTo>
                <a:lnTo>
                  <a:pt x="289658" y="2462810"/>
                </a:lnTo>
                <a:lnTo>
                  <a:pt x="266363" y="2431660"/>
                </a:lnTo>
                <a:cubicBezTo>
                  <a:pt x="98195" y="2182739"/>
                  <a:pt x="0" y="1882660"/>
                  <a:pt x="0" y="1559647"/>
                </a:cubicBezTo>
                <a:cubicBezTo>
                  <a:pt x="0" y="698278"/>
                  <a:pt x="698278" y="0"/>
                  <a:pt x="1559647" y="0"/>
                </a:cubicBezTo>
                <a:close/>
              </a:path>
            </a:pathLst>
          </a:custGeom>
        </p:spPr>
        <p:txBody>
          <a:bodyPr wrap="square" rtlCol="0" anchor="ctr">
            <a:noAutofit/>
          </a:bodyPr>
          <a:lstStyle>
            <a:lvl1pPr algn="ctr">
              <a:buNone/>
              <a:defRPr sz="1800">
                <a:solidFill>
                  <a:schemeClr val="bg1"/>
                </a:solidFill>
              </a:defRPr>
            </a:lvl1pPr>
          </a:lstStyle>
          <a:p>
            <a:pPr rtl="0"/>
            <a:r>
              <a:rPr lang="en-US" noProof="0"/>
              <a:t>Click icon to add picture</a:t>
            </a:r>
            <a:endParaRPr lang="en-GB" noProof="0"/>
          </a:p>
        </p:txBody>
      </p:sp>
      <p:sp>
        <p:nvSpPr>
          <p:cNvPr id="30" name="Picture Placeholder 29">
            <a:extLst>
              <a:ext uri="{FF2B5EF4-FFF2-40B4-BE49-F238E27FC236}">
                <a16:creationId xmlns:a16="http://schemas.microsoft.com/office/drawing/2014/main" id="{B8D3F45B-B631-47D3-A33C-71CEC2B3602C}"/>
              </a:ext>
            </a:extLst>
          </p:cNvPr>
          <p:cNvSpPr>
            <a:spLocks noGrp="1"/>
          </p:cNvSpPr>
          <p:nvPr>
            <p:ph type="pic" sz="quarter" idx="17"/>
          </p:nvPr>
        </p:nvSpPr>
        <p:spPr>
          <a:xfrm>
            <a:off x="1092905" y="4018982"/>
            <a:ext cx="3854161" cy="2839018"/>
          </a:xfrm>
          <a:custGeom>
            <a:avLst/>
            <a:gdLst>
              <a:gd name="connsiteX0" fmla="*/ 1927061 w 3854161"/>
              <a:gd name="connsiteY0" fmla="*/ 0 h 2839018"/>
              <a:gd name="connsiteX1" fmla="*/ 1927101 w 3854161"/>
              <a:gd name="connsiteY1" fmla="*/ 0 h 2839018"/>
              <a:gd name="connsiteX2" fmla="*/ 2124114 w 3854161"/>
              <a:gd name="connsiteY2" fmla="*/ 9948 h 2839018"/>
              <a:gd name="connsiteX3" fmla="*/ 3854161 w 3854161"/>
              <a:gd name="connsiteY3" fmla="*/ 1927080 h 2839018"/>
              <a:gd name="connsiteX4" fmla="*/ 3702722 w 3854161"/>
              <a:gd name="connsiteY4" fmla="*/ 2677187 h 2839018"/>
              <a:gd name="connsiteX5" fmla="*/ 3624763 w 3854161"/>
              <a:gd name="connsiteY5" fmla="*/ 2839018 h 2839018"/>
              <a:gd name="connsiteX6" fmla="*/ 229398 w 3854161"/>
              <a:gd name="connsiteY6" fmla="*/ 2839018 h 2839018"/>
              <a:gd name="connsiteX7" fmla="*/ 151440 w 3854161"/>
              <a:gd name="connsiteY7" fmla="*/ 2677187 h 2839018"/>
              <a:gd name="connsiteX8" fmla="*/ 0 w 3854161"/>
              <a:gd name="connsiteY8" fmla="*/ 1927080 h 2839018"/>
              <a:gd name="connsiteX9" fmla="*/ 1730048 w 3854161"/>
              <a:gd name="connsiteY9" fmla="*/ 9948 h 2839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54161" h="2839018">
                <a:moveTo>
                  <a:pt x="1927061" y="0"/>
                </a:moveTo>
                <a:lnTo>
                  <a:pt x="1927101" y="0"/>
                </a:lnTo>
                <a:lnTo>
                  <a:pt x="2124114" y="9948"/>
                </a:lnTo>
                <a:cubicBezTo>
                  <a:pt x="3095856" y="108634"/>
                  <a:pt x="3854161" y="929301"/>
                  <a:pt x="3854161" y="1927080"/>
                </a:cubicBezTo>
                <a:cubicBezTo>
                  <a:pt x="3854161" y="2193154"/>
                  <a:pt x="3800237" y="2446634"/>
                  <a:pt x="3702722" y="2677187"/>
                </a:cubicBezTo>
                <a:lnTo>
                  <a:pt x="3624763" y="2839018"/>
                </a:lnTo>
                <a:lnTo>
                  <a:pt x="229398" y="2839018"/>
                </a:lnTo>
                <a:lnTo>
                  <a:pt x="151440" y="2677187"/>
                </a:lnTo>
                <a:cubicBezTo>
                  <a:pt x="53924" y="2446634"/>
                  <a:pt x="0" y="2193154"/>
                  <a:pt x="0" y="1927080"/>
                </a:cubicBezTo>
                <a:cubicBezTo>
                  <a:pt x="0" y="929301"/>
                  <a:pt x="758305" y="108634"/>
                  <a:pt x="1730048" y="9948"/>
                </a:cubicBezTo>
                <a:close/>
              </a:path>
            </a:pathLst>
          </a:custGeom>
        </p:spPr>
        <p:txBody>
          <a:bodyPr wrap="square" rtlCol="0" anchor="ctr">
            <a:noAutofit/>
          </a:bodyPr>
          <a:lstStyle>
            <a:lvl1pPr algn="ctr">
              <a:buNone/>
              <a:defRPr sz="1800">
                <a:solidFill>
                  <a:schemeClr val="bg1"/>
                </a:solidFill>
              </a:defRPr>
            </a:lvl1pPr>
          </a:lstStyle>
          <a:p>
            <a:pPr rtl="0"/>
            <a:r>
              <a:rPr lang="en-US" noProof="0"/>
              <a:t>Click icon to add picture</a:t>
            </a:r>
            <a:endParaRPr lang="en-GB" noProof="0"/>
          </a:p>
        </p:txBody>
      </p:sp>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a:xfrm>
            <a:off x="5760720" y="585216"/>
            <a:ext cx="5276088" cy="2276856"/>
          </a:xfrm>
        </p:spPr>
        <p:txBody>
          <a:bodyPr rtlCol="0" anchor="b"/>
          <a:lstStyle>
            <a:lvl1pPr algn="r">
              <a:defRPr sz="4800" b="1" cap="all" spc="400" baseline="0">
                <a:solidFill>
                  <a:schemeClr val="bg1"/>
                </a:solidFill>
              </a:defRPr>
            </a:lvl1pPr>
          </a:lstStyle>
          <a:p>
            <a:pPr rtl="0"/>
            <a:r>
              <a:rPr lang="en-US" noProof="0"/>
              <a:t>Click to edit Master title style</a:t>
            </a:r>
            <a:endParaRPr lang="en-GB" noProof="0"/>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a:xfrm>
            <a:off x="658368" y="201168"/>
            <a:ext cx="2743200" cy="365125"/>
          </a:xfrm>
        </p:spPr>
        <p:txBody>
          <a:bodyPr rtlCol="0"/>
          <a:lstStyle>
            <a:lvl1pPr>
              <a:defRPr>
                <a:solidFill>
                  <a:schemeClr val="bg1"/>
                </a:solidFill>
              </a:defRPr>
            </a:lvl1pPr>
          </a:lstStyle>
          <a:p>
            <a:pPr rtl="0"/>
            <a:r>
              <a:rPr lang="en-GB" noProof="0"/>
              <a:t>9/3/20XX</a:t>
            </a:r>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a:xfrm rot="16200000">
            <a:off x="-548640" y="1938528"/>
            <a:ext cx="2788920" cy="365125"/>
          </a:xfrm>
        </p:spPr>
        <p:txBody>
          <a:bodyPr rtlCol="0"/>
          <a:lstStyle>
            <a:lvl1pPr>
              <a:defRPr>
                <a:solidFill>
                  <a:schemeClr val="bg1"/>
                </a:solidFill>
              </a:defRPr>
            </a:lvl1pPr>
          </a:lstStyle>
          <a:p>
            <a:pPr rtl="0"/>
            <a:r>
              <a:rPr lang="en-GB" noProof="0"/>
              <a:t>Presentation Title</a:t>
            </a:r>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a:xfrm>
            <a:off x="8610600" y="201168"/>
            <a:ext cx="2743200" cy="365125"/>
          </a:xfrm>
        </p:spPr>
        <p:txBody>
          <a:bodyPr rtlCol="0"/>
          <a:lstStyle>
            <a:lvl1pPr>
              <a:defRPr>
                <a:solidFill>
                  <a:schemeClr val="bg1"/>
                </a:solidFill>
              </a:defRPr>
            </a:lvl1pPr>
          </a:lstStyle>
          <a:p>
            <a:pPr rtl="0"/>
            <a:fld id="{D8DA9DAA-006C-4F4B-980E-E3DF019B24E2}" type="slidenum">
              <a:rPr lang="en-GB" noProof="0" smtClean="0"/>
              <a:pPr/>
              <a:t>‹#›</a:t>
            </a:fld>
            <a:endParaRPr lang="en-GB" noProof="0"/>
          </a:p>
        </p:txBody>
      </p:sp>
      <p:sp>
        <p:nvSpPr>
          <p:cNvPr id="8" name="Graphic 32">
            <a:extLst>
              <a:ext uri="{FF2B5EF4-FFF2-40B4-BE49-F238E27FC236}">
                <a16:creationId xmlns:a16="http://schemas.microsoft.com/office/drawing/2014/main" id="{846CD0EA-B0AA-4845-81A5-4ADD7C58B12F}"/>
              </a:ext>
            </a:extLst>
          </p:cNvPr>
          <p:cNvSpPr/>
          <p:nvPr userDrawn="1"/>
        </p:nvSpPr>
        <p:spPr>
          <a:xfrm>
            <a:off x="1472366" y="1859534"/>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pPr rtl="0"/>
            <a:endParaRPr lang="en-GB" noProof="0"/>
          </a:p>
        </p:txBody>
      </p:sp>
      <p:sp>
        <p:nvSpPr>
          <p:cNvPr id="10" name="Graphic 33">
            <a:extLst>
              <a:ext uri="{FF2B5EF4-FFF2-40B4-BE49-F238E27FC236}">
                <a16:creationId xmlns:a16="http://schemas.microsoft.com/office/drawing/2014/main" id="{0E97A0CB-7CB1-47F0-BD48-EEECBAC39CD2}"/>
              </a:ext>
            </a:extLst>
          </p:cNvPr>
          <p:cNvSpPr/>
          <p:nvPr userDrawn="1"/>
        </p:nvSpPr>
        <p:spPr>
          <a:xfrm>
            <a:off x="2014523" y="3146867"/>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pPr rtl="0"/>
            <a:endParaRPr lang="en-GB" noProof="0"/>
          </a:p>
        </p:txBody>
      </p:sp>
      <p:sp>
        <p:nvSpPr>
          <p:cNvPr id="12" name="Graphic 31">
            <a:extLst>
              <a:ext uri="{FF2B5EF4-FFF2-40B4-BE49-F238E27FC236}">
                <a16:creationId xmlns:a16="http://schemas.microsoft.com/office/drawing/2014/main" id="{477816C9-06CB-4BC5-B26B-6A2877BD941A}"/>
              </a:ext>
            </a:extLst>
          </p:cNvPr>
          <p:cNvSpPr/>
          <p:nvPr userDrawn="1"/>
        </p:nvSpPr>
        <p:spPr>
          <a:xfrm>
            <a:off x="5404920" y="4508295"/>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pPr rtl="0"/>
            <a:endParaRPr lang="en-GB" noProof="0"/>
          </a:p>
        </p:txBody>
      </p:sp>
      <p:cxnSp>
        <p:nvCxnSpPr>
          <p:cNvPr id="14" name="Straight Connector 13">
            <a:extLst>
              <a:ext uri="{FF2B5EF4-FFF2-40B4-BE49-F238E27FC236}">
                <a16:creationId xmlns:a16="http://schemas.microsoft.com/office/drawing/2014/main" id="{13AE7F8D-AE68-4A83-BAB5-3A97D473CE3C}"/>
              </a:ext>
            </a:extLst>
          </p:cNvPr>
          <p:cNvCxnSpPr>
            <a:cxnSpLocks/>
          </p:cNvCxnSpPr>
          <p:nvPr userDrawn="1"/>
        </p:nvCxnSpPr>
        <p:spPr>
          <a:xfrm>
            <a:off x="856114" y="3503032"/>
            <a:ext cx="0" cy="334609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6" name="Text Placeholder 15">
            <a:extLst>
              <a:ext uri="{FF2B5EF4-FFF2-40B4-BE49-F238E27FC236}">
                <a16:creationId xmlns:a16="http://schemas.microsoft.com/office/drawing/2014/main" id="{A928810C-E773-43AE-A2A1-4073955CC8DA}"/>
              </a:ext>
            </a:extLst>
          </p:cNvPr>
          <p:cNvSpPr>
            <a:spLocks noGrp="1"/>
          </p:cNvSpPr>
          <p:nvPr>
            <p:ph type="body" sz="quarter" idx="13"/>
          </p:nvPr>
        </p:nvSpPr>
        <p:spPr>
          <a:xfrm>
            <a:off x="5760720" y="3127248"/>
            <a:ext cx="5276088" cy="1124712"/>
          </a:xfrm>
        </p:spPr>
        <p:txBody>
          <a:bodyPr rtlCol="0"/>
          <a:lstStyle>
            <a:lvl1pPr marL="0" indent="0" algn="r">
              <a:buNone/>
              <a:defRPr sz="1800">
                <a:solidFill>
                  <a:schemeClr val="bg1"/>
                </a:solidFill>
              </a:defRPr>
            </a:lvl1pPr>
          </a:lstStyle>
          <a:p>
            <a:pPr lvl="0" rtl="0"/>
            <a:r>
              <a:rPr lang="en-US" noProof="0"/>
              <a:t>Click to edit Master text styles</a:t>
            </a:r>
          </a:p>
        </p:txBody>
      </p:sp>
    </p:spTree>
    <p:extLst>
      <p:ext uri="{BB962C8B-B14F-4D97-AF65-F5344CB8AC3E}">
        <p14:creationId xmlns:p14="http://schemas.microsoft.com/office/powerpoint/2010/main" val="42080215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31B6C-290F-FA07-1C4B-1C20AED51362}"/>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5E0DE85-7458-061D-1C36-183B865B505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D78971D-1B47-0799-E40C-BBC875240BE0}"/>
              </a:ext>
            </a:extLst>
          </p:cNvPr>
          <p:cNvSpPr>
            <a:spLocks noGrp="1"/>
          </p:cNvSpPr>
          <p:nvPr>
            <p:ph type="dt" sz="half" idx="10"/>
          </p:nvPr>
        </p:nvSpPr>
        <p:spPr/>
        <p:txBody>
          <a:bodyPr/>
          <a:lstStyle/>
          <a:p>
            <a:fld id="{B0042515-7A18-49B9-AE55-CDEF78D9AFE6}" type="datetimeFigureOut">
              <a:rPr lang="en-GB" smtClean="0"/>
              <a:t>20/03/2023</a:t>
            </a:fld>
            <a:endParaRPr lang="en-GB"/>
          </a:p>
        </p:txBody>
      </p:sp>
      <p:sp>
        <p:nvSpPr>
          <p:cNvPr id="5" name="Footer Placeholder 4">
            <a:extLst>
              <a:ext uri="{FF2B5EF4-FFF2-40B4-BE49-F238E27FC236}">
                <a16:creationId xmlns:a16="http://schemas.microsoft.com/office/drawing/2014/main" id="{B5FEA8AF-B4A0-B60D-F562-7349D1FC54E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73297D5-5915-ED3A-8BC7-B44B9B62A8B0}"/>
              </a:ext>
            </a:extLst>
          </p:cNvPr>
          <p:cNvSpPr>
            <a:spLocks noGrp="1"/>
          </p:cNvSpPr>
          <p:nvPr>
            <p:ph type="sldNum" sz="quarter" idx="12"/>
          </p:nvPr>
        </p:nvSpPr>
        <p:spPr/>
        <p:txBody>
          <a:bodyPr/>
          <a:lstStyle/>
          <a:p>
            <a:pPr rtl="0"/>
            <a:fld id="{D8DA9DAA-006C-4F4B-980E-E3DF019B24E2}" type="slidenum">
              <a:rPr lang="en-GB" noProof="0" smtClean="0"/>
              <a:t>‹#›</a:t>
            </a:fld>
            <a:endParaRPr lang="en-GB" noProof="0"/>
          </a:p>
        </p:txBody>
      </p:sp>
    </p:spTree>
    <p:extLst>
      <p:ext uri="{BB962C8B-B14F-4D97-AF65-F5344CB8AC3E}">
        <p14:creationId xmlns:p14="http://schemas.microsoft.com/office/powerpoint/2010/main" val="1352080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4971F-CE26-6A3C-502B-EC7F2500F63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54731AC0-3F0F-C329-F0CF-EA04378FE3C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0BF890C-9F22-E221-51B5-780247F061FD}"/>
              </a:ext>
            </a:extLst>
          </p:cNvPr>
          <p:cNvSpPr>
            <a:spLocks noGrp="1"/>
          </p:cNvSpPr>
          <p:nvPr>
            <p:ph type="dt" sz="half" idx="10"/>
          </p:nvPr>
        </p:nvSpPr>
        <p:spPr/>
        <p:txBody>
          <a:bodyPr/>
          <a:lstStyle/>
          <a:p>
            <a:fld id="{B0042515-7A18-49B9-AE55-CDEF78D9AFE6}" type="datetimeFigureOut">
              <a:rPr lang="en-GB" smtClean="0"/>
              <a:t>20/03/2023</a:t>
            </a:fld>
            <a:endParaRPr lang="en-GB"/>
          </a:p>
        </p:txBody>
      </p:sp>
      <p:sp>
        <p:nvSpPr>
          <p:cNvPr id="5" name="Footer Placeholder 4">
            <a:extLst>
              <a:ext uri="{FF2B5EF4-FFF2-40B4-BE49-F238E27FC236}">
                <a16:creationId xmlns:a16="http://schemas.microsoft.com/office/drawing/2014/main" id="{4527DA43-A46F-612A-770E-185C3FF703E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789A6F4-C7FD-5096-26CB-3B9DF8260212}"/>
              </a:ext>
            </a:extLst>
          </p:cNvPr>
          <p:cNvSpPr>
            <a:spLocks noGrp="1"/>
          </p:cNvSpPr>
          <p:nvPr>
            <p:ph type="sldNum" sz="quarter" idx="12"/>
          </p:nvPr>
        </p:nvSpPr>
        <p:spPr/>
        <p:txBody>
          <a:bodyPr/>
          <a:lstStyle/>
          <a:p>
            <a:fld id="{047A6853-6F11-491A-9DE8-620FBBC3E25F}" type="slidenum">
              <a:rPr lang="en-GB" smtClean="0"/>
              <a:t>‹#›</a:t>
            </a:fld>
            <a:endParaRPr lang="en-GB"/>
          </a:p>
        </p:txBody>
      </p:sp>
      <p:sp>
        <p:nvSpPr>
          <p:cNvPr id="7" name="Graphic 12">
            <a:extLst>
              <a:ext uri="{FF2B5EF4-FFF2-40B4-BE49-F238E27FC236}">
                <a16:creationId xmlns:a16="http://schemas.microsoft.com/office/drawing/2014/main" id="{EED1C825-2ACF-D768-ACA6-E134FD9E1E1C}"/>
              </a:ext>
            </a:extLst>
          </p:cNvPr>
          <p:cNvSpPr/>
          <p:nvPr userDrawn="1"/>
        </p:nvSpPr>
        <p:spPr>
          <a:xfrm>
            <a:off x="10772266" y="3054359"/>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pPr rtl="0"/>
            <a:endParaRPr lang="en-GB" noProof="0"/>
          </a:p>
        </p:txBody>
      </p:sp>
      <p:sp>
        <p:nvSpPr>
          <p:cNvPr id="8" name="Graphic 13">
            <a:extLst>
              <a:ext uri="{FF2B5EF4-FFF2-40B4-BE49-F238E27FC236}">
                <a16:creationId xmlns:a16="http://schemas.microsoft.com/office/drawing/2014/main" id="{63AA76FB-EB2A-EFB8-44AF-FE6BAE6D5258}"/>
              </a:ext>
            </a:extLst>
          </p:cNvPr>
          <p:cNvSpPr/>
          <p:nvPr userDrawn="1"/>
        </p:nvSpPr>
        <p:spPr>
          <a:xfrm>
            <a:off x="10724364" y="2515838"/>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pPr rtl="0"/>
            <a:endParaRPr lang="en-GB" noProof="0"/>
          </a:p>
        </p:txBody>
      </p:sp>
      <p:sp>
        <p:nvSpPr>
          <p:cNvPr id="9" name="Graphic 15">
            <a:extLst>
              <a:ext uri="{FF2B5EF4-FFF2-40B4-BE49-F238E27FC236}">
                <a16:creationId xmlns:a16="http://schemas.microsoft.com/office/drawing/2014/main" id="{EFF802E2-FFCF-9373-C79A-C3EFB3EDA8ED}"/>
              </a:ext>
            </a:extLst>
          </p:cNvPr>
          <p:cNvSpPr/>
          <p:nvPr userDrawn="1"/>
        </p:nvSpPr>
        <p:spPr>
          <a:xfrm>
            <a:off x="11024834" y="278757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pPr rtl="0"/>
            <a:endParaRPr lang="en-GB" noProof="0"/>
          </a:p>
        </p:txBody>
      </p:sp>
      <p:sp>
        <p:nvSpPr>
          <p:cNvPr id="10" name="Graphic 22">
            <a:extLst>
              <a:ext uri="{FF2B5EF4-FFF2-40B4-BE49-F238E27FC236}">
                <a16:creationId xmlns:a16="http://schemas.microsoft.com/office/drawing/2014/main" id="{65946B5D-FA09-107F-0170-33226AA6F229}"/>
              </a:ext>
            </a:extLst>
          </p:cNvPr>
          <p:cNvSpPr/>
          <p:nvPr userDrawn="1"/>
        </p:nvSpPr>
        <p:spPr>
          <a:xfrm>
            <a:off x="1261869" y="2633448"/>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pPr rtl="0"/>
            <a:endParaRPr lang="en-GB" noProof="0"/>
          </a:p>
        </p:txBody>
      </p:sp>
      <p:sp>
        <p:nvSpPr>
          <p:cNvPr id="11" name="Graphic 21">
            <a:extLst>
              <a:ext uri="{FF2B5EF4-FFF2-40B4-BE49-F238E27FC236}">
                <a16:creationId xmlns:a16="http://schemas.microsoft.com/office/drawing/2014/main" id="{FEB6174C-22F3-2985-709B-32B3E121BEBA}"/>
              </a:ext>
            </a:extLst>
          </p:cNvPr>
          <p:cNvSpPr/>
          <p:nvPr userDrawn="1"/>
        </p:nvSpPr>
        <p:spPr>
          <a:xfrm>
            <a:off x="1064053" y="3083338"/>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chemeClr val="bg1"/>
          </a:solidFill>
          <a:ln w="469" cap="flat">
            <a:noFill/>
            <a:prstDash val="solid"/>
            <a:miter/>
          </a:ln>
        </p:spPr>
        <p:txBody>
          <a:bodyPr rtlCol="0" anchor="ctr"/>
          <a:lstStyle/>
          <a:p>
            <a:pPr rtl="0"/>
            <a:endParaRPr lang="en-GB" noProof="0"/>
          </a:p>
        </p:txBody>
      </p:sp>
      <p:sp>
        <p:nvSpPr>
          <p:cNvPr id="12" name="Graphic 23">
            <a:extLst>
              <a:ext uri="{FF2B5EF4-FFF2-40B4-BE49-F238E27FC236}">
                <a16:creationId xmlns:a16="http://schemas.microsoft.com/office/drawing/2014/main" id="{5D904239-AA23-07D4-C82C-20A063480049}"/>
              </a:ext>
            </a:extLst>
          </p:cNvPr>
          <p:cNvSpPr/>
          <p:nvPr userDrawn="1"/>
        </p:nvSpPr>
        <p:spPr>
          <a:xfrm>
            <a:off x="1413405" y="3492870"/>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pPr rtl="0"/>
            <a:endParaRPr lang="en-GB" noProof="0"/>
          </a:p>
        </p:txBody>
      </p:sp>
    </p:spTree>
    <p:extLst>
      <p:ext uri="{BB962C8B-B14F-4D97-AF65-F5344CB8AC3E}">
        <p14:creationId xmlns:p14="http://schemas.microsoft.com/office/powerpoint/2010/main" val="33702779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D3FFBD-F976-89A8-A707-065828B77C0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DB1C223-10F3-E6DB-E10A-796DBC5726E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7C59A7C0-2DF8-35DF-BDFF-15A79C940DA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37AEF07B-7E45-8B01-C0CF-666CE714347A}"/>
              </a:ext>
            </a:extLst>
          </p:cNvPr>
          <p:cNvSpPr>
            <a:spLocks noGrp="1"/>
          </p:cNvSpPr>
          <p:nvPr>
            <p:ph type="dt" sz="half" idx="10"/>
          </p:nvPr>
        </p:nvSpPr>
        <p:spPr/>
        <p:txBody>
          <a:bodyPr/>
          <a:lstStyle/>
          <a:p>
            <a:fld id="{B0042515-7A18-49B9-AE55-CDEF78D9AFE6}" type="datetimeFigureOut">
              <a:rPr lang="en-GB" smtClean="0"/>
              <a:t>20/03/2023</a:t>
            </a:fld>
            <a:endParaRPr lang="en-GB"/>
          </a:p>
        </p:txBody>
      </p:sp>
      <p:sp>
        <p:nvSpPr>
          <p:cNvPr id="6" name="Footer Placeholder 5">
            <a:extLst>
              <a:ext uri="{FF2B5EF4-FFF2-40B4-BE49-F238E27FC236}">
                <a16:creationId xmlns:a16="http://schemas.microsoft.com/office/drawing/2014/main" id="{58BC65AB-4CD6-BC23-A2C5-ABC4DCBB786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05F85A7-BCFC-206C-3485-55B1F56EB2C4}"/>
              </a:ext>
            </a:extLst>
          </p:cNvPr>
          <p:cNvSpPr>
            <a:spLocks noGrp="1"/>
          </p:cNvSpPr>
          <p:nvPr>
            <p:ph type="sldNum" sz="quarter" idx="12"/>
          </p:nvPr>
        </p:nvSpPr>
        <p:spPr/>
        <p:txBody>
          <a:bodyPr/>
          <a:lstStyle/>
          <a:p>
            <a:fld id="{047A6853-6F11-491A-9DE8-620FBBC3E25F}" type="slidenum">
              <a:rPr lang="en-GB" smtClean="0"/>
              <a:t>‹#›</a:t>
            </a:fld>
            <a:endParaRPr lang="en-GB"/>
          </a:p>
        </p:txBody>
      </p:sp>
      <p:sp>
        <p:nvSpPr>
          <p:cNvPr id="8" name="Graphic 15">
            <a:extLst>
              <a:ext uri="{FF2B5EF4-FFF2-40B4-BE49-F238E27FC236}">
                <a16:creationId xmlns:a16="http://schemas.microsoft.com/office/drawing/2014/main" id="{8D7D7D31-0822-C253-210E-4B8E0EA60FD8}"/>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pPr rtl="0"/>
            <a:endParaRPr lang="en-GB" noProof="0"/>
          </a:p>
        </p:txBody>
      </p:sp>
      <p:sp>
        <p:nvSpPr>
          <p:cNvPr id="9" name="Graphic 16">
            <a:extLst>
              <a:ext uri="{FF2B5EF4-FFF2-40B4-BE49-F238E27FC236}">
                <a16:creationId xmlns:a16="http://schemas.microsoft.com/office/drawing/2014/main" id="{8BF4F4CA-43CD-EB42-D803-F9391BEBF9D1}"/>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pPr rtl="0"/>
            <a:endParaRPr lang="en-GB" noProof="0"/>
          </a:p>
        </p:txBody>
      </p:sp>
      <p:sp>
        <p:nvSpPr>
          <p:cNvPr id="10" name="Graphic 14">
            <a:extLst>
              <a:ext uri="{FF2B5EF4-FFF2-40B4-BE49-F238E27FC236}">
                <a16:creationId xmlns:a16="http://schemas.microsoft.com/office/drawing/2014/main" id="{471B5951-FEDA-A1B6-DA25-E4B8F19D8183}"/>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pPr rtl="0"/>
            <a:endParaRPr lang="en-GB" noProof="0"/>
          </a:p>
        </p:txBody>
      </p:sp>
    </p:spTree>
    <p:extLst>
      <p:ext uri="{BB962C8B-B14F-4D97-AF65-F5344CB8AC3E}">
        <p14:creationId xmlns:p14="http://schemas.microsoft.com/office/powerpoint/2010/main" val="39239692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79041-8BE6-A714-9821-BC340AC4A8AD}"/>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7BB719B-8149-0689-5BDE-BD2A9B834E8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854A730-0EEE-4024-E9DA-1056988923C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B2E62994-AA85-6AE7-C534-528AC5A0990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306D440-F051-DF45-E170-BC650050E33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48B5196B-4367-E24F-BFD0-A1A549CBAFE3}"/>
              </a:ext>
            </a:extLst>
          </p:cNvPr>
          <p:cNvSpPr>
            <a:spLocks noGrp="1"/>
          </p:cNvSpPr>
          <p:nvPr>
            <p:ph type="dt" sz="half" idx="10"/>
          </p:nvPr>
        </p:nvSpPr>
        <p:spPr/>
        <p:txBody>
          <a:bodyPr/>
          <a:lstStyle/>
          <a:p>
            <a:fld id="{B0042515-7A18-49B9-AE55-CDEF78D9AFE6}" type="datetimeFigureOut">
              <a:rPr lang="en-GB" smtClean="0"/>
              <a:t>20/03/2023</a:t>
            </a:fld>
            <a:endParaRPr lang="en-GB"/>
          </a:p>
        </p:txBody>
      </p:sp>
      <p:sp>
        <p:nvSpPr>
          <p:cNvPr id="8" name="Footer Placeholder 7">
            <a:extLst>
              <a:ext uri="{FF2B5EF4-FFF2-40B4-BE49-F238E27FC236}">
                <a16:creationId xmlns:a16="http://schemas.microsoft.com/office/drawing/2014/main" id="{80A303F5-6EFB-3C02-18F8-6FBFF1430CDF}"/>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A1B2F7AB-2B9A-715C-44EC-12371E41704D}"/>
              </a:ext>
            </a:extLst>
          </p:cNvPr>
          <p:cNvSpPr>
            <a:spLocks noGrp="1"/>
          </p:cNvSpPr>
          <p:nvPr>
            <p:ph type="sldNum" sz="quarter" idx="12"/>
          </p:nvPr>
        </p:nvSpPr>
        <p:spPr/>
        <p:txBody>
          <a:bodyPr/>
          <a:lstStyle/>
          <a:p>
            <a:fld id="{047A6853-6F11-491A-9DE8-620FBBC3E25F}" type="slidenum">
              <a:rPr lang="en-GB" smtClean="0"/>
              <a:t>‹#›</a:t>
            </a:fld>
            <a:endParaRPr lang="en-GB"/>
          </a:p>
        </p:txBody>
      </p:sp>
      <p:sp>
        <p:nvSpPr>
          <p:cNvPr id="10" name="Graphic 15">
            <a:extLst>
              <a:ext uri="{FF2B5EF4-FFF2-40B4-BE49-F238E27FC236}">
                <a16:creationId xmlns:a16="http://schemas.microsoft.com/office/drawing/2014/main" id="{E9817390-32F3-A411-74C3-EAF7F07A9F0B}"/>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pPr rtl="0"/>
            <a:endParaRPr lang="en-GB" noProof="0"/>
          </a:p>
        </p:txBody>
      </p:sp>
      <p:sp>
        <p:nvSpPr>
          <p:cNvPr id="11" name="Graphic 16">
            <a:extLst>
              <a:ext uri="{FF2B5EF4-FFF2-40B4-BE49-F238E27FC236}">
                <a16:creationId xmlns:a16="http://schemas.microsoft.com/office/drawing/2014/main" id="{6745D111-7F4A-ED64-07F6-8C28259BDA5E}"/>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pPr rtl="0"/>
            <a:endParaRPr lang="en-GB" noProof="0"/>
          </a:p>
        </p:txBody>
      </p:sp>
      <p:sp>
        <p:nvSpPr>
          <p:cNvPr id="12" name="Graphic 14">
            <a:extLst>
              <a:ext uri="{FF2B5EF4-FFF2-40B4-BE49-F238E27FC236}">
                <a16:creationId xmlns:a16="http://schemas.microsoft.com/office/drawing/2014/main" id="{FCC5D9E4-7D92-DABD-DC2B-20336225A06C}"/>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pPr rtl="0"/>
            <a:endParaRPr lang="en-GB" noProof="0"/>
          </a:p>
        </p:txBody>
      </p:sp>
    </p:spTree>
    <p:extLst>
      <p:ext uri="{BB962C8B-B14F-4D97-AF65-F5344CB8AC3E}">
        <p14:creationId xmlns:p14="http://schemas.microsoft.com/office/powerpoint/2010/main" val="10058350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3DEC5-BDB4-55BE-462F-9C3D47240D82}"/>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363CA86A-1CDC-1A3F-BF73-6FC2D4258EEA}"/>
              </a:ext>
            </a:extLst>
          </p:cNvPr>
          <p:cNvSpPr>
            <a:spLocks noGrp="1"/>
          </p:cNvSpPr>
          <p:nvPr>
            <p:ph type="dt" sz="half" idx="10"/>
          </p:nvPr>
        </p:nvSpPr>
        <p:spPr/>
        <p:txBody>
          <a:bodyPr/>
          <a:lstStyle/>
          <a:p>
            <a:pPr rtl="0"/>
            <a:r>
              <a:rPr lang="en-GB" noProof="0"/>
              <a:t>9/3/20XX</a:t>
            </a:r>
          </a:p>
        </p:txBody>
      </p:sp>
      <p:sp>
        <p:nvSpPr>
          <p:cNvPr id="4" name="Footer Placeholder 3">
            <a:extLst>
              <a:ext uri="{FF2B5EF4-FFF2-40B4-BE49-F238E27FC236}">
                <a16:creationId xmlns:a16="http://schemas.microsoft.com/office/drawing/2014/main" id="{A70E5A2D-B56E-A6F4-70D3-76EDDCC033F3}"/>
              </a:ext>
            </a:extLst>
          </p:cNvPr>
          <p:cNvSpPr>
            <a:spLocks noGrp="1"/>
          </p:cNvSpPr>
          <p:nvPr>
            <p:ph type="ftr" sz="quarter" idx="11"/>
          </p:nvPr>
        </p:nvSpPr>
        <p:spPr/>
        <p:txBody>
          <a:bodyPr/>
          <a:lstStyle/>
          <a:p>
            <a:pPr rtl="0"/>
            <a:r>
              <a:rPr lang="en-GB" noProof="0"/>
              <a:t>Presentation Title</a:t>
            </a:r>
          </a:p>
        </p:txBody>
      </p:sp>
      <p:sp>
        <p:nvSpPr>
          <p:cNvPr id="5" name="Slide Number Placeholder 4">
            <a:extLst>
              <a:ext uri="{FF2B5EF4-FFF2-40B4-BE49-F238E27FC236}">
                <a16:creationId xmlns:a16="http://schemas.microsoft.com/office/drawing/2014/main" id="{E57194E0-E190-8B3E-04D8-CE88F9F3CE88}"/>
              </a:ext>
            </a:extLst>
          </p:cNvPr>
          <p:cNvSpPr>
            <a:spLocks noGrp="1"/>
          </p:cNvSpPr>
          <p:nvPr>
            <p:ph type="sldNum" sz="quarter" idx="12"/>
          </p:nvPr>
        </p:nvSpPr>
        <p:spPr/>
        <p:txBody>
          <a:bodyPr/>
          <a:lstStyle/>
          <a:p>
            <a:pPr rtl="0"/>
            <a:fld id="{D8DA9DAA-006C-4F4B-980E-E3DF019B24E2}" type="slidenum">
              <a:rPr lang="en-GB" noProof="0" smtClean="0"/>
              <a:t>‹#›</a:t>
            </a:fld>
            <a:endParaRPr lang="en-GB" noProof="0"/>
          </a:p>
        </p:txBody>
      </p:sp>
    </p:spTree>
    <p:extLst>
      <p:ext uri="{BB962C8B-B14F-4D97-AF65-F5344CB8AC3E}">
        <p14:creationId xmlns:p14="http://schemas.microsoft.com/office/powerpoint/2010/main" val="28006071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EBBBFFF-A4E4-998E-9409-945ECBE43508}"/>
              </a:ext>
            </a:extLst>
          </p:cNvPr>
          <p:cNvSpPr>
            <a:spLocks noGrp="1"/>
          </p:cNvSpPr>
          <p:nvPr>
            <p:ph type="dt" sz="half" idx="10"/>
          </p:nvPr>
        </p:nvSpPr>
        <p:spPr/>
        <p:txBody>
          <a:bodyPr/>
          <a:lstStyle/>
          <a:p>
            <a:pPr rtl="0"/>
            <a:r>
              <a:rPr lang="en-GB" noProof="0"/>
              <a:t>9/3/20XX</a:t>
            </a:r>
          </a:p>
        </p:txBody>
      </p:sp>
      <p:sp>
        <p:nvSpPr>
          <p:cNvPr id="3" name="Footer Placeholder 2">
            <a:extLst>
              <a:ext uri="{FF2B5EF4-FFF2-40B4-BE49-F238E27FC236}">
                <a16:creationId xmlns:a16="http://schemas.microsoft.com/office/drawing/2014/main" id="{270A5B9C-2907-52EC-8672-7EF7D6ADBF70}"/>
              </a:ext>
            </a:extLst>
          </p:cNvPr>
          <p:cNvSpPr>
            <a:spLocks noGrp="1"/>
          </p:cNvSpPr>
          <p:nvPr>
            <p:ph type="ftr" sz="quarter" idx="11"/>
          </p:nvPr>
        </p:nvSpPr>
        <p:spPr/>
        <p:txBody>
          <a:bodyPr/>
          <a:lstStyle/>
          <a:p>
            <a:pPr rtl="0"/>
            <a:r>
              <a:rPr lang="en-GB" noProof="0"/>
              <a:t>Presentation Title</a:t>
            </a:r>
          </a:p>
        </p:txBody>
      </p:sp>
      <p:sp>
        <p:nvSpPr>
          <p:cNvPr id="4" name="Slide Number Placeholder 3">
            <a:extLst>
              <a:ext uri="{FF2B5EF4-FFF2-40B4-BE49-F238E27FC236}">
                <a16:creationId xmlns:a16="http://schemas.microsoft.com/office/drawing/2014/main" id="{E4D6CF6E-8B55-F490-441A-8BAC03D319E9}"/>
              </a:ext>
            </a:extLst>
          </p:cNvPr>
          <p:cNvSpPr>
            <a:spLocks noGrp="1"/>
          </p:cNvSpPr>
          <p:nvPr>
            <p:ph type="sldNum" sz="quarter" idx="12"/>
          </p:nvPr>
        </p:nvSpPr>
        <p:spPr/>
        <p:txBody>
          <a:bodyPr/>
          <a:lstStyle/>
          <a:p>
            <a:pPr rtl="0"/>
            <a:fld id="{D8DA9DAA-006C-4F4B-980E-E3DF019B24E2}" type="slidenum">
              <a:rPr lang="en-GB" noProof="0" smtClean="0"/>
              <a:t>‹#›</a:t>
            </a:fld>
            <a:endParaRPr lang="en-GB" noProof="0"/>
          </a:p>
        </p:txBody>
      </p:sp>
    </p:spTree>
    <p:extLst>
      <p:ext uri="{BB962C8B-B14F-4D97-AF65-F5344CB8AC3E}">
        <p14:creationId xmlns:p14="http://schemas.microsoft.com/office/powerpoint/2010/main" val="3693963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1147C-C53E-99B0-261E-FFE6A7759F5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26D6FB6C-6B32-FA10-BEE8-25D0C67DD06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C73D1941-2DA0-E6FC-4E2A-4E0D8E9D54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904E0A-E330-5D46-8C28-B4101D4FE62B}"/>
              </a:ext>
            </a:extLst>
          </p:cNvPr>
          <p:cNvSpPr>
            <a:spLocks noGrp="1"/>
          </p:cNvSpPr>
          <p:nvPr>
            <p:ph type="dt" sz="half" idx="10"/>
          </p:nvPr>
        </p:nvSpPr>
        <p:spPr/>
        <p:txBody>
          <a:bodyPr/>
          <a:lstStyle/>
          <a:p>
            <a:pPr rtl="0"/>
            <a:r>
              <a:rPr lang="en-GB" noProof="0"/>
              <a:t>9/3/20XX</a:t>
            </a:r>
          </a:p>
        </p:txBody>
      </p:sp>
      <p:sp>
        <p:nvSpPr>
          <p:cNvPr id="6" name="Footer Placeholder 5">
            <a:extLst>
              <a:ext uri="{FF2B5EF4-FFF2-40B4-BE49-F238E27FC236}">
                <a16:creationId xmlns:a16="http://schemas.microsoft.com/office/drawing/2014/main" id="{4B74C591-B441-97FB-EC4F-A5E7038071E0}"/>
              </a:ext>
            </a:extLst>
          </p:cNvPr>
          <p:cNvSpPr>
            <a:spLocks noGrp="1"/>
          </p:cNvSpPr>
          <p:nvPr>
            <p:ph type="ftr" sz="quarter" idx="11"/>
          </p:nvPr>
        </p:nvSpPr>
        <p:spPr/>
        <p:txBody>
          <a:bodyPr/>
          <a:lstStyle/>
          <a:p>
            <a:pPr rtl="0"/>
            <a:r>
              <a:rPr lang="en-GB" noProof="0"/>
              <a:t>Presentation Title</a:t>
            </a:r>
          </a:p>
        </p:txBody>
      </p:sp>
      <p:sp>
        <p:nvSpPr>
          <p:cNvPr id="7" name="Slide Number Placeholder 6">
            <a:extLst>
              <a:ext uri="{FF2B5EF4-FFF2-40B4-BE49-F238E27FC236}">
                <a16:creationId xmlns:a16="http://schemas.microsoft.com/office/drawing/2014/main" id="{52A92C25-4E2C-A2B2-C320-7837CC58E328}"/>
              </a:ext>
            </a:extLst>
          </p:cNvPr>
          <p:cNvSpPr>
            <a:spLocks noGrp="1"/>
          </p:cNvSpPr>
          <p:nvPr>
            <p:ph type="sldNum" sz="quarter" idx="12"/>
          </p:nvPr>
        </p:nvSpPr>
        <p:spPr/>
        <p:txBody>
          <a:bodyPr/>
          <a:lstStyle/>
          <a:p>
            <a:pPr rtl="0"/>
            <a:fld id="{D8DA9DAA-006C-4F4B-980E-E3DF019B24E2}" type="slidenum">
              <a:rPr lang="en-GB" noProof="0" smtClean="0"/>
              <a:t>‹#›</a:t>
            </a:fld>
            <a:endParaRPr lang="en-GB" noProof="0"/>
          </a:p>
        </p:txBody>
      </p:sp>
    </p:spTree>
    <p:extLst>
      <p:ext uri="{BB962C8B-B14F-4D97-AF65-F5344CB8AC3E}">
        <p14:creationId xmlns:p14="http://schemas.microsoft.com/office/powerpoint/2010/main" val="24324842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762A44-06DC-850F-140F-04832CD9E5C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7BB78906-C227-B949-3D37-F85C2FBA4DF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04580108-E190-7842-BA81-07AC430122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C4F273-2F84-9FC9-E8E2-5D2BF9C03CE4}"/>
              </a:ext>
            </a:extLst>
          </p:cNvPr>
          <p:cNvSpPr>
            <a:spLocks noGrp="1"/>
          </p:cNvSpPr>
          <p:nvPr>
            <p:ph type="dt" sz="half" idx="10"/>
          </p:nvPr>
        </p:nvSpPr>
        <p:spPr/>
        <p:txBody>
          <a:bodyPr/>
          <a:lstStyle/>
          <a:p>
            <a:pPr rtl="0"/>
            <a:r>
              <a:rPr lang="en-GB" noProof="0"/>
              <a:t>9/3/20XX</a:t>
            </a:r>
          </a:p>
        </p:txBody>
      </p:sp>
      <p:sp>
        <p:nvSpPr>
          <p:cNvPr id="6" name="Footer Placeholder 5">
            <a:extLst>
              <a:ext uri="{FF2B5EF4-FFF2-40B4-BE49-F238E27FC236}">
                <a16:creationId xmlns:a16="http://schemas.microsoft.com/office/drawing/2014/main" id="{608D9378-2428-0C66-172A-28022B28DF75}"/>
              </a:ext>
            </a:extLst>
          </p:cNvPr>
          <p:cNvSpPr>
            <a:spLocks noGrp="1"/>
          </p:cNvSpPr>
          <p:nvPr>
            <p:ph type="ftr" sz="quarter" idx="11"/>
          </p:nvPr>
        </p:nvSpPr>
        <p:spPr/>
        <p:txBody>
          <a:bodyPr/>
          <a:lstStyle/>
          <a:p>
            <a:pPr rtl="0"/>
            <a:r>
              <a:rPr lang="en-GB" noProof="0"/>
              <a:t>Presentation Title</a:t>
            </a:r>
          </a:p>
        </p:txBody>
      </p:sp>
      <p:sp>
        <p:nvSpPr>
          <p:cNvPr id="7" name="Slide Number Placeholder 6">
            <a:extLst>
              <a:ext uri="{FF2B5EF4-FFF2-40B4-BE49-F238E27FC236}">
                <a16:creationId xmlns:a16="http://schemas.microsoft.com/office/drawing/2014/main" id="{4F637082-CBEF-5B8F-1229-94A1D40D7248}"/>
              </a:ext>
            </a:extLst>
          </p:cNvPr>
          <p:cNvSpPr>
            <a:spLocks noGrp="1"/>
          </p:cNvSpPr>
          <p:nvPr>
            <p:ph type="sldNum" sz="quarter" idx="12"/>
          </p:nvPr>
        </p:nvSpPr>
        <p:spPr/>
        <p:txBody>
          <a:bodyPr/>
          <a:lstStyle/>
          <a:p>
            <a:pPr rtl="0"/>
            <a:fld id="{D8DA9DAA-006C-4F4B-980E-E3DF019B24E2}" type="slidenum">
              <a:rPr lang="en-GB" noProof="0" smtClean="0"/>
              <a:t>‹#›</a:t>
            </a:fld>
            <a:endParaRPr lang="en-GB" noProof="0"/>
          </a:p>
        </p:txBody>
      </p:sp>
    </p:spTree>
    <p:extLst>
      <p:ext uri="{BB962C8B-B14F-4D97-AF65-F5344CB8AC3E}">
        <p14:creationId xmlns:p14="http://schemas.microsoft.com/office/powerpoint/2010/main" val="32545621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0D84E03-69C7-EE2B-8005-118BD7F91E4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C7ECB284-5AC1-07A0-4E8F-F2FFB34F52C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BBB6C1E-D4FA-74E1-01C7-56439A20EAD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rtl="0"/>
            <a:r>
              <a:rPr lang="en-GB" noProof="0"/>
              <a:t>9/3/20XX</a:t>
            </a:r>
          </a:p>
        </p:txBody>
      </p:sp>
      <p:sp>
        <p:nvSpPr>
          <p:cNvPr id="5" name="Footer Placeholder 4">
            <a:extLst>
              <a:ext uri="{FF2B5EF4-FFF2-40B4-BE49-F238E27FC236}">
                <a16:creationId xmlns:a16="http://schemas.microsoft.com/office/drawing/2014/main" id="{EFC4EB30-5E55-D83B-37F5-6AE956430F1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rtl="0"/>
            <a:r>
              <a:rPr lang="en-GB" noProof="0"/>
              <a:t>Presentation Title</a:t>
            </a:r>
          </a:p>
        </p:txBody>
      </p:sp>
      <p:sp>
        <p:nvSpPr>
          <p:cNvPr id="6" name="Slide Number Placeholder 5">
            <a:extLst>
              <a:ext uri="{FF2B5EF4-FFF2-40B4-BE49-F238E27FC236}">
                <a16:creationId xmlns:a16="http://schemas.microsoft.com/office/drawing/2014/main" id="{30601D96-F28A-7D22-7299-E9AC2282FDF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rtl="0"/>
            <a:fld id="{D8DA9DAA-006C-4F4B-980E-E3DF019B24E2}" type="slidenum">
              <a:rPr lang="en-GB" noProof="0" smtClean="0"/>
              <a:t>‹#›</a:t>
            </a:fld>
            <a:endParaRPr lang="en-GB" noProof="0"/>
          </a:p>
        </p:txBody>
      </p:sp>
    </p:spTree>
    <p:extLst>
      <p:ext uri="{BB962C8B-B14F-4D97-AF65-F5344CB8AC3E}">
        <p14:creationId xmlns:p14="http://schemas.microsoft.com/office/powerpoint/2010/main" val="3448443244"/>
      </p:ext>
    </p:extLst>
  </p:cSld>
  <p:clrMap bg1="lt1" tx1="dk1" bg2="lt2" tx2="dk2" accent1="accent1" accent2="accent2" accent3="accent3" accent4="accent4" accent5="accent5" accent6="accent6" hlink="hlink" folHlink="folHlink"/>
  <p:sldLayoutIdLst>
    <p:sldLayoutId id="2147483736" r:id="rId1"/>
    <p:sldLayoutId id="2147483737" r:id="rId2"/>
    <p:sldLayoutId id="2147483738" r:id="rId3"/>
    <p:sldLayoutId id="2147483739" r:id="rId4"/>
    <p:sldLayoutId id="2147483740" r:id="rId5"/>
    <p:sldLayoutId id="2147483741" r:id="rId6"/>
    <p:sldLayoutId id="2147483742" r:id="rId7"/>
    <p:sldLayoutId id="2147483743" r:id="rId8"/>
    <p:sldLayoutId id="2147483744" r:id="rId9"/>
    <p:sldLayoutId id="2147483745" r:id="rId10"/>
    <p:sldLayoutId id="2147483746" r:id="rId11"/>
    <p:sldLayoutId id="2147483747" r:id="rId12"/>
    <p:sldLayoutId id="2147483748" r:id="rId13"/>
    <p:sldLayoutId id="2147483751" r:id="rId14"/>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8" Type="http://schemas.openxmlformats.org/officeDocument/2006/relationships/diagramColors" Target="../diagrams/colors8.xml"/><Relationship Id="rId3" Type="http://schemas.openxmlformats.org/officeDocument/2006/relationships/image" Target="../media/image2.png"/><Relationship Id="rId7" Type="http://schemas.openxmlformats.org/officeDocument/2006/relationships/diagramQuickStyle" Target="../diagrams/quickStyle8.xml"/><Relationship Id="rId2" Type="http://schemas.openxmlformats.org/officeDocument/2006/relationships/notesSlide" Target="../notesSlides/notesSlide8.xml"/><Relationship Id="rId1" Type="http://schemas.openxmlformats.org/officeDocument/2006/relationships/slideLayout" Target="../slideLayouts/slideLayout13.xml"/><Relationship Id="rId6" Type="http://schemas.openxmlformats.org/officeDocument/2006/relationships/diagramLayout" Target="../diagrams/layout8.xml"/><Relationship Id="rId5" Type="http://schemas.openxmlformats.org/officeDocument/2006/relationships/diagramData" Target="../diagrams/data8.xml"/><Relationship Id="rId4" Type="http://schemas.openxmlformats.org/officeDocument/2006/relationships/image" Target="../media/image3.svg"/><Relationship Id="rId9" Type="http://schemas.microsoft.com/office/2007/relationships/diagramDrawing" Target="../diagrams/drawing8.xml"/></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2.png"/><Relationship Id="rId7" Type="http://schemas.openxmlformats.org/officeDocument/2006/relationships/diagramQuickStyle" Target="../diagrams/quickStyle1.xml"/><Relationship Id="rId2" Type="http://schemas.openxmlformats.org/officeDocument/2006/relationships/notesSlide" Target="../notesSlides/notesSlide3.xml"/><Relationship Id="rId1" Type="http://schemas.openxmlformats.org/officeDocument/2006/relationships/slideLayout" Target="../slideLayouts/slideLayout13.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3.svg"/><Relationship Id="rId9" Type="http://schemas.microsoft.com/office/2007/relationships/diagramDrawing" Target="../diagrams/drawing1.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1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5.xml"/><Relationship Id="rId1" Type="http://schemas.openxmlformats.org/officeDocument/2006/relationships/slideLayout" Target="../slideLayouts/slideLayout13.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6.xml.rels><?xml version="1.0" encoding="UTF-8" standalone="yes"?>
<Relationships xmlns="http://schemas.openxmlformats.org/package/2006/relationships"><Relationship Id="rId8" Type="http://schemas.openxmlformats.org/officeDocument/2006/relationships/diagramColors" Target="../diagrams/colors4.xml"/><Relationship Id="rId3" Type="http://schemas.openxmlformats.org/officeDocument/2006/relationships/image" Target="../media/image16.png"/><Relationship Id="rId7" Type="http://schemas.openxmlformats.org/officeDocument/2006/relationships/diagramQuickStyle" Target="../diagrams/quickStyle4.xml"/><Relationship Id="rId2" Type="http://schemas.openxmlformats.org/officeDocument/2006/relationships/notesSlide" Target="../notesSlides/notesSlide6.xml"/><Relationship Id="rId1" Type="http://schemas.openxmlformats.org/officeDocument/2006/relationships/slideLayout" Target="../slideLayouts/slideLayout12.xml"/><Relationship Id="rId6" Type="http://schemas.openxmlformats.org/officeDocument/2006/relationships/diagramLayout" Target="../diagrams/layout4.xml"/><Relationship Id="rId5" Type="http://schemas.openxmlformats.org/officeDocument/2006/relationships/diagramData" Target="../diagrams/data4.xml"/><Relationship Id="rId4" Type="http://schemas.openxmlformats.org/officeDocument/2006/relationships/image" Target="../media/image17.svg"/><Relationship Id="rId9" Type="http://schemas.microsoft.com/office/2007/relationships/diagramDrawing" Target="../diagrams/drawing4.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22.png"/><Relationship Id="rId1" Type="http://schemas.openxmlformats.org/officeDocument/2006/relationships/slideLayout" Target="../slideLayouts/slideLayout4.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image" Target="../media/image23.png"/><Relationship Id="rId1" Type="http://schemas.openxmlformats.org/officeDocument/2006/relationships/slideLayout" Target="../slideLayouts/slideLayout4.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9.xml.rels><?xml version="1.0" encoding="UTF-8" standalone="yes"?>
<Relationships xmlns="http://schemas.openxmlformats.org/package/2006/relationships"><Relationship Id="rId8" Type="http://schemas.openxmlformats.org/officeDocument/2006/relationships/diagramQuickStyle" Target="../diagrams/quickStyle7.xml"/><Relationship Id="rId3" Type="http://schemas.openxmlformats.org/officeDocument/2006/relationships/image" Target="../media/image24.png"/><Relationship Id="rId7" Type="http://schemas.openxmlformats.org/officeDocument/2006/relationships/diagramLayout" Target="../diagrams/layout7.xml"/><Relationship Id="rId2" Type="http://schemas.openxmlformats.org/officeDocument/2006/relationships/notesSlide" Target="../notesSlides/notesSlide7.xml"/><Relationship Id="rId1" Type="http://schemas.openxmlformats.org/officeDocument/2006/relationships/slideLayout" Target="../slideLayouts/slideLayout12.xml"/><Relationship Id="rId6" Type="http://schemas.openxmlformats.org/officeDocument/2006/relationships/diagramData" Target="../diagrams/data7.xml"/><Relationship Id="rId5" Type="http://schemas.openxmlformats.org/officeDocument/2006/relationships/image" Target="../media/image17.svg"/><Relationship Id="rId10" Type="http://schemas.microsoft.com/office/2007/relationships/diagramDrawing" Target="../diagrams/drawing7.xml"/><Relationship Id="rId4" Type="http://schemas.openxmlformats.org/officeDocument/2006/relationships/image" Target="../media/image16.png"/><Relationship Id="rId9" Type="http://schemas.openxmlformats.org/officeDocument/2006/relationships/diagramColors" Target="../diagrams/colors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4">
            <a:extLst>
              <a:ext uri="{FF2B5EF4-FFF2-40B4-BE49-F238E27FC236}">
                <a16:creationId xmlns:a16="http://schemas.microsoft.com/office/drawing/2014/main" id="{F6CE02EF-C627-1FF7-218B-3DC32FE3AFA6}"/>
              </a:ext>
            </a:extLst>
          </p:cNvPr>
          <p:cNvPicPr>
            <a:picLocks noChangeAspect="1"/>
          </p:cNvPicPr>
          <p:nvPr/>
        </p:nvPicPr>
        <p:blipFill rotWithShape="1">
          <a:blip r:embed="rId3"/>
          <a:srcRect t="16533" r="9089" b="11544"/>
          <a:stretch/>
        </p:blipFill>
        <p:spPr>
          <a:xfrm>
            <a:off x="3523488" y="10"/>
            <a:ext cx="8668512" cy="6857990"/>
          </a:xfrm>
          <a:prstGeom prst="rect">
            <a:avLst/>
          </a:prstGeom>
        </p:spPr>
      </p:pic>
      <p:sp>
        <p:nvSpPr>
          <p:cNvPr id="23" name="Rectangle 22">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3A9968B-2619-4F71-AB00-4C493E120805}"/>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spc="400" dirty="0"/>
              <a:t>RSA Encryption</a:t>
            </a:r>
            <a:endParaRPr lang="en-US" sz="4800" dirty="0"/>
          </a:p>
        </p:txBody>
      </p:sp>
      <p:sp>
        <p:nvSpPr>
          <p:cNvPr id="3" name="Subtitle 2">
            <a:extLst>
              <a:ext uri="{FF2B5EF4-FFF2-40B4-BE49-F238E27FC236}">
                <a16:creationId xmlns:a16="http://schemas.microsoft.com/office/drawing/2014/main" id="{A5F14073-9F68-4B7E-A576-26899D58C7A9}"/>
              </a:ext>
            </a:extLst>
          </p:cNvPr>
          <p:cNvSpPr>
            <a:spLocks noGrp="1"/>
          </p:cNvSpPr>
          <p:nvPr>
            <p:ph type="body" idx="1"/>
          </p:nvPr>
        </p:nvSpPr>
        <p:spPr>
          <a:xfrm>
            <a:off x="477980" y="4872922"/>
            <a:ext cx="4023359" cy="1208141"/>
          </a:xfrm>
        </p:spPr>
        <p:txBody>
          <a:bodyPr vert="horz" lIns="91440" tIns="45720" rIns="91440" bIns="45720" rtlCol="0">
            <a:normAutofit/>
          </a:bodyPr>
          <a:lstStyle/>
          <a:p>
            <a:r>
              <a:rPr lang="en-US" sz="2000" dirty="0">
                <a:solidFill>
                  <a:schemeClr val="tx1"/>
                </a:solidFill>
              </a:rPr>
              <a:t>Thomas McAloon</a:t>
            </a:r>
          </a:p>
          <a:p>
            <a:r>
              <a:rPr lang="en-US" sz="2000" dirty="0">
                <a:solidFill>
                  <a:schemeClr val="tx1"/>
                </a:solidFill>
              </a:rPr>
              <a:t>33618177</a:t>
            </a:r>
          </a:p>
          <a:p>
            <a:endParaRPr lang="en-US" sz="2000" dirty="0">
              <a:solidFill>
                <a:schemeClr val="tx1"/>
              </a:solidFill>
            </a:endParaRPr>
          </a:p>
        </p:txBody>
      </p:sp>
      <p:sp>
        <p:nvSpPr>
          <p:cNvPr id="25" name="Rectangle 24">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7" name="Rectangle 26">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47698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A4B189DB-57C2-724D-2682-521A66E40337}"/>
              </a:ext>
            </a:extLst>
          </p:cNvPr>
          <p:cNvSpPr>
            <a:spLocks noGrp="1"/>
          </p:cNvSpPr>
          <p:nvPr>
            <p:ph type="title"/>
          </p:nvPr>
        </p:nvSpPr>
        <p:spPr>
          <a:xfrm>
            <a:off x="686834" y="1153572"/>
            <a:ext cx="3200400" cy="4461163"/>
          </a:xfrm>
        </p:spPr>
        <p:txBody>
          <a:bodyPr vert="horz" lIns="91440" tIns="45720" rIns="91440" bIns="45720" rtlCol="0" anchor="ctr">
            <a:normAutofit/>
          </a:bodyPr>
          <a:lstStyle/>
          <a:p>
            <a:pPr algn="l"/>
            <a:endParaRPr lang="en-US" sz="4400" kern="1200">
              <a:solidFill>
                <a:srgbClr val="FFFFFF"/>
              </a:solidFill>
              <a:latin typeface="+mj-lt"/>
              <a:ea typeface="+mj-ea"/>
              <a:cs typeface="+mj-cs"/>
            </a:endParaRPr>
          </a:p>
        </p:txBody>
      </p:sp>
      <p:sp>
        <p:nvSpPr>
          <p:cNvPr id="16" name="Arc 15">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7" name="Text Placeholder 6">
            <a:extLst>
              <a:ext uri="{FF2B5EF4-FFF2-40B4-BE49-F238E27FC236}">
                <a16:creationId xmlns:a16="http://schemas.microsoft.com/office/drawing/2014/main" id="{0AFC5A68-05CB-8613-1471-F5940E0687BB}"/>
              </a:ext>
            </a:extLst>
          </p:cNvPr>
          <p:cNvSpPr>
            <a:spLocks noGrp="1"/>
          </p:cNvSpPr>
          <p:nvPr>
            <p:ph type="body" sz="quarter" idx="13"/>
          </p:nvPr>
        </p:nvSpPr>
        <p:spPr>
          <a:xfrm>
            <a:off x="4447308" y="591344"/>
            <a:ext cx="6906491" cy="5585619"/>
          </a:xfrm>
        </p:spPr>
        <p:txBody>
          <a:bodyPr vert="horz" lIns="91440" tIns="45720" rIns="91440" bIns="45720" rtlCol="0" anchor="ctr">
            <a:normAutofit/>
          </a:bodyPr>
          <a:lstStyle/>
          <a:p>
            <a:pPr indent="-228600" algn="l">
              <a:buFont typeface="Arial" panose="020B0604020202020204" pitchFamily="34" charset="0"/>
              <a:buChar char="•"/>
            </a:pPr>
            <a:r>
              <a:rPr lang="en-US">
                <a:solidFill>
                  <a:schemeClr val="tx1"/>
                </a:solidFill>
              </a:rPr>
              <a:t>The main method prompts the user to enter a message to encrypt, generates public and private keys, encrypts the message, and then simulates an interception by a third party. The user is then prompted to decrypt the message. The program also demonstrates a problematic case where the prime factors of n are small and are not kept secret, making it easy for an attacker to factor n and break the encryption.</a:t>
            </a:r>
          </a:p>
        </p:txBody>
      </p:sp>
      <p:sp>
        <p:nvSpPr>
          <p:cNvPr id="5" name="Footer Placeholder 4">
            <a:extLst>
              <a:ext uri="{FF2B5EF4-FFF2-40B4-BE49-F238E27FC236}">
                <a16:creationId xmlns:a16="http://schemas.microsoft.com/office/drawing/2014/main" id="{73AC0179-DB4A-3641-221C-5129FDEC5C3E}"/>
              </a:ext>
            </a:extLst>
          </p:cNvPr>
          <p:cNvSpPr>
            <a:spLocks noGrp="1"/>
          </p:cNvSpPr>
          <p:nvPr>
            <p:ph type="ftr" sz="quarter" idx="11"/>
          </p:nvPr>
        </p:nvSpPr>
        <p:spPr>
          <a:xfrm>
            <a:off x="4038600" y="6356350"/>
            <a:ext cx="5251174" cy="365125"/>
          </a:xfrm>
        </p:spPr>
        <p:txBody>
          <a:bodyPr vert="horz" lIns="91440" tIns="45720" rIns="91440" bIns="45720" rtlCol="0" anchor="ctr">
            <a:normAutofit/>
          </a:bodyPr>
          <a:lstStyle/>
          <a:p>
            <a:pPr>
              <a:spcAft>
                <a:spcPts val="600"/>
              </a:spcAft>
            </a:pPr>
            <a:r>
              <a:rPr lang="en-US" kern="1200" noProof="0">
                <a:solidFill>
                  <a:schemeClr val="tx1">
                    <a:tint val="75000"/>
                  </a:schemeClr>
                </a:solidFill>
                <a:latin typeface="+mn-lt"/>
                <a:ea typeface="+mn-ea"/>
                <a:cs typeface="+mn-cs"/>
              </a:rPr>
              <a:t>Presentation Title</a:t>
            </a:r>
          </a:p>
        </p:txBody>
      </p:sp>
      <p:sp>
        <p:nvSpPr>
          <p:cNvPr id="6" name="Slide Number Placeholder 5">
            <a:extLst>
              <a:ext uri="{FF2B5EF4-FFF2-40B4-BE49-F238E27FC236}">
                <a16:creationId xmlns:a16="http://schemas.microsoft.com/office/drawing/2014/main" id="{32EDE843-67F6-8510-F2CC-6590B6D28E1C}"/>
              </a:ext>
            </a:extLst>
          </p:cNvPr>
          <p:cNvSpPr>
            <a:spLocks noGrp="1"/>
          </p:cNvSpPr>
          <p:nvPr>
            <p:ph type="sldNum" sz="quarter" idx="12"/>
          </p:nvPr>
        </p:nvSpPr>
        <p:spPr>
          <a:xfrm>
            <a:off x="9541564" y="6356350"/>
            <a:ext cx="1812235" cy="365125"/>
          </a:xfrm>
        </p:spPr>
        <p:txBody>
          <a:bodyPr vert="horz" lIns="91440" tIns="45720" rIns="91440" bIns="45720" rtlCol="0" anchor="ctr">
            <a:normAutofit/>
          </a:bodyPr>
          <a:lstStyle/>
          <a:p>
            <a:pPr>
              <a:spcAft>
                <a:spcPts val="600"/>
              </a:spcAft>
            </a:pPr>
            <a:fld id="{D8DA9DAA-006C-4F4B-980E-E3DF019B24E2}" type="slidenum">
              <a:rPr lang="en-US" noProof="0" smtClean="0">
                <a:solidFill>
                  <a:schemeClr val="tx1">
                    <a:tint val="75000"/>
                  </a:schemeClr>
                </a:solidFill>
              </a:rPr>
              <a:pPr>
                <a:spcAft>
                  <a:spcPts val="600"/>
                </a:spcAft>
              </a:pPr>
              <a:t>10</a:t>
            </a:fld>
            <a:endParaRPr lang="en-US" noProof="0">
              <a:solidFill>
                <a:schemeClr val="tx1">
                  <a:tint val="75000"/>
                </a:schemeClr>
              </a:solidFill>
            </a:endParaRPr>
          </a:p>
        </p:txBody>
      </p:sp>
    </p:spTree>
    <p:extLst>
      <p:ext uri="{BB962C8B-B14F-4D97-AF65-F5344CB8AC3E}">
        <p14:creationId xmlns:p14="http://schemas.microsoft.com/office/powerpoint/2010/main" val="27025722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5" name="Rectangle 64">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67" name="Arc 66">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3" name="Title 2">
            <a:extLst>
              <a:ext uri="{FF2B5EF4-FFF2-40B4-BE49-F238E27FC236}">
                <a16:creationId xmlns:a16="http://schemas.microsoft.com/office/drawing/2014/main" id="{0115FF41-AFA4-4D25-AB42-AB034F4B4FEC}"/>
              </a:ext>
            </a:extLst>
          </p:cNvPr>
          <p:cNvSpPr>
            <a:spLocks noGrp="1"/>
          </p:cNvSpPr>
          <p:nvPr>
            <p:ph type="title"/>
          </p:nvPr>
        </p:nvSpPr>
        <p:spPr>
          <a:xfrm>
            <a:off x="5894962" y="479493"/>
            <a:ext cx="5458838" cy="1325563"/>
          </a:xfrm>
        </p:spPr>
        <p:txBody>
          <a:bodyPr vert="horz" lIns="91440" tIns="45720" rIns="91440" bIns="45720" rtlCol="0" anchor="ctr">
            <a:normAutofit/>
          </a:bodyPr>
          <a:lstStyle/>
          <a:p>
            <a:r>
              <a:rPr lang="en-US" sz="3700" b="1" kern="1200" cap="all" spc="400">
                <a:solidFill>
                  <a:schemeClr val="tx1"/>
                </a:solidFill>
                <a:latin typeface="+mj-lt"/>
                <a:ea typeface="+mj-ea"/>
                <a:cs typeface="+mj-cs"/>
              </a:rPr>
              <a:t>flow between Alice, Bob, and Charlie</a:t>
            </a:r>
            <a:endParaRPr lang="en-US" sz="3700" kern="1200">
              <a:solidFill>
                <a:schemeClr val="tx1"/>
              </a:solidFill>
              <a:latin typeface="+mj-lt"/>
              <a:ea typeface="+mj-ea"/>
              <a:cs typeface="+mj-cs"/>
            </a:endParaRPr>
          </a:p>
        </p:txBody>
      </p:sp>
      <p:sp>
        <p:nvSpPr>
          <p:cNvPr id="69" name="Freeform: Shape 68">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23" name="Graphic 22" descr="Laptop Secure">
            <a:extLst>
              <a:ext uri="{FF2B5EF4-FFF2-40B4-BE49-F238E27FC236}">
                <a16:creationId xmlns:a16="http://schemas.microsoft.com/office/drawing/2014/main" id="{0FBBD721-F9B0-8906-2F5D-E6A0D7D1637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03182" y="955437"/>
            <a:ext cx="4777381" cy="4777381"/>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10" name="Footer Placeholder 9">
            <a:extLst>
              <a:ext uri="{FF2B5EF4-FFF2-40B4-BE49-F238E27FC236}">
                <a16:creationId xmlns:a16="http://schemas.microsoft.com/office/drawing/2014/main" id="{A8C7C3A0-5E78-49C8-B8D4-F3DF62B2BC93}"/>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defRPr/>
            </a:pPr>
            <a:r>
              <a:rPr lang="en-US" kern="1200" dirty="0">
                <a:solidFill>
                  <a:schemeClr val="tx1">
                    <a:tint val="75000"/>
                  </a:schemeClr>
                </a:solidFill>
                <a:latin typeface="+mn-lt"/>
                <a:ea typeface="+mn-ea"/>
                <a:cs typeface="+mn-cs"/>
              </a:rPr>
              <a:t>RSA Algorithms</a:t>
            </a:r>
          </a:p>
        </p:txBody>
      </p:sp>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defRPr/>
            </a:pPr>
            <a:fld id="{D8DA9DAA-006C-4F4B-980E-E3DF019B24E2}" type="slidenum">
              <a:rPr lang="en-US">
                <a:solidFill>
                  <a:schemeClr val="tx1">
                    <a:tint val="75000"/>
                  </a:schemeClr>
                </a:solidFill>
              </a:rPr>
              <a:pPr>
                <a:spcAft>
                  <a:spcPts val="600"/>
                </a:spcAft>
                <a:defRPr/>
              </a:pPr>
              <a:t>11</a:t>
            </a:fld>
            <a:endParaRPr lang="en-US">
              <a:solidFill>
                <a:schemeClr val="tx1">
                  <a:tint val="75000"/>
                </a:schemeClr>
              </a:solidFill>
            </a:endParaRPr>
          </a:p>
        </p:txBody>
      </p:sp>
      <p:graphicFrame>
        <p:nvGraphicFramePr>
          <p:cNvPr id="60" name="Content Placeholder 3">
            <a:extLst>
              <a:ext uri="{FF2B5EF4-FFF2-40B4-BE49-F238E27FC236}">
                <a16:creationId xmlns:a16="http://schemas.microsoft.com/office/drawing/2014/main" id="{E21C1446-9225-2035-9972-68CE06C723D9}"/>
              </a:ext>
            </a:extLst>
          </p:cNvPr>
          <p:cNvGraphicFramePr>
            <a:graphicFrameLocks noGrp="1"/>
          </p:cNvGraphicFramePr>
          <p:nvPr>
            <p:ph idx="1"/>
            <p:extLst>
              <p:ext uri="{D42A27DB-BD31-4B8C-83A1-F6EECF244321}">
                <p14:modId xmlns:p14="http://schemas.microsoft.com/office/powerpoint/2010/main" val="414816316"/>
              </p:ext>
            </p:extLst>
          </p:nvPr>
        </p:nvGraphicFramePr>
        <p:xfrm>
          <a:off x="5894962" y="1984443"/>
          <a:ext cx="5458838" cy="4192520"/>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35700914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0" name="Rectangle 49">
            <a:extLst>
              <a:ext uri="{FF2B5EF4-FFF2-40B4-BE49-F238E27FC236}">
                <a16:creationId xmlns:a16="http://schemas.microsoft.com/office/drawing/2014/main" id="{8FC9BE17-9A7B-462D-AE50-3D87773873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4">
            <a:extLst>
              <a:ext uri="{FF2B5EF4-FFF2-40B4-BE49-F238E27FC236}">
                <a16:creationId xmlns:a16="http://schemas.microsoft.com/office/drawing/2014/main" id="{9D2E878B-3B17-1788-9D7B-F857D6BF3F65}"/>
              </a:ext>
            </a:extLst>
          </p:cNvPr>
          <p:cNvPicPr>
            <a:picLocks noChangeAspect="1"/>
          </p:cNvPicPr>
          <p:nvPr/>
        </p:nvPicPr>
        <p:blipFill rotWithShape="1">
          <a:blip r:embed="rId3"/>
          <a:srcRect t="19027" r="9089" b="9050"/>
          <a:stretch/>
        </p:blipFill>
        <p:spPr>
          <a:xfrm>
            <a:off x="3523488" y="10"/>
            <a:ext cx="8668512" cy="6857990"/>
          </a:xfrm>
          <a:prstGeom prst="rect">
            <a:avLst/>
          </a:prstGeom>
        </p:spPr>
      </p:pic>
      <p:sp>
        <p:nvSpPr>
          <p:cNvPr id="52" name="Rectangle 51">
            <a:extLst>
              <a:ext uri="{FF2B5EF4-FFF2-40B4-BE49-F238E27FC236}">
                <a16:creationId xmlns:a16="http://schemas.microsoft.com/office/drawing/2014/main" id="{3EBE8569-6AEC-4B8C-8D53-2DE337CDBA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bg1"/>
              </a:gs>
              <a:gs pos="35000">
                <a:schemeClr val="bg1">
                  <a:alpha val="78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5">
            <a:extLst>
              <a:ext uri="{FF2B5EF4-FFF2-40B4-BE49-F238E27FC236}">
                <a16:creationId xmlns:a16="http://schemas.microsoft.com/office/drawing/2014/main" id="{FF777B66-94CB-491C-AC6B-BDAC98E21D57}"/>
              </a:ext>
            </a:extLst>
          </p:cNvPr>
          <p:cNvSpPr>
            <a:spLocks noGrp="1"/>
          </p:cNvSpPr>
          <p:nvPr>
            <p:ph type="title"/>
          </p:nvPr>
        </p:nvSpPr>
        <p:spPr>
          <a:xfrm>
            <a:off x="371094" y="1161288"/>
            <a:ext cx="3438144" cy="1124712"/>
          </a:xfrm>
        </p:spPr>
        <p:txBody>
          <a:bodyPr vert="horz" lIns="91440" tIns="45720" rIns="91440" bIns="45720" rtlCol="0" anchor="b">
            <a:normAutofit/>
          </a:bodyPr>
          <a:lstStyle/>
          <a:p>
            <a:pPr algn="l"/>
            <a:r>
              <a:rPr lang="en-US" sz="2800">
                <a:solidFill>
                  <a:schemeClr val="tx1"/>
                </a:solidFill>
              </a:rPr>
              <a:t>Thank you</a:t>
            </a:r>
          </a:p>
        </p:txBody>
      </p:sp>
      <p:sp>
        <p:nvSpPr>
          <p:cNvPr id="54" name="Rectangle 53">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56" name="Rectangle 55">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9144"/>
          </a:xfrm>
          <a:prstGeom prst="rect">
            <a:avLst/>
          </a:prstGeom>
          <a:solidFill>
            <a:srgbClr val="D5D5D5"/>
          </a:solidFill>
          <a:ln w="3175">
            <a:solidFill>
              <a:srgbClr val="D5D5D5"/>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Text Placeholder 6">
            <a:extLst>
              <a:ext uri="{FF2B5EF4-FFF2-40B4-BE49-F238E27FC236}">
                <a16:creationId xmlns:a16="http://schemas.microsoft.com/office/drawing/2014/main" id="{42AF1107-8D35-4E35-93C7-D3640946F742}"/>
              </a:ext>
            </a:extLst>
          </p:cNvPr>
          <p:cNvSpPr>
            <a:spLocks noGrp="1"/>
          </p:cNvSpPr>
          <p:nvPr>
            <p:ph type="body" sz="quarter" idx="13"/>
          </p:nvPr>
        </p:nvSpPr>
        <p:spPr>
          <a:xfrm>
            <a:off x="371094" y="2718054"/>
            <a:ext cx="3438906" cy="3207258"/>
          </a:xfrm>
        </p:spPr>
        <p:txBody>
          <a:bodyPr vert="horz" lIns="91440" tIns="45720" rIns="91440" bIns="45720" rtlCol="0" anchor="t">
            <a:normAutofit/>
          </a:bodyPr>
          <a:lstStyle/>
          <a:p>
            <a:pPr indent="-228600" algn="l">
              <a:buFont typeface="Arial" panose="020B0604020202020204" pitchFamily="34" charset="0"/>
              <a:buChar char="•"/>
            </a:pPr>
            <a:r>
              <a:rPr lang="en-US" sz="1700">
                <a:solidFill>
                  <a:schemeClr val="tx1"/>
                </a:solidFill>
              </a:rPr>
              <a:t>Thomas McAloon</a:t>
            </a:r>
          </a:p>
          <a:p>
            <a:pPr indent="-228600" algn="l">
              <a:buFont typeface="Arial" panose="020B0604020202020204" pitchFamily="34" charset="0"/>
              <a:buChar char="•"/>
            </a:pPr>
            <a:r>
              <a:rPr lang="en-US" sz="1700">
                <a:solidFill>
                  <a:schemeClr val="tx1"/>
                </a:solidFill>
              </a:rPr>
              <a:t>tmcal001@gold.ac.uk</a:t>
            </a:r>
          </a:p>
          <a:p>
            <a:pPr indent="-228600" algn="l">
              <a:buFont typeface="Arial" panose="020B0604020202020204" pitchFamily="34" charset="0"/>
              <a:buChar char="•"/>
            </a:pPr>
            <a:r>
              <a:rPr lang="en-US" sz="1700">
                <a:solidFill>
                  <a:schemeClr val="tx1"/>
                </a:solidFill>
              </a:rPr>
              <a:t>33618177</a:t>
            </a:r>
          </a:p>
          <a:p>
            <a:pPr indent="-228600" algn="l">
              <a:buFont typeface="Arial" panose="020B0604020202020204" pitchFamily="34" charset="0"/>
              <a:buChar char="•"/>
            </a:pPr>
            <a:endParaRPr lang="en-US" sz="1700">
              <a:solidFill>
                <a:schemeClr val="tx1"/>
              </a:solidFill>
            </a:endParaRPr>
          </a:p>
        </p:txBody>
      </p:sp>
      <p:sp>
        <p:nvSpPr>
          <p:cNvPr id="22" name="Date Placeholder 21">
            <a:extLst>
              <a:ext uri="{FF2B5EF4-FFF2-40B4-BE49-F238E27FC236}">
                <a16:creationId xmlns:a16="http://schemas.microsoft.com/office/drawing/2014/main" id="{692474E6-3035-46B8-9C05-9B4204E8ED39}"/>
              </a:ext>
            </a:extLst>
          </p:cNvPr>
          <p:cNvSpPr>
            <a:spLocks noGrp="1"/>
          </p:cNvSpPr>
          <p:nvPr>
            <p:ph type="dt" sz="half" idx="10"/>
          </p:nvPr>
        </p:nvSpPr>
        <p:spPr>
          <a:xfrm>
            <a:off x="371094" y="6356350"/>
            <a:ext cx="1828800" cy="365125"/>
          </a:xfrm>
        </p:spPr>
        <p:txBody>
          <a:bodyPr vert="horz" lIns="91440" tIns="45720" rIns="91440" bIns="45720" rtlCol="0" anchor="ctr">
            <a:normAutofit/>
          </a:bodyPr>
          <a:lstStyle/>
          <a:p>
            <a:pPr>
              <a:spcAft>
                <a:spcPts val="600"/>
              </a:spcAft>
              <a:defRPr/>
            </a:pPr>
            <a:r>
              <a:rPr lang="en-US">
                <a:solidFill>
                  <a:schemeClr val="tx1">
                    <a:lumMod val="50000"/>
                    <a:lumOff val="50000"/>
                  </a:schemeClr>
                </a:solidFill>
                <a:latin typeface="Calibri" panose="020F0502020204030204"/>
              </a:rPr>
              <a:t>9/3/20XX</a:t>
            </a:r>
          </a:p>
        </p:txBody>
      </p:sp>
      <p:sp>
        <p:nvSpPr>
          <p:cNvPr id="23" name="Footer Placeholder 22">
            <a:extLst>
              <a:ext uri="{FF2B5EF4-FFF2-40B4-BE49-F238E27FC236}">
                <a16:creationId xmlns:a16="http://schemas.microsoft.com/office/drawing/2014/main" id="{DE8D546E-0F46-4CC0-B2B1-8B2430D00C0C}"/>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defRPr/>
            </a:pPr>
            <a:r>
              <a:rPr lang="en-US" kern="1200">
                <a:solidFill>
                  <a:schemeClr val="tx1">
                    <a:lumMod val="50000"/>
                    <a:lumOff val="50000"/>
                  </a:schemeClr>
                </a:solidFill>
                <a:latin typeface="Calibri" panose="020F0502020204030204"/>
                <a:ea typeface="+mn-ea"/>
                <a:cs typeface="+mn-cs"/>
              </a:rPr>
              <a:t>Presentation Title</a:t>
            </a:r>
          </a:p>
        </p:txBody>
      </p:sp>
      <p:sp>
        <p:nvSpPr>
          <p:cNvPr id="24" name="Slide Number Placeholder 23">
            <a:extLst>
              <a:ext uri="{FF2B5EF4-FFF2-40B4-BE49-F238E27FC236}">
                <a16:creationId xmlns:a16="http://schemas.microsoft.com/office/drawing/2014/main" id="{5D838446-B95D-4AB7-B8CA-D5804BB79A11}"/>
              </a:ext>
            </a:extLst>
          </p:cNvPr>
          <p:cNvSpPr>
            <a:spLocks noGrp="1"/>
          </p:cNvSpPr>
          <p:nvPr>
            <p:ph type="sldNum" sz="quarter" idx="12"/>
          </p:nvPr>
        </p:nvSpPr>
        <p:spPr>
          <a:xfrm>
            <a:off x="9077706" y="6356350"/>
            <a:ext cx="2743200" cy="365125"/>
          </a:xfrm>
        </p:spPr>
        <p:txBody>
          <a:bodyPr vert="horz" lIns="91440" tIns="45720" rIns="91440" bIns="45720" rtlCol="0" anchor="ctr">
            <a:normAutofit/>
          </a:bodyPr>
          <a:lstStyle/>
          <a:p>
            <a:pPr>
              <a:spcAft>
                <a:spcPts val="600"/>
              </a:spcAft>
              <a:defRPr/>
            </a:pPr>
            <a:fld id="{D8DA9DAA-006C-4F4B-980E-E3DF019B24E2}" type="slidenum">
              <a:rPr lang="en-US">
                <a:latin typeface="Calibri" panose="020F0502020204030204"/>
              </a:rPr>
              <a:pPr>
                <a:spcAft>
                  <a:spcPts val="600"/>
                </a:spcAft>
                <a:defRPr/>
              </a:pPr>
              <a:t>12</a:t>
            </a:fld>
            <a:endParaRPr lang="en-US">
              <a:latin typeface="Calibri" panose="020F0502020204030204"/>
            </a:endParaRPr>
          </a:p>
        </p:txBody>
      </p:sp>
    </p:spTree>
    <p:extLst>
      <p:ext uri="{BB962C8B-B14F-4D97-AF65-F5344CB8AC3E}">
        <p14:creationId xmlns:p14="http://schemas.microsoft.com/office/powerpoint/2010/main" val="9273131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1DDBBC93-70DF-4E4E-98E3-08124185AB18}"/>
              </a:ext>
            </a:extLst>
          </p:cNvPr>
          <p:cNvSpPr>
            <a:spLocks noGrp="1"/>
          </p:cNvSpPr>
          <p:nvPr>
            <p:ph type="title"/>
          </p:nvPr>
        </p:nvSpPr>
        <p:spPr>
          <a:xfrm>
            <a:off x="5297762" y="329184"/>
            <a:ext cx="6251110" cy="1783080"/>
          </a:xfrm>
        </p:spPr>
        <p:txBody>
          <a:bodyPr vert="horz" lIns="91440" tIns="45720" rIns="91440" bIns="45720" rtlCol="0" anchor="b">
            <a:normAutofit/>
          </a:bodyPr>
          <a:lstStyle/>
          <a:p>
            <a:pPr algn="l"/>
            <a:r>
              <a:rPr lang="en-US" sz="5400" b="1" cap="all" spc="400" dirty="0">
                <a:solidFill>
                  <a:schemeClr val="tx1"/>
                </a:solidFill>
              </a:rPr>
              <a:t>Overview</a:t>
            </a:r>
            <a:endParaRPr lang="en-US" sz="5400" dirty="0">
              <a:solidFill>
                <a:schemeClr val="tx1"/>
              </a:solidFill>
            </a:endParaRPr>
          </a:p>
        </p:txBody>
      </p:sp>
      <p:pic>
        <p:nvPicPr>
          <p:cNvPr id="10" name="Picture 4">
            <a:extLst>
              <a:ext uri="{FF2B5EF4-FFF2-40B4-BE49-F238E27FC236}">
                <a16:creationId xmlns:a16="http://schemas.microsoft.com/office/drawing/2014/main" id="{1E2980C4-9D25-5FDF-2A4F-D2F1392D660A}"/>
              </a:ext>
            </a:extLst>
          </p:cNvPr>
          <p:cNvPicPr>
            <a:picLocks noChangeAspect="1"/>
          </p:cNvPicPr>
          <p:nvPr/>
        </p:nvPicPr>
        <p:blipFill rotWithShape="1">
          <a:blip r:embed="rId3"/>
          <a:srcRect l="19675" r="12414"/>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24"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5DE74E9-AA78-46C1-845A-0B72FA8AF35E}"/>
              </a:ext>
            </a:extLst>
          </p:cNvPr>
          <p:cNvSpPr>
            <a:spLocks noGrp="1"/>
          </p:cNvSpPr>
          <p:nvPr>
            <p:ph type="body" sz="quarter" idx="13"/>
          </p:nvPr>
        </p:nvSpPr>
        <p:spPr>
          <a:xfrm>
            <a:off x="5297762" y="2706624"/>
            <a:ext cx="6251110" cy="3483864"/>
          </a:xfrm>
        </p:spPr>
        <p:txBody>
          <a:bodyPr vert="horz" lIns="91440" tIns="45720" rIns="91440" bIns="45720" rtlCol="0">
            <a:normAutofit/>
          </a:bodyPr>
          <a:lstStyle/>
          <a:p>
            <a:pPr indent="-228600" algn="l">
              <a:buFont typeface="Arial" panose="020B0604020202020204" pitchFamily="34" charset="0"/>
              <a:buChar char="•"/>
            </a:pPr>
            <a:r>
              <a:rPr lang="en-US" sz="2200" dirty="0">
                <a:solidFill>
                  <a:schemeClr val="tx1"/>
                </a:solidFill>
              </a:rPr>
              <a:t>What is RSA Encryption?</a:t>
            </a:r>
          </a:p>
          <a:p>
            <a:pPr indent="-228600" algn="l">
              <a:buFont typeface="Arial" panose="020B0604020202020204" pitchFamily="34" charset="0"/>
              <a:buChar char="•"/>
            </a:pPr>
            <a:r>
              <a:rPr lang="en-US" sz="2200" dirty="0">
                <a:solidFill>
                  <a:schemeClr val="tx1"/>
                </a:solidFill>
              </a:rPr>
              <a:t>How does RSA Encryption work?</a:t>
            </a:r>
          </a:p>
          <a:p>
            <a:pPr indent="-228600" algn="l">
              <a:buFont typeface="Arial" panose="020B0604020202020204" pitchFamily="34" charset="0"/>
              <a:buChar char="•"/>
            </a:pPr>
            <a:r>
              <a:rPr lang="en-US" sz="2200" dirty="0">
                <a:solidFill>
                  <a:schemeClr val="tx1"/>
                </a:solidFill>
              </a:rPr>
              <a:t>Topic three</a:t>
            </a:r>
          </a:p>
          <a:p>
            <a:pPr indent="-228600" algn="l">
              <a:buFont typeface="Arial" panose="020B0604020202020204" pitchFamily="34" charset="0"/>
              <a:buChar char="•"/>
            </a:pPr>
            <a:r>
              <a:rPr lang="en-US" sz="2200" dirty="0">
                <a:solidFill>
                  <a:schemeClr val="tx1"/>
                </a:solidFill>
              </a:rPr>
              <a:t>Topic four</a:t>
            </a:r>
          </a:p>
        </p:txBody>
      </p:sp>
      <p:sp>
        <p:nvSpPr>
          <p:cNvPr id="8" name="Footer Placeholder 7">
            <a:extLst>
              <a:ext uri="{FF2B5EF4-FFF2-40B4-BE49-F238E27FC236}">
                <a16:creationId xmlns:a16="http://schemas.microsoft.com/office/drawing/2014/main" id="{AEEDFC2F-FF0A-4EC9-A0BB-0AA2B1E6BA4A}"/>
              </a:ext>
            </a:extLst>
          </p:cNvPr>
          <p:cNvSpPr>
            <a:spLocks noGrp="1"/>
          </p:cNvSpPr>
          <p:nvPr>
            <p:ph type="ftr" sz="quarter" idx="11"/>
          </p:nvPr>
        </p:nvSpPr>
        <p:spPr>
          <a:xfrm>
            <a:off x="5297762" y="6356350"/>
            <a:ext cx="4114800" cy="365125"/>
          </a:xfrm>
        </p:spPr>
        <p:txBody>
          <a:bodyPr vert="horz" lIns="91440" tIns="45720" rIns="91440" bIns="45720" rtlCol="0" anchor="ctr">
            <a:normAutofit/>
          </a:bodyPr>
          <a:lstStyle/>
          <a:p>
            <a:pPr algn="l">
              <a:spcAft>
                <a:spcPts val="600"/>
              </a:spcAft>
              <a:defRPr/>
            </a:pPr>
            <a:r>
              <a:rPr lang="en-US" kern="1200" dirty="0">
                <a:solidFill>
                  <a:prstClr val="black">
                    <a:tint val="75000"/>
                  </a:prstClr>
                </a:solidFill>
                <a:latin typeface="Calibri" panose="020F0502020204030204"/>
                <a:ea typeface="+mn-ea"/>
                <a:cs typeface="+mn-cs"/>
              </a:rPr>
              <a:t>RSA Encryption</a:t>
            </a:r>
          </a:p>
        </p:txBody>
      </p:sp>
      <p:sp>
        <p:nvSpPr>
          <p:cNvPr id="9" name="Slide Number Placeholder 8">
            <a:extLst>
              <a:ext uri="{FF2B5EF4-FFF2-40B4-BE49-F238E27FC236}">
                <a16:creationId xmlns:a16="http://schemas.microsoft.com/office/drawing/2014/main" id="{6DCF8D89-56D9-4E2B-9838-07DFB6E9D2BB}"/>
              </a:ext>
            </a:extLst>
          </p:cNvPr>
          <p:cNvSpPr>
            <a:spLocks noGrp="1"/>
          </p:cNvSpPr>
          <p:nvPr>
            <p:ph type="sldNum" sz="quarter" idx="12"/>
          </p:nvPr>
        </p:nvSpPr>
        <p:spPr>
          <a:xfrm>
            <a:off x="10052978" y="6356350"/>
            <a:ext cx="1300821" cy="365125"/>
          </a:xfrm>
        </p:spPr>
        <p:txBody>
          <a:bodyPr vert="horz" lIns="91440" tIns="45720" rIns="91440" bIns="45720" rtlCol="0" anchor="ctr">
            <a:normAutofit/>
          </a:bodyPr>
          <a:lstStyle/>
          <a:p>
            <a:pPr>
              <a:spcAft>
                <a:spcPts val="600"/>
              </a:spcAft>
              <a:defRPr/>
            </a:pPr>
            <a:fld id="{D8DA9DAA-006C-4F4B-980E-E3DF019B24E2}" type="slidenum">
              <a:rPr lang="en-US" smtClean="0">
                <a:solidFill>
                  <a:prstClr val="black">
                    <a:tint val="75000"/>
                  </a:prstClr>
                </a:solidFill>
                <a:latin typeface="Calibri" panose="020F0502020204030204"/>
              </a:rPr>
              <a:pPr>
                <a:spcAft>
                  <a:spcPts val="600"/>
                </a:spcAft>
                <a:defRPr/>
              </a:pPr>
              <a:t>2</a:t>
            </a:fld>
            <a:endParaRPr lang="en-US">
              <a:solidFill>
                <a:prstClr val="black">
                  <a:tint val="75000"/>
                </a:prstClr>
              </a:solidFill>
              <a:latin typeface="Calibri" panose="020F0502020204030204"/>
            </a:endParaRPr>
          </a:p>
        </p:txBody>
      </p:sp>
    </p:spTree>
    <p:extLst>
      <p:ext uri="{BB962C8B-B14F-4D97-AF65-F5344CB8AC3E}">
        <p14:creationId xmlns:p14="http://schemas.microsoft.com/office/powerpoint/2010/main" val="16135980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6" name="Rectangle 34">
            <a:extLst>
              <a:ext uri="{FF2B5EF4-FFF2-40B4-BE49-F238E27FC236}">
                <a16:creationId xmlns:a16="http://schemas.microsoft.com/office/drawing/2014/main" id="{85F55C16-BC21-49EF-A4FF-C3155BB93B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0115FF41-AFA4-4D25-AB42-AB034F4B4FEC}"/>
              </a:ext>
            </a:extLst>
          </p:cNvPr>
          <p:cNvSpPr>
            <a:spLocks noGrp="1"/>
          </p:cNvSpPr>
          <p:nvPr>
            <p:ph type="title"/>
          </p:nvPr>
        </p:nvSpPr>
        <p:spPr>
          <a:xfrm>
            <a:off x="6248400" y="365125"/>
            <a:ext cx="5105398" cy="1952744"/>
          </a:xfrm>
        </p:spPr>
        <p:txBody>
          <a:bodyPr vert="horz" lIns="91440" tIns="45720" rIns="91440" bIns="45720" rtlCol="0" anchor="ctr">
            <a:normAutofit/>
          </a:bodyPr>
          <a:lstStyle/>
          <a:p>
            <a:r>
              <a:rPr lang="en-US" sz="4400" b="1" cap="all" spc="400" dirty="0">
                <a:solidFill>
                  <a:schemeClr val="tx2"/>
                </a:solidFill>
              </a:rPr>
              <a:t>What is RSA Encryption?</a:t>
            </a:r>
            <a:endParaRPr lang="en-US" sz="4400" kern="1200" dirty="0">
              <a:solidFill>
                <a:schemeClr val="tx1"/>
              </a:solidFill>
              <a:latin typeface="+mj-lt"/>
              <a:ea typeface="+mj-ea"/>
              <a:cs typeface="+mj-cs"/>
            </a:endParaRPr>
          </a:p>
        </p:txBody>
      </p:sp>
      <p:sp>
        <p:nvSpPr>
          <p:cNvPr id="57" name="Freeform: Shape 36">
            <a:extLst>
              <a:ext uri="{FF2B5EF4-FFF2-40B4-BE49-F238E27FC236}">
                <a16:creationId xmlns:a16="http://schemas.microsoft.com/office/drawing/2014/main" id="{0C5F069E-AFE6-4825-8945-46F2918A50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6116569" cy="6858000"/>
          </a:xfrm>
          <a:custGeom>
            <a:avLst/>
            <a:gdLst>
              <a:gd name="connsiteX0" fmla="*/ 0 w 6116569"/>
              <a:gd name="connsiteY0" fmla="*/ 0 h 6879321"/>
              <a:gd name="connsiteX1" fmla="*/ 2935851 w 6116569"/>
              <a:gd name="connsiteY1" fmla="*/ 0 h 6879321"/>
              <a:gd name="connsiteX2" fmla="*/ 3238280 w 6116569"/>
              <a:gd name="connsiteY2" fmla="*/ 31980 h 6879321"/>
              <a:gd name="connsiteX3" fmla="*/ 3660541 w 6116569"/>
              <a:gd name="connsiteY3" fmla="*/ 550772 h 6879321"/>
              <a:gd name="connsiteX4" fmla="*/ 3808902 w 6116569"/>
              <a:gd name="connsiteY4" fmla="*/ 589860 h 6879321"/>
              <a:gd name="connsiteX5" fmla="*/ 4413762 w 6116569"/>
              <a:gd name="connsiteY5" fmla="*/ 625393 h 6879321"/>
              <a:gd name="connsiteX6" fmla="*/ 4567830 w 6116569"/>
              <a:gd name="connsiteY6" fmla="*/ 721333 h 6879321"/>
              <a:gd name="connsiteX7" fmla="*/ 4171247 w 6116569"/>
              <a:gd name="connsiteY7" fmla="*/ 792401 h 6879321"/>
              <a:gd name="connsiteX8" fmla="*/ 4376671 w 6116569"/>
              <a:gd name="connsiteY8" fmla="*/ 842148 h 6879321"/>
              <a:gd name="connsiteX9" fmla="*/ 4527887 w 6116569"/>
              <a:gd name="connsiteY9" fmla="*/ 813722 h 6879321"/>
              <a:gd name="connsiteX10" fmla="*/ 4633452 w 6116569"/>
              <a:gd name="connsiteY10" fmla="*/ 799508 h 6879321"/>
              <a:gd name="connsiteX11" fmla="*/ 4947293 w 6116569"/>
              <a:gd name="connsiteY11" fmla="*/ 870576 h 6879321"/>
              <a:gd name="connsiteX12" fmla="*/ 5263988 w 6116569"/>
              <a:gd name="connsiteY12" fmla="*/ 820828 h 6879321"/>
              <a:gd name="connsiteX13" fmla="*/ 5249723 w 6116569"/>
              <a:gd name="connsiteY13" fmla="*/ 895449 h 6879321"/>
              <a:gd name="connsiteX14" fmla="*/ 4744723 w 6116569"/>
              <a:gd name="connsiteY14" fmla="*/ 1197485 h 6879321"/>
              <a:gd name="connsiteX15" fmla="*/ 4767548 w 6116569"/>
              <a:gd name="connsiteY15" fmla="*/ 1346727 h 6879321"/>
              <a:gd name="connsiteX16" fmla="*/ 4539299 w 6116569"/>
              <a:gd name="connsiteY16" fmla="*/ 1421348 h 6879321"/>
              <a:gd name="connsiteX17" fmla="*/ 4607773 w 6116569"/>
              <a:gd name="connsiteY17" fmla="*/ 1485309 h 6879321"/>
              <a:gd name="connsiteX18" fmla="*/ 4579242 w 6116569"/>
              <a:gd name="connsiteY18" fmla="*/ 1535055 h 6879321"/>
              <a:gd name="connsiteX19" fmla="*/ 5278255 w 6116569"/>
              <a:gd name="connsiteY19" fmla="*/ 1609676 h 6879321"/>
              <a:gd name="connsiteX20" fmla="*/ 5771843 w 6116569"/>
              <a:gd name="connsiteY20" fmla="*/ 1630997 h 6879321"/>
              <a:gd name="connsiteX21" fmla="*/ 6105656 w 6116569"/>
              <a:gd name="connsiteY21" fmla="*/ 1748257 h 6879321"/>
              <a:gd name="connsiteX22" fmla="*/ 5691955 w 6116569"/>
              <a:gd name="connsiteY22" fmla="*/ 2167555 h 6879321"/>
              <a:gd name="connsiteX23" fmla="*/ 5475118 w 6116569"/>
              <a:gd name="connsiteY23" fmla="*/ 2348776 h 6879321"/>
              <a:gd name="connsiteX24" fmla="*/ 5826051 w 6116569"/>
              <a:gd name="connsiteY24" fmla="*/ 2291922 h 6879321"/>
              <a:gd name="connsiteX25" fmla="*/ 5552153 w 6116569"/>
              <a:gd name="connsiteY25" fmla="*/ 2597513 h 6879321"/>
              <a:gd name="connsiteX26" fmla="*/ 5603508 w 6116569"/>
              <a:gd name="connsiteY26" fmla="*/ 2647260 h 6879321"/>
              <a:gd name="connsiteX27" fmla="*/ 5700515 w 6116569"/>
              <a:gd name="connsiteY27" fmla="*/ 2679240 h 6879321"/>
              <a:gd name="connsiteX28" fmla="*/ 5246870 w 6116569"/>
              <a:gd name="connsiteY28" fmla="*/ 2888889 h 6879321"/>
              <a:gd name="connsiteX29" fmla="*/ 4836022 w 6116569"/>
              <a:gd name="connsiteY29" fmla="*/ 3169605 h 6879321"/>
              <a:gd name="connsiteX30" fmla="*/ 4736163 w 6116569"/>
              <a:gd name="connsiteY30" fmla="*/ 3233565 h 6879321"/>
              <a:gd name="connsiteX31" fmla="*/ 4853141 w 6116569"/>
              <a:gd name="connsiteY31" fmla="*/ 3233565 h 6879321"/>
              <a:gd name="connsiteX32" fmla="*/ 4944440 w 6116569"/>
              <a:gd name="connsiteY32" fmla="*/ 3226459 h 6879321"/>
              <a:gd name="connsiteX33" fmla="*/ 5109921 w 6116569"/>
              <a:gd name="connsiteY33" fmla="*/ 3283313 h 6879321"/>
              <a:gd name="connsiteX34" fmla="*/ 5694809 w 6116569"/>
              <a:gd name="connsiteY34" fmla="*/ 3141178 h 6879321"/>
              <a:gd name="connsiteX35" fmla="*/ 5566419 w 6116569"/>
              <a:gd name="connsiteY35" fmla="*/ 3301079 h 6879321"/>
              <a:gd name="connsiteX36" fmla="*/ 5415203 w 6116569"/>
              <a:gd name="connsiteY36" fmla="*/ 3397020 h 6879321"/>
              <a:gd name="connsiteX37" fmla="*/ 5612068 w 6116569"/>
              <a:gd name="connsiteY37" fmla="*/ 3432554 h 6879321"/>
              <a:gd name="connsiteX38" fmla="*/ 5206927 w 6116569"/>
              <a:gd name="connsiteY38" fmla="*/ 3599562 h 6879321"/>
              <a:gd name="connsiteX39" fmla="*/ 5301079 w 6116569"/>
              <a:gd name="connsiteY39" fmla="*/ 3723930 h 6879321"/>
              <a:gd name="connsiteX40" fmla="*/ 4507915 w 6116569"/>
              <a:gd name="connsiteY40" fmla="*/ 4306683 h 6879321"/>
              <a:gd name="connsiteX41" fmla="*/ 3982942 w 6116569"/>
              <a:gd name="connsiteY41" fmla="*/ 4587399 h 6879321"/>
              <a:gd name="connsiteX42" fmla="*/ 4185513 w 6116569"/>
              <a:gd name="connsiteY42" fmla="*/ 4541205 h 6879321"/>
              <a:gd name="connsiteX43" fmla="*/ 5212633 w 6116569"/>
              <a:gd name="connsiteY43" fmla="*/ 4455924 h 6879321"/>
              <a:gd name="connsiteX44" fmla="*/ 5312492 w 6116569"/>
              <a:gd name="connsiteY44" fmla="*/ 4473691 h 6879321"/>
              <a:gd name="connsiteX45" fmla="*/ 4596361 w 6116569"/>
              <a:gd name="connsiteY45" fmla="*/ 4818368 h 6879321"/>
              <a:gd name="connsiteX46" fmla="*/ 4873113 w 6116569"/>
              <a:gd name="connsiteY46" fmla="*/ 4885882 h 6879321"/>
              <a:gd name="connsiteX47" fmla="*/ 4935881 w 6116569"/>
              <a:gd name="connsiteY47" fmla="*/ 4914309 h 6879321"/>
              <a:gd name="connsiteX48" fmla="*/ 4873113 w 6116569"/>
              <a:gd name="connsiteY48" fmla="*/ 5003143 h 6879321"/>
              <a:gd name="connsiteX49" fmla="*/ 4721898 w 6116569"/>
              <a:gd name="connsiteY49" fmla="*/ 5095530 h 6879321"/>
              <a:gd name="connsiteX50" fmla="*/ 5132745 w 6116569"/>
              <a:gd name="connsiteY50" fmla="*/ 4949842 h 6879321"/>
              <a:gd name="connsiteX51" fmla="*/ 5101362 w 6116569"/>
              <a:gd name="connsiteY51" fmla="*/ 5081317 h 6879321"/>
              <a:gd name="connsiteX52" fmla="*/ 5138452 w 6116569"/>
              <a:gd name="connsiteY52" fmla="*/ 5198578 h 6879321"/>
              <a:gd name="connsiteX53" fmla="*/ 4904497 w 6116569"/>
              <a:gd name="connsiteY53" fmla="*/ 5362033 h 6879321"/>
              <a:gd name="connsiteX54" fmla="*/ 4579242 w 6116569"/>
              <a:gd name="connsiteY54" fmla="*/ 5674729 h 6879321"/>
              <a:gd name="connsiteX55" fmla="*/ 4253988 w 6116569"/>
              <a:gd name="connsiteY55" fmla="*/ 5884379 h 6879321"/>
              <a:gd name="connsiteX56" fmla="*/ 3985795 w 6116569"/>
              <a:gd name="connsiteY56" fmla="*/ 6069153 h 6879321"/>
              <a:gd name="connsiteX57" fmla="*/ 4231163 w 6116569"/>
              <a:gd name="connsiteY57" fmla="*/ 6030066 h 6879321"/>
              <a:gd name="connsiteX58" fmla="*/ 3814609 w 6116569"/>
              <a:gd name="connsiteY58" fmla="*/ 6317889 h 6879321"/>
              <a:gd name="connsiteX59" fmla="*/ 3751840 w 6116569"/>
              <a:gd name="connsiteY59" fmla="*/ 6339209 h 6879321"/>
              <a:gd name="connsiteX60" fmla="*/ 3089919 w 6116569"/>
              <a:gd name="connsiteY60" fmla="*/ 6563071 h 6879321"/>
              <a:gd name="connsiteX61" fmla="*/ 2961529 w 6116569"/>
              <a:gd name="connsiteY61" fmla="*/ 6662566 h 6879321"/>
              <a:gd name="connsiteX62" fmla="*/ 3107038 w 6116569"/>
              <a:gd name="connsiteY62" fmla="*/ 6673226 h 6879321"/>
              <a:gd name="connsiteX63" fmla="*/ 3594919 w 6116569"/>
              <a:gd name="connsiteY63" fmla="*/ 6591499 h 6879321"/>
              <a:gd name="connsiteX64" fmla="*/ 3261106 w 6116569"/>
              <a:gd name="connsiteY64" fmla="*/ 6726527 h 6879321"/>
              <a:gd name="connsiteX65" fmla="*/ 3620597 w 6116569"/>
              <a:gd name="connsiteY65" fmla="*/ 6740740 h 6879321"/>
              <a:gd name="connsiteX66" fmla="*/ 3703337 w 6116569"/>
              <a:gd name="connsiteY66" fmla="*/ 6826020 h 6879321"/>
              <a:gd name="connsiteX67" fmla="*/ 3689072 w 6116569"/>
              <a:gd name="connsiteY67" fmla="*/ 6879321 h 6879321"/>
              <a:gd name="connsiteX68" fmla="*/ 0 w 6116569"/>
              <a:gd name="connsiteY68" fmla="*/ 6879321 h 68793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pic>
        <p:nvPicPr>
          <p:cNvPr id="23" name="Graphic 22" descr="Laptop Secure">
            <a:extLst>
              <a:ext uri="{FF2B5EF4-FFF2-40B4-BE49-F238E27FC236}">
                <a16:creationId xmlns:a16="http://schemas.microsoft.com/office/drawing/2014/main" id="{0FBBD721-F9B0-8906-2F5D-E6A0D7D1637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01134" y="1918107"/>
            <a:ext cx="3195204" cy="3195204"/>
          </a:xfrm>
          <a:prstGeom prst="rect">
            <a:avLst/>
          </a:prstGeom>
        </p:spPr>
      </p:pic>
      <p:graphicFrame>
        <p:nvGraphicFramePr>
          <p:cNvPr id="60" name="Content Placeholder 3">
            <a:extLst>
              <a:ext uri="{FF2B5EF4-FFF2-40B4-BE49-F238E27FC236}">
                <a16:creationId xmlns:a16="http://schemas.microsoft.com/office/drawing/2014/main" id="{E21C1446-9225-2035-9972-68CE06C723D9}"/>
              </a:ext>
            </a:extLst>
          </p:cNvPr>
          <p:cNvGraphicFramePr>
            <a:graphicFrameLocks noGrp="1"/>
          </p:cNvGraphicFramePr>
          <p:nvPr>
            <p:ph idx="1"/>
          </p:nvPr>
        </p:nvGraphicFramePr>
        <p:xfrm>
          <a:off x="6248400" y="2497257"/>
          <a:ext cx="5105398" cy="3679705"/>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10" name="Footer Placeholder 9">
            <a:extLst>
              <a:ext uri="{FF2B5EF4-FFF2-40B4-BE49-F238E27FC236}">
                <a16:creationId xmlns:a16="http://schemas.microsoft.com/office/drawing/2014/main" id="{A8C7C3A0-5E78-49C8-B8D4-F3DF62B2BC93}"/>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defRPr/>
            </a:pPr>
            <a:r>
              <a:rPr lang="en-US" kern="1200" dirty="0">
                <a:solidFill>
                  <a:schemeClr val="tx1">
                    <a:tint val="75000"/>
                  </a:schemeClr>
                </a:solidFill>
                <a:latin typeface="+mn-lt"/>
                <a:ea typeface="+mn-ea"/>
                <a:cs typeface="+mn-cs"/>
              </a:rPr>
              <a:t>RSA Algorithms</a:t>
            </a:r>
          </a:p>
        </p:txBody>
      </p:sp>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defRPr/>
            </a:pPr>
            <a:fld id="{D8DA9DAA-006C-4F4B-980E-E3DF019B24E2}" type="slidenum">
              <a:rPr lang="en-US">
                <a:solidFill>
                  <a:schemeClr val="tx1">
                    <a:tint val="75000"/>
                  </a:schemeClr>
                </a:solidFill>
              </a:rPr>
              <a:pPr>
                <a:spcAft>
                  <a:spcPts val="600"/>
                </a:spcAft>
                <a:defRPr/>
              </a:pPr>
              <a:t>3</a:t>
            </a:fld>
            <a:endParaRPr lang="en-US">
              <a:solidFill>
                <a:schemeClr val="tx1">
                  <a:tint val="75000"/>
                </a:schemeClr>
              </a:solidFill>
            </a:endParaRPr>
          </a:p>
        </p:txBody>
      </p:sp>
    </p:spTree>
    <p:extLst>
      <p:ext uri="{BB962C8B-B14F-4D97-AF65-F5344CB8AC3E}">
        <p14:creationId xmlns:p14="http://schemas.microsoft.com/office/powerpoint/2010/main" val="36903266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9" name="Rectangle 58">
            <a:extLst>
              <a:ext uri="{FF2B5EF4-FFF2-40B4-BE49-F238E27FC236}">
                <a16:creationId xmlns:a16="http://schemas.microsoft.com/office/drawing/2014/main" id="{955A2079-FA98-4876-80F0-72364A7D2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0115FF41-AFA4-4D25-AB42-AB034F4B4FEC}"/>
              </a:ext>
            </a:extLst>
          </p:cNvPr>
          <p:cNvSpPr>
            <a:spLocks noGrp="1"/>
          </p:cNvSpPr>
          <p:nvPr>
            <p:ph type="title"/>
          </p:nvPr>
        </p:nvSpPr>
        <p:spPr>
          <a:xfrm>
            <a:off x="838200" y="557188"/>
            <a:ext cx="10515600" cy="1133499"/>
          </a:xfrm>
        </p:spPr>
        <p:txBody>
          <a:bodyPr vert="horz" lIns="91440" tIns="45720" rIns="91440" bIns="45720" rtlCol="0" anchor="ctr">
            <a:noAutofit/>
          </a:bodyPr>
          <a:lstStyle/>
          <a:p>
            <a:pPr algn="ctr"/>
            <a:r>
              <a:rPr lang="en-US" sz="4000" b="1" cap="all" spc="400" dirty="0">
                <a:solidFill>
                  <a:schemeClr val="tx2"/>
                </a:solidFill>
              </a:rPr>
              <a:t>How does RSA Encryption work?</a:t>
            </a:r>
            <a:endParaRPr lang="en-US" sz="3600" kern="1200" dirty="0">
              <a:solidFill>
                <a:schemeClr val="tx1"/>
              </a:solidFill>
              <a:latin typeface="+mj-lt"/>
              <a:ea typeface="+mj-ea"/>
              <a:cs typeface="+mj-cs"/>
            </a:endParaRPr>
          </a:p>
        </p:txBody>
      </p:sp>
      <p:sp>
        <p:nvSpPr>
          <p:cNvPr id="10" name="Footer Placeholder 9">
            <a:extLst>
              <a:ext uri="{FF2B5EF4-FFF2-40B4-BE49-F238E27FC236}">
                <a16:creationId xmlns:a16="http://schemas.microsoft.com/office/drawing/2014/main" id="{A8C7C3A0-5E78-49C8-B8D4-F3DF62B2BC93}"/>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defRPr/>
            </a:pPr>
            <a:r>
              <a:rPr lang="en-US" kern="1200" dirty="0">
                <a:solidFill>
                  <a:schemeClr val="tx1">
                    <a:tint val="75000"/>
                  </a:schemeClr>
                </a:solidFill>
                <a:latin typeface="+mn-lt"/>
                <a:ea typeface="+mn-ea"/>
                <a:cs typeface="+mn-cs"/>
              </a:rPr>
              <a:t>RSA Algorithms</a:t>
            </a:r>
          </a:p>
        </p:txBody>
      </p:sp>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defRPr/>
            </a:pPr>
            <a:fld id="{D8DA9DAA-006C-4F4B-980E-E3DF019B24E2}" type="slidenum">
              <a:rPr lang="en-US">
                <a:solidFill>
                  <a:schemeClr val="tx1">
                    <a:tint val="75000"/>
                  </a:schemeClr>
                </a:solidFill>
              </a:rPr>
              <a:pPr>
                <a:spcAft>
                  <a:spcPts val="600"/>
                </a:spcAft>
                <a:defRPr/>
              </a:pPr>
              <a:t>4</a:t>
            </a:fld>
            <a:endParaRPr lang="en-US">
              <a:solidFill>
                <a:schemeClr val="tx1">
                  <a:tint val="75000"/>
                </a:schemeClr>
              </a:solidFill>
            </a:endParaRPr>
          </a:p>
        </p:txBody>
      </p:sp>
      <p:graphicFrame>
        <p:nvGraphicFramePr>
          <p:cNvPr id="54" name="Content Placeholder 3">
            <a:extLst>
              <a:ext uri="{FF2B5EF4-FFF2-40B4-BE49-F238E27FC236}">
                <a16:creationId xmlns:a16="http://schemas.microsoft.com/office/drawing/2014/main" id="{5EF5E46C-087C-39C4-F6CF-5239FB49DD5B}"/>
              </a:ext>
            </a:extLst>
          </p:cNvPr>
          <p:cNvGraphicFramePr>
            <a:graphicFrameLocks noGrp="1"/>
          </p:cNvGraphicFramePr>
          <p:nvPr>
            <p:ph idx="1"/>
            <p:extLst>
              <p:ext uri="{D42A27DB-BD31-4B8C-83A1-F6EECF244321}">
                <p14:modId xmlns:p14="http://schemas.microsoft.com/office/powerpoint/2010/main" val="508220513"/>
              </p:ext>
            </p:extLst>
          </p:nvPr>
        </p:nvGraphicFramePr>
        <p:xfrm>
          <a:off x="838200" y="1828800"/>
          <a:ext cx="10515600" cy="43525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593200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7" name="Rectangle 86">
            <a:extLst>
              <a:ext uri="{FF2B5EF4-FFF2-40B4-BE49-F238E27FC236}">
                <a16:creationId xmlns:a16="http://schemas.microsoft.com/office/drawing/2014/main" id="{6C4028FD-8BAA-4A19-BFDE-594D991B7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0115FF41-AFA4-4D25-AB42-AB034F4B4FEC}"/>
              </a:ext>
            </a:extLst>
          </p:cNvPr>
          <p:cNvSpPr>
            <a:spLocks noGrp="1"/>
          </p:cNvSpPr>
          <p:nvPr>
            <p:ph type="title"/>
          </p:nvPr>
        </p:nvSpPr>
        <p:spPr>
          <a:xfrm>
            <a:off x="838200" y="556995"/>
            <a:ext cx="10515600" cy="1133693"/>
          </a:xfrm>
        </p:spPr>
        <p:txBody>
          <a:bodyPr vert="horz" lIns="91440" tIns="45720" rIns="91440" bIns="45720" rtlCol="0" anchor="ctr">
            <a:normAutofit/>
          </a:bodyPr>
          <a:lstStyle/>
          <a:p>
            <a:r>
              <a:rPr lang="en-US" sz="4000" b="1" cap="all" spc="400" dirty="0">
                <a:solidFill>
                  <a:schemeClr val="tx2"/>
                </a:solidFill>
              </a:rPr>
              <a:t>Generating Public &amp; Private Keys</a:t>
            </a:r>
            <a:endParaRPr lang="en-US" sz="4000" kern="1200" dirty="0">
              <a:solidFill>
                <a:schemeClr val="tx1"/>
              </a:solidFill>
              <a:latin typeface="+mj-lt"/>
              <a:ea typeface="+mj-ea"/>
              <a:cs typeface="+mj-cs"/>
            </a:endParaRPr>
          </a:p>
        </p:txBody>
      </p:sp>
      <p:sp>
        <p:nvSpPr>
          <p:cNvPr id="10" name="Footer Placeholder 9">
            <a:extLst>
              <a:ext uri="{FF2B5EF4-FFF2-40B4-BE49-F238E27FC236}">
                <a16:creationId xmlns:a16="http://schemas.microsoft.com/office/drawing/2014/main" id="{A8C7C3A0-5E78-49C8-B8D4-F3DF62B2BC93}"/>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kern="1200">
                <a:solidFill>
                  <a:schemeClr val="tx1">
                    <a:tint val="75000"/>
                  </a:schemeClr>
                </a:solidFill>
                <a:latin typeface="+mn-lt"/>
                <a:ea typeface="+mn-ea"/>
                <a:cs typeface="+mn-cs"/>
              </a:rPr>
              <a:t>RSA Algorithms</a:t>
            </a:r>
            <a:endParaRPr lang="en-US" kern="1200" dirty="0">
              <a:solidFill>
                <a:schemeClr val="tx1">
                  <a:tint val="75000"/>
                </a:schemeClr>
              </a:solidFill>
              <a:latin typeface="+mn-lt"/>
              <a:ea typeface="+mn-ea"/>
              <a:cs typeface="+mn-cs"/>
            </a:endParaRPr>
          </a:p>
        </p:txBody>
      </p:sp>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D8DA9DAA-006C-4F4B-980E-E3DF019B24E2}" type="slidenum">
              <a:rPr lang="en-US" smtClean="0">
                <a:solidFill>
                  <a:schemeClr val="tx1">
                    <a:tint val="75000"/>
                  </a:schemeClr>
                </a:solidFill>
              </a:rPr>
              <a:pPr>
                <a:spcAft>
                  <a:spcPts val="600"/>
                </a:spcAft>
              </a:pPr>
              <a:t>5</a:t>
            </a:fld>
            <a:endParaRPr lang="en-US">
              <a:solidFill>
                <a:schemeClr val="tx1">
                  <a:tint val="75000"/>
                </a:schemeClr>
              </a:solidFill>
            </a:endParaRPr>
          </a:p>
        </p:txBody>
      </p:sp>
      <p:graphicFrame>
        <p:nvGraphicFramePr>
          <p:cNvPr id="59" name="Text Placeholder 3">
            <a:extLst>
              <a:ext uri="{FF2B5EF4-FFF2-40B4-BE49-F238E27FC236}">
                <a16:creationId xmlns:a16="http://schemas.microsoft.com/office/drawing/2014/main" id="{7BF52FDE-2589-C82E-CD9C-702E49C5139A}"/>
              </a:ext>
            </a:extLst>
          </p:cNvPr>
          <p:cNvGraphicFramePr/>
          <p:nvPr>
            <p:extLst>
              <p:ext uri="{D42A27DB-BD31-4B8C-83A1-F6EECF244321}">
                <p14:modId xmlns:p14="http://schemas.microsoft.com/office/powerpoint/2010/main" val="812990933"/>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53349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6" name="Rectangle 55">
            <a:extLst>
              <a:ext uri="{FF2B5EF4-FFF2-40B4-BE49-F238E27FC236}">
                <a16:creationId xmlns:a16="http://schemas.microsoft.com/office/drawing/2014/main" id="{245A9F99-D9B1-4094-A2E2-B90AC1DB7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a:extLst>
              <a:ext uri="{FF2B5EF4-FFF2-40B4-BE49-F238E27FC236}">
                <a16:creationId xmlns:a16="http://schemas.microsoft.com/office/drawing/2014/main" id="{B7FAF607-473A-4A43-A23D-BBFF5C4117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1DDBBC93-70DF-4E4E-98E3-08124185AB18}"/>
              </a:ext>
            </a:extLst>
          </p:cNvPr>
          <p:cNvSpPr>
            <a:spLocks noGrp="1"/>
          </p:cNvSpPr>
          <p:nvPr>
            <p:ph type="title"/>
          </p:nvPr>
        </p:nvSpPr>
        <p:spPr>
          <a:xfrm>
            <a:off x="6094104" y="802955"/>
            <a:ext cx="4738737" cy="1454051"/>
          </a:xfrm>
        </p:spPr>
        <p:txBody>
          <a:bodyPr vert="horz" lIns="91440" tIns="45720" rIns="91440" bIns="45720" rtlCol="0" anchor="ctr">
            <a:normAutofit/>
          </a:bodyPr>
          <a:lstStyle/>
          <a:p>
            <a:pPr algn="l"/>
            <a:r>
              <a:rPr lang="en-US" sz="4000" b="1" kern="1200" cap="all" spc="400" dirty="0">
                <a:solidFill>
                  <a:schemeClr val="tx2"/>
                </a:solidFill>
                <a:latin typeface="+mj-lt"/>
                <a:ea typeface="+mj-ea"/>
                <a:cs typeface="+mj-cs"/>
              </a:rPr>
              <a:t>Encryption &amp; Decryption</a:t>
            </a:r>
            <a:endParaRPr lang="en-US" sz="4000" kern="1200" dirty="0">
              <a:solidFill>
                <a:schemeClr val="tx2"/>
              </a:solidFill>
              <a:latin typeface="+mj-lt"/>
              <a:ea typeface="+mj-ea"/>
              <a:cs typeface="+mj-cs"/>
            </a:endParaRPr>
          </a:p>
        </p:txBody>
      </p:sp>
      <p:pic>
        <p:nvPicPr>
          <p:cNvPr id="53" name="Graphic 52" descr="Lock">
            <a:extLst>
              <a:ext uri="{FF2B5EF4-FFF2-40B4-BE49-F238E27FC236}">
                <a16:creationId xmlns:a16="http://schemas.microsoft.com/office/drawing/2014/main" id="{F4658425-27D0-73E0-DF99-E55305E7A4F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86951" y="1793846"/>
            <a:ext cx="3620021" cy="3620021"/>
          </a:xfrm>
          <a:prstGeom prst="rect">
            <a:avLst/>
          </a:prstGeom>
        </p:spPr>
      </p:pic>
      <p:sp>
        <p:nvSpPr>
          <p:cNvPr id="8" name="Footer Placeholder 7">
            <a:extLst>
              <a:ext uri="{FF2B5EF4-FFF2-40B4-BE49-F238E27FC236}">
                <a16:creationId xmlns:a16="http://schemas.microsoft.com/office/drawing/2014/main" id="{AEEDFC2F-FF0A-4EC9-A0BB-0AA2B1E6BA4A}"/>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defRPr/>
            </a:pPr>
            <a:r>
              <a:rPr lang="en-US" kern="1200">
                <a:solidFill>
                  <a:schemeClr val="tx1">
                    <a:tint val="75000"/>
                  </a:schemeClr>
                </a:solidFill>
                <a:latin typeface="+mn-lt"/>
                <a:ea typeface="+mn-ea"/>
                <a:cs typeface="+mn-cs"/>
              </a:rPr>
              <a:t>RSA Encryption</a:t>
            </a:r>
          </a:p>
        </p:txBody>
      </p:sp>
      <p:grpSp>
        <p:nvGrpSpPr>
          <p:cNvPr id="60" name="Group 59">
            <a:extLst>
              <a:ext uri="{FF2B5EF4-FFF2-40B4-BE49-F238E27FC236}">
                <a16:creationId xmlns:a16="http://schemas.microsoft.com/office/drawing/2014/main" id="{C5F6476F-D303-44D3-B30F-1BA348F0F64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2635" y="52996"/>
            <a:ext cx="5928607" cy="6805005"/>
            <a:chOff x="6095999" y="52996"/>
            <a:chExt cx="6093363" cy="6805005"/>
          </a:xfrm>
          <a:solidFill>
            <a:schemeClr val="accent5">
              <a:alpha val="10000"/>
            </a:schemeClr>
          </a:solidFill>
        </p:grpSpPr>
        <p:sp>
          <p:nvSpPr>
            <p:cNvPr id="61" name="Freeform: Shape 60">
              <a:extLst>
                <a:ext uri="{FF2B5EF4-FFF2-40B4-BE49-F238E27FC236}">
                  <a16:creationId xmlns:a16="http://schemas.microsoft.com/office/drawing/2014/main" id="{C972EB4B-0539-4430-9340-8117B9D7C3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1" y="52996"/>
              <a:ext cx="6093361" cy="6805003"/>
            </a:xfrm>
            <a:custGeom>
              <a:avLst/>
              <a:gdLst>
                <a:gd name="connsiteX0" fmla="*/ 3391253 w 5890489"/>
                <a:gd name="connsiteY0" fmla="*/ 0 h 6578438"/>
                <a:gd name="connsiteX1" fmla="*/ 3434974 w 5890489"/>
                <a:gd name="connsiteY1" fmla="*/ 646 h 6578438"/>
                <a:gd name="connsiteX2" fmla="*/ 3522419 w 5890489"/>
                <a:gd name="connsiteY2" fmla="*/ 2712 h 6578438"/>
                <a:gd name="connsiteX3" fmla="*/ 3610261 w 5890489"/>
                <a:gd name="connsiteY3" fmla="*/ 6458 h 6578438"/>
                <a:gd name="connsiteX4" fmla="*/ 3786872 w 5890489"/>
                <a:gd name="connsiteY4" fmla="*/ 20667 h 6578438"/>
                <a:gd name="connsiteX5" fmla="*/ 3962291 w 5890489"/>
                <a:gd name="connsiteY5" fmla="*/ 43530 h 6578438"/>
                <a:gd name="connsiteX6" fmla="*/ 4135855 w 5890489"/>
                <a:gd name="connsiteY6" fmla="*/ 75176 h 6578438"/>
                <a:gd name="connsiteX7" fmla="*/ 4307299 w 5890489"/>
                <a:gd name="connsiteY7" fmla="*/ 114315 h 6578438"/>
                <a:gd name="connsiteX8" fmla="*/ 4476358 w 5890489"/>
                <a:gd name="connsiteY8" fmla="*/ 160816 h 6578438"/>
                <a:gd name="connsiteX9" fmla="*/ 4559829 w 5890489"/>
                <a:gd name="connsiteY9" fmla="*/ 186779 h 6578438"/>
                <a:gd name="connsiteX10" fmla="*/ 4642901 w 5890489"/>
                <a:gd name="connsiteY10" fmla="*/ 213648 h 6578438"/>
                <a:gd name="connsiteX11" fmla="*/ 5280847 w 5890489"/>
                <a:gd name="connsiteY11" fmla="*/ 485936 h 6578438"/>
                <a:gd name="connsiteX12" fmla="*/ 5865400 w 5890489"/>
                <a:gd name="connsiteY12" fmla="*/ 851099 h 6578438"/>
                <a:gd name="connsiteX13" fmla="*/ 5890489 w 5890489"/>
                <a:gd name="connsiteY13" fmla="*/ 870950 h 6578438"/>
                <a:gd name="connsiteX14" fmla="*/ 5890489 w 5890489"/>
                <a:gd name="connsiteY14" fmla="*/ 1321814 h 6578438"/>
                <a:gd name="connsiteX15" fmla="*/ 5887395 w 5890489"/>
                <a:gd name="connsiteY15" fmla="*/ 1318952 h 6578438"/>
                <a:gd name="connsiteX16" fmla="*/ 5830291 w 5890489"/>
                <a:gd name="connsiteY16" fmla="*/ 1265992 h 6578438"/>
                <a:gd name="connsiteX17" fmla="*/ 5815981 w 5890489"/>
                <a:gd name="connsiteY17" fmla="*/ 1252687 h 6578438"/>
                <a:gd name="connsiteX18" fmla="*/ 5801142 w 5890489"/>
                <a:gd name="connsiteY18" fmla="*/ 1240158 h 6578438"/>
                <a:gd name="connsiteX19" fmla="*/ 5771464 w 5890489"/>
                <a:gd name="connsiteY19" fmla="*/ 1214969 h 6578438"/>
                <a:gd name="connsiteX20" fmla="*/ 5651030 w 5890489"/>
                <a:gd name="connsiteY20" fmla="*/ 1115767 h 6578438"/>
                <a:gd name="connsiteX21" fmla="*/ 5123183 w 5890489"/>
                <a:gd name="connsiteY21" fmla="*/ 780443 h 6578438"/>
                <a:gd name="connsiteX22" fmla="*/ 4533860 w 5890489"/>
                <a:gd name="connsiteY22" fmla="*/ 567701 h 6578438"/>
                <a:gd name="connsiteX23" fmla="*/ 4457281 w 5890489"/>
                <a:gd name="connsiteY23" fmla="*/ 550780 h 6578438"/>
                <a:gd name="connsiteX24" fmla="*/ 4380568 w 5890489"/>
                <a:gd name="connsiteY24" fmla="*/ 535279 h 6578438"/>
                <a:gd name="connsiteX25" fmla="*/ 4303325 w 5890489"/>
                <a:gd name="connsiteY25" fmla="*/ 522879 h 6578438"/>
                <a:gd name="connsiteX26" fmla="*/ 4264769 w 5890489"/>
                <a:gd name="connsiteY26" fmla="*/ 516679 h 6578438"/>
                <a:gd name="connsiteX27" fmla="*/ 4226082 w 5890489"/>
                <a:gd name="connsiteY27" fmla="*/ 511253 h 6578438"/>
                <a:gd name="connsiteX28" fmla="*/ 4070934 w 5890489"/>
                <a:gd name="connsiteY28" fmla="*/ 494848 h 6578438"/>
                <a:gd name="connsiteX29" fmla="*/ 3915521 w 5890489"/>
                <a:gd name="connsiteY29" fmla="*/ 486065 h 6578438"/>
                <a:gd name="connsiteX30" fmla="*/ 3760241 w 5890489"/>
                <a:gd name="connsiteY30" fmla="*/ 484257 h 6578438"/>
                <a:gd name="connsiteX31" fmla="*/ 3682734 w 5890489"/>
                <a:gd name="connsiteY31" fmla="*/ 486581 h 6578438"/>
                <a:gd name="connsiteX32" fmla="*/ 3605491 w 5890489"/>
                <a:gd name="connsiteY32" fmla="*/ 488907 h 6578438"/>
                <a:gd name="connsiteX33" fmla="*/ 3527454 w 5890489"/>
                <a:gd name="connsiteY33" fmla="*/ 493169 h 6578438"/>
                <a:gd name="connsiteX34" fmla="*/ 3449151 w 5890489"/>
                <a:gd name="connsiteY34" fmla="*/ 498336 h 6578438"/>
                <a:gd name="connsiteX35" fmla="*/ 3410067 w 5890489"/>
                <a:gd name="connsiteY35" fmla="*/ 500532 h 6578438"/>
                <a:gd name="connsiteX36" fmla="*/ 3371246 w 5890489"/>
                <a:gd name="connsiteY36" fmla="*/ 504279 h 6578438"/>
                <a:gd name="connsiteX37" fmla="*/ 3293739 w 5890489"/>
                <a:gd name="connsiteY37" fmla="*/ 511512 h 6578438"/>
                <a:gd name="connsiteX38" fmla="*/ 2689445 w 5890489"/>
                <a:gd name="connsiteY38" fmla="*/ 610198 h 6578438"/>
                <a:gd name="connsiteX39" fmla="*/ 2117875 w 5890489"/>
                <a:gd name="connsiteY39" fmla="*/ 800335 h 6578438"/>
                <a:gd name="connsiteX40" fmla="*/ 1981276 w 5890489"/>
                <a:gd name="connsiteY40" fmla="*/ 865566 h 6578438"/>
                <a:gd name="connsiteX41" fmla="*/ 1847991 w 5890489"/>
                <a:gd name="connsiteY41" fmla="*/ 938676 h 6578438"/>
                <a:gd name="connsiteX42" fmla="*/ 1783069 w 5890489"/>
                <a:gd name="connsiteY42" fmla="*/ 978718 h 6578438"/>
                <a:gd name="connsiteX43" fmla="*/ 1750609 w 5890489"/>
                <a:gd name="connsiteY43" fmla="*/ 998869 h 6578438"/>
                <a:gd name="connsiteX44" fmla="*/ 1734312 w 5890489"/>
                <a:gd name="connsiteY44" fmla="*/ 1008945 h 6578438"/>
                <a:gd name="connsiteX45" fmla="*/ 1718547 w 5890489"/>
                <a:gd name="connsiteY45" fmla="*/ 1019924 h 6578438"/>
                <a:gd name="connsiteX46" fmla="*/ 1655481 w 5890489"/>
                <a:gd name="connsiteY46" fmla="*/ 1063582 h 6578438"/>
                <a:gd name="connsiteX47" fmla="*/ 1593077 w 5890489"/>
                <a:gd name="connsiteY47" fmla="*/ 1108664 h 6578438"/>
                <a:gd name="connsiteX48" fmla="*/ 1532263 w 5890489"/>
                <a:gd name="connsiteY48" fmla="*/ 1156197 h 6578438"/>
                <a:gd name="connsiteX49" fmla="*/ 1472509 w 5890489"/>
                <a:gd name="connsiteY49" fmla="*/ 1205152 h 6578438"/>
                <a:gd name="connsiteX50" fmla="*/ 1414212 w 5890489"/>
                <a:gd name="connsiteY50" fmla="*/ 1256175 h 6578438"/>
                <a:gd name="connsiteX51" fmla="*/ 1357242 w 5890489"/>
                <a:gd name="connsiteY51" fmla="*/ 1308359 h 6578438"/>
                <a:gd name="connsiteX52" fmla="*/ 1153072 w 5890489"/>
                <a:gd name="connsiteY52" fmla="*/ 1529498 h 6578438"/>
                <a:gd name="connsiteX53" fmla="*/ 1002694 w 5890489"/>
                <a:gd name="connsiteY53" fmla="*/ 1770658 h 6578438"/>
                <a:gd name="connsiteX54" fmla="*/ 974076 w 5890489"/>
                <a:gd name="connsiteY54" fmla="*/ 1835371 h 6578438"/>
                <a:gd name="connsiteX55" fmla="*/ 949564 w 5890489"/>
                <a:gd name="connsiteY55" fmla="*/ 1903573 h 6578438"/>
                <a:gd name="connsiteX56" fmla="*/ 927173 w 5890489"/>
                <a:gd name="connsiteY56" fmla="*/ 1974229 h 6578438"/>
                <a:gd name="connsiteX57" fmla="*/ 906107 w 5890489"/>
                <a:gd name="connsiteY57" fmla="*/ 2046952 h 6578438"/>
                <a:gd name="connsiteX58" fmla="*/ 751092 w 5890489"/>
                <a:gd name="connsiteY58" fmla="*/ 2676266 h 6578438"/>
                <a:gd name="connsiteX59" fmla="*/ 547189 w 5890489"/>
                <a:gd name="connsiteY59" fmla="*/ 3308422 h 6578438"/>
                <a:gd name="connsiteX60" fmla="*/ 441195 w 5890489"/>
                <a:gd name="connsiteY60" fmla="*/ 3866306 h 6578438"/>
                <a:gd name="connsiteX61" fmla="*/ 527182 w 5890489"/>
                <a:gd name="connsiteY61" fmla="*/ 4439174 h 6578438"/>
                <a:gd name="connsiteX62" fmla="*/ 775073 w 5890489"/>
                <a:gd name="connsiteY62" fmla="*/ 4987240 h 6578438"/>
                <a:gd name="connsiteX63" fmla="*/ 943206 w 5890489"/>
                <a:gd name="connsiteY63" fmla="*/ 5244933 h 6578438"/>
                <a:gd name="connsiteX64" fmla="*/ 1133728 w 5890489"/>
                <a:gd name="connsiteY64" fmla="*/ 5490356 h 6578438"/>
                <a:gd name="connsiteX65" fmla="*/ 1359626 w 5890489"/>
                <a:gd name="connsiteY65" fmla="*/ 5709815 h 6578438"/>
                <a:gd name="connsiteX66" fmla="*/ 1481254 w 5890489"/>
                <a:gd name="connsiteY66" fmla="*/ 5809146 h 6578438"/>
                <a:gd name="connsiteX67" fmla="*/ 1543260 w 5890489"/>
                <a:gd name="connsiteY67" fmla="*/ 5856940 h 6578438"/>
                <a:gd name="connsiteX68" fmla="*/ 1607518 w 5890489"/>
                <a:gd name="connsiteY68" fmla="*/ 5901374 h 6578438"/>
                <a:gd name="connsiteX69" fmla="*/ 2145566 w 5890489"/>
                <a:gd name="connsiteY69" fmla="*/ 6193814 h 6578438"/>
                <a:gd name="connsiteX70" fmla="*/ 2214991 w 5890489"/>
                <a:gd name="connsiteY70" fmla="*/ 6221844 h 6578438"/>
                <a:gd name="connsiteX71" fmla="*/ 2249307 w 5890489"/>
                <a:gd name="connsiteY71" fmla="*/ 6236182 h 6578438"/>
                <a:gd name="connsiteX72" fmla="*/ 2284285 w 5890489"/>
                <a:gd name="connsiteY72" fmla="*/ 6248711 h 6578438"/>
                <a:gd name="connsiteX73" fmla="*/ 2354241 w 5890489"/>
                <a:gd name="connsiteY73" fmla="*/ 6273124 h 6578438"/>
                <a:gd name="connsiteX74" fmla="*/ 2371597 w 5890489"/>
                <a:gd name="connsiteY74" fmla="*/ 6279324 h 6578438"/>
                <a:gd name="connsiteX75" fmla="*/ 2387894 w 5890489"/>
                <a:gd name="connsiteY75" fmla="*/ 6287719 h 6578438"/>
                <a:gd name="connsiteX76" fmla="*/ 2421414 w 5890489"/>
                <a:gd name="connsiteY76" fmla="*/ 6302186 h 6578438"/>
                <a:gd name="connsiteX77" fmla="*/ 2489117 w 5890489"/>
                <a:gd name="connsiteY77" fmla="*/ 6329441 h 6578438"/>
                <a:gd name="connsiteX78" fmla="*/ 2522902 w 5890489"/>
                <a:gd name="connsiteY78" fmla="*/ 6343134 h 6578438"/>
                <a:gd name="connsiteX79" fmla="*/ 2556953 w 5890489"/>
                <a:gd name="connsiteY79" fmla="*/ 6356051 h 6578438"/>
                <a:gd name="connsiteX80" fmla="*/ 2695009 w 5890489"/>
                <a:gd name="connsiteY80" fmla="*/ 6401905 h 6578438"/>
                <a:gd name="connsiteX81" fmla="*/ 3268035 w 5890489"/>
                <a:gd name="connsiteY81" fmla="*/ 6501238 h 6578438"/>
                <a:gd name="connsiteX82" fmla="*/ 3341038 w 5890489"/>
                <a:gd name="connsiteY82" fmla="*/ 6506145 h 6578438"/>
                <a:gd name="connsiteX83" fmla="*/ 3414703 w 5890489"/>
                <a:gd name="connsiteY83" fmla="*/ 6507050 h 6578438"/>
                <a:gd name="connsiteX84" fmla="*/ 3488237 w 5890489"/>
                <a:gd name="connsiteY84" fmla="*/ 6508212 h 6578438"/>
                <a:gd name="connsiteX85" fmla="*/ 3524142 w 5890489"/>
                <a:gd name="connsiteY85" fmla="*/ 6507955 h 6578438"/>
                <a:gd name="connsiteX86" fmla="*/ 3559252 w 5890489"/>
                <a:gd name="connsiteY86" fmla="*/ 6506921 h 6578438"/>
                <a:gd name="connsiteX87" fmla="*/ 3629207 w 5890489"/>
                <a:gd name="connsiteY87" fmla="*/ 6503045 h 6578438"/>
                <a:gd name="connsiteX88" fmla="*/ 3698633 w 5890489"/>
                <a:gd name="connsiteY88" fmla="*/ 6496845 h 6578438"/>
                <a:gd name="connsiteX89" fmla="*/ 3733213 w 5890489"/>
                <a:gd name="connsiteY89" fmla="*/ 6493357 h 6578438"/>
                <a:gd name="connsiteX90" fmla="*/ 3767529 w 5890489"/>
                <a:gd name="connsiteY90" fmla="*/ 6488707 h 6578438"/>
                <a:gd name="connsiteX91" fmla="*/ 3801845 w 5890489"/>
                <a:gd name="connsiteY91" fmla="*/ 6484057 h 6578438"/>
                <a:gd name="connsiteX92" fmla="*/ 3835895 w 5890489"/>
                <a:gd name="connsiteY92" fmla="*/ 6478116 h 6578438"/>
                <a:gd name="connsiteX93" fmla="*/ 4364801 w 5890489"/>
                <a:gd name="connsiteY93" fmla="*/ 6308517 h 6578438"/>
                <a:gd name="connsiteX94" fmla="*/ 4861379 w 5890489"/>
                <a:gd name="connsiteY94" fmla="*/ 6000576 h 6578438"/>
                <a:gd name="connsiteX95" fmla="*/ 5341263 w 5890489"/>
                <a:gd name="connsiteY95" fmla="*/ 5605834 h 6578438"/>
                <a:gd name="connsiteX96" fmla="*/ 5587301 w 5890489"/>
                <a:gd name="connsiteY96" fmla="*/ 5390379 h 6578438"/>
                <a:gd name="connsiteX97" fmla="*/ 5849105 w 5890489"/>
                <a:gd name="connsiteY97" fmla="*/ 5176344 h 6578438"/>
                <a:gd name="connsiteX98" fmla="*/ 5890489 w 5890489"/>
                <a:gd name="connsiteY98" fmla="*/ 5145260 h 6578438"/>
                <a:gd name="connsiteX99" fmla="*/ 5890489 w 5890489"/>
                <a:gd name="connsiteY99" fmla="*/ 5995323 h 6578438"/>
                <a:gd name="connsiteX100" fmla="*/ 5811477 w 5890489"/>
                <a:gd name="connsiteY100" fmla="*/ 6077819 h 6578438"/>
                <a:gd name="connsiteX101" fmla="*/ 5301384 w 5890489"/>
                <a:gd name="connsiteY101" fmla="*/ 6542958 h 6578438"/>
                <a:gd name="connsiteX102" fmla="*/ 5252008 w 5890489"/>
                <a:gd name="connsiteY102" fmla="*/ 6578438 h 6578438"/>
                <a:gd name="connsiteX103" fmla="*/ 1653730 w 5890489"/>
                <a:gd name="connsiteY103" fmla="*/ 6578438 h 6578438"/>
                <a:gd name="connsiteX104" fmla="*/ 1549768 w 5890489"/>
                <a:gd name="connsiteY104" fmla="*/ 6488821 h 6578438"/>
                <a:gd name="connsiteX105" fmla="*/ 1298282 w 5890489"/>
                <a:gd name="connsiteY105" fmla="*/ 6243932 h 6578438"/>
                <a:gd name="connsiteX106" fmla="*/ 1237999 w 5890489"/>
                <a:gd name="connsiteY106" fmla="*/ 6181671 h 6578438"/>
                <a:gd name="connsiteX107" fmla="*/ 1179967 w 5890489"/>
                <a:gd name="connsiteY107" fmla="*/ 6117862 h 6578438"/>
                <a:gd name="connsiteX108" fmla="*/ 1121936 w 5890489"/>
                <a:gd name="connsiteY108" fmla="*/ 6054569 h 6578438"/>
                <a:gd name="connsiteX109" fmla="*/ 1065628 w 5890489"/>
                <a:gd name="connsiteY109" fmla="*/ 5990243 h 6578438"/>
                <a:gd name="connsiteX110" fmla="*/ 954335 w 5890489"/>
                <a:gd name="connsiteY110" fmla="*/ 5861460 h 6578438"/>
                <a:gd name="connsiteX111" fmla="*/ 898953 w 5890489"/>
                <a:gd name="connsiteY111" fmla="*/ 5797393 h 6578438"/>
                <a:gd name="connsiteX112" fmla="*/ 842908 w 5890489"/>
                <a:gd name="connsiteY112" fmla="*/ 5733582 h 6578438"/>
                <a:gd name="connsiteX113" fmla="*/ 622442 w 5890489"/>
                <a:gd name="connsiteY113" fmla="*/ 5471884 h 6578438"/>
                <a:gd name="connsiteX114" fmla="*/ 425559 w 5890489"/>
                <a:gd name="connsiteY114" fmla="*/ 5190036 h 6578438"/>
                <a:gd name="connsiteX115" fmla="*/ 123877 w 5890489"/>
                <a:gd name="connsiteY115" fmla="*/ 4564210 h 6578438"/>
                <a:gd name="connsiteX116" fmla="*/ 130 w 5890489"/>
                <a:gd name="connsiteY116" fmla="*/ 3865530 h 6578438"/>
                <a:gd name="connsiteX117" fmla="*/ 30602 w 5890489"/>
                <a:gd name="connsiteY117" fmla="*/ 3505793 h 6578438"/>
                <a:gd name="connsiteX118" fmla="*/ 126924 w 5890489"/>
                <a:gd name="connsiteY118" fmla="*/ 3157164 h 6578438"/>
                <a:gd name="connsiteX119" fmla="*/ 334803 w 5890489"/>
                <a:gd name="connsiteY119" fmla="*/ 2560530 h 6578438"/>
                <a:gd name="connsiteX120" fmla="*/ 381176 w 5890489"/>
                <a:gd name="connsiteY120" fmla="*/ 2409144 h 6578438"/>
                <a:gd name="connsiteX121" fmla="*/ 425825 w 5890489"/>
                <a:gd name="connsiteY121" fmla="*/ 2255819 h 6578438"/>
                <a:gd name="connsiteX122" fmla="*/ 470210 w 5890489"/>
                <a:gd name="connsiteY122" fmla="*/ 2099523 h 6578438"/>
                <a:gd name="connsiteX123" fmla="*/ 492998 w 5890489"/>
                <a:gd name="connsiteY123" fmla="*/ 2020213 h 6578438"/>
                <a:gd name="connsiteX124" fmla="*/ 517509 w 5890489"/>
                <a:gd name="connsiteY124" fmla="*/ 1939224 h 6578438"/>
                <a:gd name="connsiteX125" fmla="*/ 544007 w 5890489"/>
                <a:gd name="connsiteY125" fmla="*/ 1857201 h 6578438"/>
                <a:gd name="connsiteX126" fmla="*/ 573288 w 5890489"/>
                <a:gd name="connsiteY126" fmla="*/ 1774274 h 6578438"/>
                <a:gd name="connsiteX127" fmla="*/ 606146 w 5890489"/>
                <a:gd name="connsiteY127" fmla="*/ 1690832 h 6578438"/>
                <a:gd name="connsiteX128" fmla="*/ 644569 w 5890489"/>
                <a:gd name="connsiteY128" fmla="*/ 1607775 h 6578438"/>
                <a:gd name="connsiteX129" fmla="*/ 837874 w 5890489"/>
                <a:gd name="connsiteY129" fmla="*/ 1297638 h 6578438"/>
                <a:gd name="connsiteX130" fmla="*/ 1069602 w 5890489"/>
                <a:gd name="connsiteY130" fmla="*/ 1032194 h 6578438"/>
                <a:gd name="connsiteX131" fmla="*/ 1130548 w 5890489"/>
                <a:gd name="connsiteY131" fmla="*/ 970839 h 6578438"/>
                <a:gd name="connsiteX132" fmla="*/ 1192024 w 5890489"/>
                <a:gd name="connsiteY132" fmla="*/ 910129 h 6578438"/>
                <a:gd name="connsiteX133" fmla="*/ 1255356 w 5890489"/>
                <a:gd name="connsiteY133" fmla="*/ 850841 h 6578438"/>
                <a:gd name="connsiteX134" fmla="*/ 1319614 w 5890489"/>
                <a:gd name="connsiteY134" fmla="*/ 792068 h 6578438"/>
                <a:gd name="connsiteX135" fmla="*/ 1385728 w 5890489"/>
                <a:gd name="connsiteY135" fmla="*/ 734975 h 6578438"/>
                <a:gd name="connsiteX136" fmla="*/ 1452768 w 5890489"/>
                <a:gd name="connsiteY136" fmla="*/ 678528 h 6578438"/>
                <a:gd name="connsiteX137" fmla="*/ 1469594 w 5890489"/>
                <a:gd name="connsiteY137" fmla="*/ 664449 h 6578438"/>
                <a:gd name="connsiteX138" fmla="*/ 1487083 w 5890489"/>
                <a:gd name="connsiteY138" fmla="*/ 651015 h 6578438"/>
                <a:gd name="connsiteX139" fmla="*/ 1522193 w 5890489"/>
                <a:gd name="connsiteY139" fmla="*/ 624277 h 6578438"/>
                <a:gd name="connsiteX140" fmla="*/ 1592415 w 5890489"/>
                <a:gd name="connsiteY140" fmla="*/ 570671 h 6578438"/>
                <a:gd name="connsiteX141" fmla="*/ 1738287 w 5890489"/>
                <a:gd name="connsiteY141" fmla="*/ 469402 h 6578438"/>
                <a:gd name="connsiteX142" fmla="*/ 1890918 w 5890489"/>
                <a:gd name="connsiteY142" fmla="*/ 376530 h 6578438"/>
                <a:gd name="connsiteX143" fmla="*/ 2555363 w 5890489"/>
                <a:gd name="connsiteY143" fmla="*/ 105274 h 6578438"/>
                <a:gd name="connsiteX144" fmla="*/ 3259291 w 5890489"/>
                <a:gd name="connsiteY144" fmla="*/ 3229 h 6578438"/>
                <a:gd name="connsiteX145" fmla="*/ 3347265 w 5890489"/>
                <a:gd name="connsiteY145" fmla="*/ 903 h 6578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5890489" h="6578438">
                  <a:moveTo>
                    <a:pt x="3391253" y="0"/>
                  </a:moveTo>
                  <a:lnTo>
                    <a:pt x="3434974" y="646"/>
                  </a:lnTo>
                  <a:lnTo>
                    <a:pt x="3522419" y="2712"/>
                  </a:lnTo>
                  <a:cubicBezTo>
                    <a:pt x="3551567" y="3488"/>
                    <a:pt x="3580451" y="3746"/>
                    <a:pt x="3610261" y="6458"/>
                  </a:cubicBezTo>
                  <a:cubicBezTo>
                    <a:pt x="3669353" y="10850"/>
                    <a:pt x="3728179" y="14337"/>
                    <a:pt x="3786872" y="20667"/>
                  </a:cubicBezTo>
                  <a:lnTo>
                    <a:pt x="3962291" y="43530"/>
                  </a:lnTo>
                  <a:lnTo>
                    <a:pt x="4135855" y="75176"/>
                  </a:lnTo>
                  <a:cubicBezTo>
                    <a:pt x="4193224" y="87836"/>
                    <a:pt x="4250328" y="101398"/>
                    <a:pt x="4307299" y="114315"/>
                  </a:cubicBezTo>
                  <a:cubicBezTo>
                    <a:pt x="4364139" y="128394"/>
                    <a:pt x="4420050" y="145575"/>
                    <a:pt x="4476358" y="160816"/>
                  </a:cubicBezTo>
                  <a:cubicBezTo>
                    <a:pt x="4504580" y="167921"/>
                    <a:pt x="4532138" y="177995"/>
                    <a:pt x="4559829" y="186779"/>
                  </a:cubicBezTo>
                  <a:lnTo>
                    <a:pt x="4642901" y="213648"/>
                  </a:lnTo>
                  <a:cubicBezTo>
                    <a:pt x="4863234" y="288307"/>
                    <a:pt x="5076414" y="379371"/>
                    <a:pt x="5280847" y="485936"/>
                  </a:cubicBezTo>
                  <a:cubicBezTo>
                    <a:pt x="5485018" y="592631"/>
                    <a:pt x="5681768" y="713145"/>
                    <a:pt x="5865400" y="851099"/>
                  </a:cubicBezTo>
                  <a:lnTo>
                    <a:pt x="5890489" y="870950"/>
                  </a:lnTo>
                  <a:lnTo>
                    <a:pt x="5890489" y="1321814"/>
                  </a:lnTo>
                  <a:lnTo>
                    <a:pt x="5887395" y="1318952"/>
                  </a:lnTo>
                  <a:lnTo>
                    <a:pt x="5830291" y="1265992"/>
                  </a:lnTo>
                  <a:lnTo>
                    <a:pt x="5815981" y="1252687"/>
                  </a:lnTo>
                  <a:lnTo>
                    <a:pt x="5801142" y="1240158"/>
                  </a:lnTo>
                  <a:lnTo>
                    <a:pt x="5771464" y="1214969"/>
                  </a:lnTo>
                  <a:cubicBezTo>
                    <a:pt x="5731849" y="1181385"/>
                    <a:pt x="5692897" y="1146896"/>
                    <a:pt x="5651030" y="1115767"/>
                  </a:cubicBezTo>
                  <a:cubicBezTo>
                    <a:pt x="5487534" y="986985"/>
                    <a:pt x="5311321" y="872542"/>
                    <a:pt x="5123183" y="780443"/>
                  </a:cubicBezTo>
                  <a:cubicBezTo>
                    <a:pt x="4935309" y="688087"/>
                    <a:pt x="4737102" y="616398"/>
                    <a:pt x="4533860" y="567701"/>
                  </a:cubicBezTo>
                  <a:lnTo>
                    <a:pt x="4457281" y="550780"/>
                  </a:lnTo>
                  <a:cubicBezTo>
                    <a:pt x="4431709" y="545484"/>
                    <a:pt x="4406536" y="538896"/>
                    <a:pt x="4380568" y="535279"/>
                  </a:cubicBezTo>
                  <a:lnTo>
                    <a:pt x="4303325" y="522879"/>
                  </a:lnTo>
                  <a:lnTo>
                    <a:pt x="4264769" y="516679"/>
                  </a:lnTo>
                  <a:cubicBezTo>
                    <a:pt x="4251918" y="514612"/>
                    <a:pt x="4239067" y="512415"/>
                    <a:pt x="4226082" y="511253"/>
                  </a:cubicBezTo>
                  <a:cubicBezTo>
                    <a:pt x="4174145" y="505829"/>
                    <a:pt x="4122606" y="499498"/>
                    <a:pt x="4070934" y="494848"/>
                  </a:cubicBezTo>
                  <a:lnTo>
                    <a:pt x="3915521" y="486065"/>
                  </a:lnTo>
                  <a:lnTo>
                    <a:pt x="3760241" y="484257"/>
                  </a:lnTo>
                  <a:cubicBezTo>
                    <a:pt x="3734405" y="483869"/>
                    <a:pt x="3708571" y="485936"/>
                    <a:pt x="3682734" y="486581"/>
                  </a:cubicBezTo>
                  <a:lnTo>
                    <a:pt x="3605491" y="488907"/>
                  </a:lnTo>
                  <a:cubicBezTo>
                    <a:pt x="3579921" y="489165"/>
                    <a:pt x="3553555" y="491490"/>
                    <a:pt x="3527454" y="493169"/>
                  </a:cubicBezTo>
                  <a:lnTo>
                    <a:pt x="3449151" y="498336"/>
                  </a:lnTo>
                  <a:lnTo>
                    <a:pt x="3410067" y="500532"/>
                  </a:lnTo>
                  <a:lnTo>
                    <a:pt x="3371246" y="504279"/>
                  </a:lnTo>
                  <a:cubicBezTo>
                    <a:pt x="3345410" y="506862"/>
                    <a:pt x="3319575" y="509315"/>
                    <a:pt x="3293739" y="511512"/>
                  </a:cubicBezTo>
                  <a:cubicBezTo>
                    <a:pt x="3087450" y="531662"/>
                    <a:pt x="2885531" y="563180"/>
                    <a:pt x="2689445" y="610198"/>
                  </a:cubicBezTo>
                  <a:cubicBezTo>
                    <a:pt x="2493357" y="657344"/>
                    <a:pt x="2302303" y="719088"/>
                    <a:pt x="2117875" y="800335"/>
                  </a:cubicBezTo>
                  <a:cubicBezTo>
                    <a:pt x="2072298" y="821648"/>
                    <a:pt x="2026854" y="843606"/>
                    <a:pt x="1981276" y="865566"/>
                  </a:cubicBezTo>
                  <a:cubicBezTo>
                    <a:pt x="1937025" y="889978"/>
                    <a:pt x="1891978" y="913229"/>
                    <a:pt x="1847991" y="938676"/>
                  </a:cubicBezTo>
                  <a:lnTo>
                    <a:pt x="1783069" y="978718"/>
                  </a:lnTo>
                  <a:lnTo>
                    <a:pt x="1750609" y="998869"/>
                  </a:lnTo>
                  <a:lnTo>
                    <a:pt x="1734312" y="1008945"/>
                  </a:lnTo>
                  <a:lnTo>
                    <a:pt x="1718547" y="1019924"/>
                  </a:lnTo>
                  <a:lnTo>
                    <a:pt x="1655481" y="1063582"/>
                  </a:lnTo>
                  <a:cubicBezTo>
                    <a:pt x="1634414" y="1078178"/>
                    <a:pt x="1612950" y="1092259"/>
                    <a:pt x="1593077" y="1108664"/>
                  </a:cubicBezTo>
                  <a:lnTo>
                    <a:pt x="1532263" y="1156197"/>
                  </a:lnTo>
                  <a:cubicBezTo>
                    <a:pt x="1511992" y="1172085"/>
                    <a:pt x="1491587" y="1187844"/>
                    <a:pt x="1472509" y="1205152"/>
                  </a:cubicBezTo>
                  <a:lnTo>
                    <a:pt x="1414212" y="1256175"/>
                  </a:lnTo>
                  <a:cubicBezTo>
                    <a:pt x="1395001" y="1273354"/>
                    <a:pt x="1375127" y="1290147"/>
                    <a:pt x="1357242" y="1308359"/>
                  </a:cubicBezTo>
                  <a:cubicBezTo>
                    <a:pt x="1283178" y="1379532"/>
                    <a:pt x="1212163" y="1452513"/>
                    <a:pt x="1153072" y="1529498"/>
                  </a:cubicBezTo>
                  <a:cubicBezTo>
                    <a:pt x="1090933" y="1605578"/>
                    <a:pt x="1043501" y="1685794"/>
                    <a:pt x="1002694" y="1770658"/>
                  </a:cubicBezTo>
                  <a:lnTo>
                    <a:pt x="974076" y="1835371"/>
                  </a:lnTo>
                  <a:lnTo>
                    <a:pt x="949564" y="1903573"/>
                  </a:lnTo>
                  <a:cubicBezTo>
                    <a:pt x="940820" y="1925661"/>
                    <a:pt x="934593" y="1950719"/>
                    <a:pt x="927173" y="1974229"/>
                  </a:cubicBezTo>
                  <a:cubicBezTo>
                    <a:pt x="920019" y="1998254"/>
                    <a:pt x="912468" y="2021504"/>
                    <a:pt x="906107" y="2046952"/>
                  </a:cubicBezTo>
                  <a:cubicBezTo>
                    <a:pt x="853906" y="2245614"/>
                    <a:pt x="809918" y="2463136"/>
                    <a:pt x="751092" y="2676266"/>
                  </a:cubicBezTo>
                  <a:cubicBezTo>
                    <a:pt x="693458" y="2889912"/>
                    <a:pt x="624166" y="3100976"/>
                    <a:pt x="547189" y="3308422"/>
                  </a:cubicBezTo>
                  <a:cubicBezTo>
                    <a:pt x="479617" y="3487580"/>
                    <a:pt x="444109" y="3675523"/>
                    <a:pt x="441195" y="3866306"/>
                  </a:cubicBezTo>
                  <a:cubicBezTo>
                    <a:pt x="438014" y="4057089"/>
                    <a:pt x="469282" y="4250456"/>
                    <a:pt x="527182" y="4439174"/>
                  </a:cubicBezTo>
                  <a:cubicBezTo>
                    <a:pt x="584815" y="4628278"/>
                    <a:pt x="671067" y="4811828"/>
                    <a:pt x="775073" y="4987240"/>
                  </a:cubicBezTo>
                  <a:cubicBezTo>
                    <a:pt x="827009" y="5075075"/>
                    <a:pt x="884246" y="5160327"/>
                    <a:pt x="943206" y="5244933"/>
                  </a:cubicBezTo>
                  <a:cubicBezTo>
                    <a:pt x="1002296" y="5329411"/>
                    <a:pt x="1064964" y="5412337"/>
                    <a:pt x="1133728" y="5490356"/>
                  </a:cubicBezTo>
                  <a:cubicBezTo>
                    <a:pt x="1203949" y="5567728"/>
                    <a:pt x="1279337" y="5642259"/>
                    <a:pt x="1359626" y="5709815"/>
                  </a:cubicBezTo>
                  <a:cubicBezTo>
                    <a:pt x="1398711" y="5744949"/>
                    <a:pt x="1439916" y="5777241"/>
                    <a:pt x="1481254" y="5809146"/>
                  </a:cubicBezTo>
                  <a:cubicBezTo>
                    <a:pt x="1501922" y="5825163"/>
                    <a:pt x="1522325" y="5841309"/>
                    <a:pt x="1543260" y="5856940"/>
                  </a:cubicBezTo>
                  <a:cubicBezTo>
                    <a:pt x="1564591" y="5871923"/>
                    <a:pt x="1585921" y="5886777"/>
                    <a:pt x="1607518" y="5901374"/>
                  </a:cubicBezTo>
                  <a:cubicBezTo>
                    <a:pt x="1778565" y="6019693"/>
                    <a:pt x="1961271" y="6115924"/>
                    <a:pt x="2145566" y="6193814"/>
                  </a:cubicBezTo>
                  <a:lnTo>
                    <a:pt x="2214991" y="6221844"/>
                  </a:lnTo>
                  <a:lnTo>
                    <a:pt x="2249307" y="6236182"/>
                  </a:lnTo>
                  <a:cubicBezTo>
                    <a:pt x="2260702" y="6241089"/>
                    <a:pt x="2272625" y="6244577"/>
                    <a:pt x="2284285" y="6248711"/>
                  </a:cubicBezTo>
                  <a:lnTo>
                    <a:pt x="2354241" y="6273124"/>
                  </a:lnTo>
                  <a:cubicBezTo>
                    <a:pt x="2360070" y="6275190"/>
                    <a:pt x="2365899" y="6277128"/>
                    <a:pt x="2371597" y="6279324"/>
                  </a:cubicBezTo>
                  <a:cubicBezTo>
                    <a:pt x="2377161" y="6281778"/>
                    <a:pt x="2382329" y="6285007"/>
                    <a:pt x="2387894" y="6287719"/>
                  </a:cubicBezTo>
                  <a:cubicBezTo>
                    <a:pt x="2398757" y="6293274"/>
                    <a:pt x="2410153" y="6297666"/>
                    <a:pt x="2421414" y="6302186"/>
                  </a:cubicBezTo>
                  <a:lnTo>
                    <a:pt x="2489117" y="6329441"/>
                  </a:lnTo>
                  <a:lnTo>
                    <a:pt x="2522902" y="6343134"/>
                  </a:lnTo>
                  <a:cubicBezTo>
                    <a:pt x="2534165" y="6347654"/>
                    <a:pt x="2545294" y="6352563"/>
                    <a:pt x="2556953" y="6356051"/>
                  </a:cubicBezTo>
                  <a:lnTo>
                    <a:pt x="2695009" y="6401905"/>
                  </a:lnTo>
                  <a:cubicBezTo>
                    <a:pt x="2880895" y="6457190"/>
                    <a:pt x="3073141" y="6489095"/>
                    <a:pt x="3268035" y="6501238"/>
                  </a:cubicBezTo>
                  <a:cubicBezTo>
                    <a:pt x="3292413" y="6502659"/>
                    <a:pt x="3316527" y="6505629"/>
                    <a:pt x="3341038" y="6506145"/>
                  </a:cubicBezTo>
                  <a:lnTo>
                    <a:pt x="3414703" y="6507050"/>
                  </a:lnTo>
                  <a:lnTo>
                    <a:pt x="3488237" y="6508212"/>
                  </a:lnTo>
                  <a:cubicBezTo>
                    <a:pt x="3500690" y="6508729"/>
                    <a:pt x="3512483" y="6508471"/>
                    <a:pt x="3524142" y="6507955"/>
                  </a:cubicBezTo>
                  <a:lnTo>
                    <a:pt x="3559252" y="6506921"/>
                  </a:lnTo>
                  <a:cubicBezTo>
                    <a:pt x="3582835" y="6506792"/>
                    <a:pt x="3605889" y="6504467"/>
                    <a:pt x="3629207" y="6503045"/>
                  </a:cubicBezTo>
                  <a:cubicBezTo>
                    <a:pt x="3652526" y="6502012"/>
                    <a:pt x="3675579" y="6499171"/>
                    <a:pt x="3698633" y="6496845"/>
                  </a:cubicBezTo>
                  <a:cubicBezTo>
                    <a:pt x="3710160" y="6495683"/>
                    <a:pt x="3721819" y="6494907"/>
                    <a:pt x="3733213" y="6493357"/>
                  </a:cubicBezTo>
                  <a:lnTo>
                    <a:pt x="3767529" y="6488707"/>
                  </a:lnTo>
                  <a:lnTo>
                    <a:pt x="3801845" y="6484057"/>
                  </a:lnTo>
                  <a:lnTo>
                    <a:pt x="3835895" y="6478116"/>
                  </a:lnTo>
                  <a:cubicBezTo>
                    <a:pt x="4017673" y="6446727"/>
                    <a:pt x="4194152" y="6390281"/>
                    <a:pt x="4364801" y="6308517"/>
                  </a:cubicBezTo>
                  <a:cubicBezTo>
                    <a:pt x="4535583" y="6227139"/>
                    <a:pt x="4700138" y="6120962"/>
                    <a:pt x="4861379" y="6000576"/>
                  </a:cubicBezTo>
                  <a:cubicBezTo>
                    <a:pt x="5022621" y="5879931"/>
                    <a:pt x="5180684" y="5745337"/>
                    <a:pt x="5341263" y="5605834"/>
                  </a:cubicBezTo>
                  <a:lnTo>
                    <a:pt x="5587301" y="5390379"/>
                  </a:lnTo>
                  <a:cubicBezTo>
                    <a:pt x="5674216" y="5315718"/>
                    <a:pt x="5761527" y="5244416"/>
                    <a:pt x="5849105" y="5176344"/>
                  </a:cubicBezTo>
                  <a:lnTo>
                    <a:pt x="5890489" y="5145260"/>
                  </a:lnTo>
                  <a:lnTo>
                    <a:pt x="5890489" y="5995323"/>
                  </a:lnTo>
                  <a:lnTo>
                    <a:pt x="5811477" y="6077819"/>
                  </a:lnTo>
                  <a:cubicBezTo>
                    <a:pt x="5654739" y="6238377"/>
                    <a:pt x="5487138" y="6396093"/>
                    <a:pt x="5301384" y="6542958"/>
                  </a:cubicBezTo>
                  <a:lnTo>
                    <a:pt x="5252008" y="6578438"/>
                  </a:lnTo>
                  <a:lnTo>
                    <a:pt x="1653730" y="6578438"/>
                  </a:lnTo>
                  <a:lnTo>
                    <a:pt x="1549768" y="6488821"/>
                  </a:lnTo>
                  <a:cubicBezTo>
                    <a:pt x="1461976" y="6409495"/>
                    <a:pt x="1378573" y="6327182"/>
                    <a:pt x="1298282" y="6243932"/>
                  </a:cubicBezTo>
                  <a:cubicBezTo>
                    <a:pt x="1278277" y="6223006"/>
                    <a:pt x="1258138" y="6202210"/>
                    <a:pt x="1237999" y="6181671"/>
                  </a:cubicBezTo>
                  <a:lnTo>
                    <a:pt x="1179967" y="6117862"/>
                  </a:lnTo>
                  <a:lnTo>
                    <a:pt x="1121936" y="6054569"/>
                  </a:lnTo>
                  <a:cubicBezTo>
                    <a:pt x="1102328" y="6033644"/>
                    <a:pt x="1084573" y="6011427"/>
                    <a:pt x="1065628" y="5990243"/>
                  </a:cubicBezTo>
                  <a:cubicBezTo>
                    <a:pt x="1028662" y="5947099"/>
                    <a:pt x="990239" y="5904991"/>
                    <a:pt x="954335" y="5861460"/>
                  </a:cubicBezTo>
                  <a:cubicBezTo>
                    <a:pt x="936050" y="5840018"/>
                    <a:pt x="917634" y="5818446"/>
                    <a:pt x="898953" y="5797393"/>
                  </a:cubicBezTo>
                  <a:cubicBezTo>
                    <a:pt x="880404" y="5776208"/>
                    <a:pt x="861325" y="5755412"/>
                    <a:pt x="842908" y="5733582"/>
                  </a:cubicBezTo>
                  <a:cubicBezTo>
                    <a:pt x="767919" y="5647942"/>
                    <a:pt x="693061" y="5561786"/>
                    <a:pt x="622442" y="5471884"/>
                  </a:cubicBezTo>
                  <a:cubicBezTo>
                    <a:pt x="551559" y="5382112"/>
                    <a:pt x="486639" y="5287430"/>
                    <a:pt x="425559" y="5190036"/>
                  </a:cubicBezTo>
                  <a:cubicBezTo>
                    <a:pt x="303668" y="4994990"/>
                    <a:pt x="200193" y="4786123"/>
                    <a:pt x="123877" y="4564210"/>
                  </a:cubicBezTo>
                  <a:cubicBezTo>
                    <a:pt x="47694" y="4342555"/>
                    <a:pt x="2249" y="4106045"/>
                    <a:pt x="130" y="3865530"/>
                  </a:cubicBezTo>
                  <a:cubicBezTo>
                    <a:pt x="-1328" y="3745403"/>
                    <a:pt x="9537" y="3624629"/>
                    <a:pt x="30602" y="3505793"/>
                  </a:cubicBezTo>
                  <a:cubicBezTo>
                    <a:pt x="51802" y="3386828"/>
                    <a:pt x="84659" y="3270059"/>
                    <a:pt x="126924" y="3157164"/>
                  </a:cubicBezTo>
                  <a:cubicBezTo>
                    <a:pt x="200457" y="2959276"/>
                    <a:pt x="271737" y="2761388"/>
                    <a:pt x="334803" y="2560530"/>
                  </a:cubicBezTo>
                  <a:lnTo>
                    <a:pt x="381176" y="2409144"/>
                  </a:lnTo>
                  <a:lnTo>
                    <a:pt x="425825" y="2255819"/>
                  </a:lnTo>
                  <a:lnTo>
                    <a:pt x="470210" y="2099523"/>
                  </a:lnTo>
                  <a:lnTo>
                    <a:pt x="492998" y="2020213"/>
                  </a:lnTo>
                  <a:lnTo>
                    <a:pt x="517509" y="1939224"/>
                  </a:lnTo>
                  <a:cubicBezTo>
                    <a:pt x="525061" y="1912485"/>
                    <a:pt x="534866" y="1884586"/>
                    <a:pt x="544007" y="1857201"/>
                  </a:cubicBezTo>
                  <a:cubicBezTo>
                    <a:pt x="553680" y="1829559"/>
                    <a:pt x="561496" y="1802304"/>
                    <a:pt x="573288" y="1774274"/>
                  </a:cubicBezTo>
                  <a:lnTo>
                    <a:pt x="606146" y="1690832"/>
                  </a:lnTo>
                  <a:cubicBezTo>
                    <a:pt x="618467" y="1663060"/>
                    <a:pt x="631716" y="1635417"/>
                    <a:pt x="644569" y="1607775"/>
                  </a:cubicBezTo>
                  <a:cubicBezTo>
                    <a:pt x="698625" y="1498368"/>
                    <a:pt x="763413" y="1391287"/>
                    <a:pt x="837874" y="1297638"/>
                  </a:cubicBezTo>
                  <a:cubicBezTo>
                    <a:pt x="910348" y="1201278"/>
                    <a:pt x="990107" y="1115897"/>
                    <a:pt x="1069602" y="1032194"/>
                  </a:cubicBezTo>
                  <a:cubicBezTo>
                    <a:pt x="1089079" y="1010624"/>
                    <a:pt x="1110012" y="990990"/>
                    <a:pt x="1130548" y="970839"/>
                  </a:cubicBezTo>
                  <a:lnTo>
                    <a:pt x="1192024" y="910129"/>
                  </a:lnTo>
                  <a:cubicBezTo>
                    <a:pt x="1212031" y="889462"/>
                    <a:pt x="1234024" y="870475"/>
                    <a:pt x="1255356" y="850841"/>
                  </a:cubicBezTo>
                  <a:lnTo>
                    <a:pt x="1319614" y="792068"/>
                  </a:lnTo>
                  <a:cubicBezTo>
                    <a:pt x="1340680" y="772176"/>
                    <a:pt x="1363469" y="753834"/>
                    <a:pt x="1385728" y="734975"/>
                  </a:cubicBezTo>
                  <a:lnTo>
                    <a:pt x="1452768" y="678528"/>
                  </a:lnTo>
                  <a:lnTo>
                    <a:pt x="1469594" y="664449"/>
                  </a:lnTo>
                  <a:lnTo>
                    <a:pt x="1487083" y="651015"/>
                  </a:lnTo>
                  <a:lnTo>
                    <a:pt x="1522193" y="624277"/>
                  </a:lnTo>
                  <a:lnTo>
                    <a:pt x="1592415" y="570671"/>
                  </a:lnTo>
                  <a:cubicBezTo>
                    <a:pt x="1640110" y="535925"/>
                    <a:pt x="1689531" y="503245"/>
                    <a:pt x="1738287" y="469402"/>
                  </a:cubicBezTo>
                  <a:cubicBezTo>
                    <a:pt x="1788634" y="438015"/>
                    <a:pt x="1839643" y="407013"/>
                    <a:pt x="1890918" y="376530"/>
                  </a:cubicBezTo>
                  <a:cubicBezTo>
                    <a:pt x="2098400" y="258209"/>
                    <a:pt x="2323503" y="166241"/>
                    <a:pt x="2555363" y="105274"/>
                  </a:cubicBezTo>
                  <a:cubicBezTo>
                    <a:pt x="2787223" y="44047"/>
                    <a:pt x="3024516" y="12013"/>
                    <a:pt x="3259291" y="3229"/>
                  </a:cubicBezTo>
                  <a:lnTo>
                    <a:pt x="3347265" y="903"/>
                  </a:ln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Shape 61">
              <a:extLst>
                <a:ext uri="{FF2B5EF4-FFF2-40B4-BE49-F238E27FC236}">
                  <a16:creationId xmlns:a16="http://schemas.microsoft.com/office/drawing/2014/main" id="{ACA5348F-9FF6-485F-898D-1BED7EC727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5999" y="52997"/>
              <a:ext cx="6093363" cy="6805004"/>
            </a:xfrm>
            <a:custGeom>
              <a:avLst/>
              <a:gdLst>
                <a:gd name="connsiteX0" fmla="*/ 3517682 w 5890491"/>
                <a:gd name="connsiteY0" fmla="*/ 0 h 6578439"/>
                <a:gd name="connsiteX1" fmla="*/ 5849513 w 5890491"/>
                <a:gd name="connsiteY1" fmla="*/ 841730 h 6578439"/>
                <a:gd name="connsiteX2" fmla="*/ 5890491 w 5890491"/>
                <a:gd name="connsiteY2" fmla="*/ 879061 h 6578439"/>
                <a:gd name="connsiteX3" fmla="*/ 5890491 w 5890491"/>
                <a:gd name="connsiteY3" fmla="*/ 2034114 h 6578439"/>
                <a:gd name="connsiteX4" fmla="*/ 5757065 w 5890491"/>
                <a:gd name="connsiteY4" fmla="*/ 1854938 h 6578439"/>
                <a:gd name="connsiteX5" fmla="*/ 5564060 w 5890491"/>
                <a:gd name="connsiteY5" fmla="*/ 1642182 h 6578439"/>
                <a:gd name="connsiteX6" fmla="*/ 3517551 w 5890491"/>
                <a:gd name="connsiteY6" fmla="*/ 790012 h 6578439"/>
                <a:gd name="connsiteX7" fmla="*/ 1611552 w 5890491"/>
                <a:gd name="connsiteY7" fmla="*/ 1543282 h 6578439"/>
                <a:gd name="connsiteX8" fmla="*/ 1340656 w 5890491"/>
                <a:gd name="connsiteY8" fmla="*/ 1897925 h 6578439"/>
                <a:gd name="connsiteX9" fmla="*/ 1201705 w 5890491"/>
                <a:gd name="connsiteY9" fmla="*/ 2361213 h 6578439"/>
                <a:gd name="connsiteX10" fmla="*/ 852705 w 5890491"/>
                <a:gd name="connsiteY10" fmla="*/ 3529176 h 6578439"/>
                <a:gd name="connsiteX11" fmla="*/ 863863 w 5890491"/>
                <a:gd name="connsiteY11" fmla="*/ 4437051 h 6578439"/>
                <a:gd name="connsiteX12" fmla="*/ 1413569 w 5890491"/>
                <a:gd name="connsiteY12" fmla="*/ 5357174 h 6578439"/>
                <a:gd name="connsiteX13" fmla="*/ 2339129 w 5890491"/>
                <a:gd name="connsiteY13" fmla="*/ 6143367 h 6578439"/>
                <a:gd name="connsiteX14" fmla="*/ 3439449 w 5890491"/>
                <a:gd name="connsiteY14" fmla="*/ 6420049 h 6578439"/>
                <a:gd name="connsiteX15" fmla="*/ 5251388 w 5890491"/>
                <a:gd name="connsiteY15" fmla="*/ 5349009 h 6578439"/>
                <a:gd name="connsiteX16" fmla="*/ 5657731 w 5890491"/>
                <a:gd name="connsiteY16" fmla="*/ 4959205 h 6578439"/>
                <a:gd name="connsiteX17" fmla="*/ 5836127 w 5890491"/>
                <a:gd name="connsiteY17" fmla="*/ 4792052 h 6578439"/>
                <a:gd name="connsiteX18" fmla="*/ 5890491 w 5890491"/>
                <a:gd name="connsiteY18" fmla="*/ 4738662 h 6578439"/>
                <a:gd name="connsiteX19" fmla="*/ 5890491 w 5890491"/>
                <a:gd name="connsiteY19" fmla="*/ 5821964 h 6578439"/>
                <a:gd name="connsiteX20" fmla="*/ 5802001 w 5890491"/>
                <a:gd name="connsiteY20" fmla="*/ 5907904 h 6578439"/>
                <a:gd name="connsiteX21" fmla="*/ 5294358 w 5890491"/>
                <a:gd name="connsiteY21" fmla="*/ 6397505 h 6578439"/>
                <a:gd name="connsiteX22" fmla="*/ 5077178 w 5890491"/>
                <a:gd name="connsiteY22" fmla="*/ 6578439 h 6578439"/>
                <a:gd name="connsiteX23" fmla="*/ 1567290 w 5890491"/>
                <a:gd name="connsiteY23" fmla="*/ 6578439 h 6578439"/>
                <a:gd name="connsiteX24" fmla="*/ 1508588 w 5890491"/>
                <a:gd name="connsiteY24" fmla="*/ 6535186 h 6578439"/>
                <a:gd name="connsiteX25" fmla="*/ 826498 w 5890491"/>
                <a:gd name="connsiteY25" fmla="*/ 5876034 h 6578439"/>
                <a:gd name="connsiteX26" fmla="*/ 122403 w 5890491"/>
                <a:gd name="connsiteY26" fmla="*/ 3255655 h 6578439"/>
                <a:gd name="connsiteX27" fmla="*/ 1061197 w 5890491"/>
                <a:gd name="connsiteY27" fmla="*/ 984650 h 6578439"/>
                <a:gd name="connsiteX28" fmla="*/ 3517682 w 5890491"/>
                <a:gd name="connsiteY28" fmla="*/ 0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0491" h="6578439">
                  <a:moveTo>
                    <a:pt x="3517682" y="0"/>
                  </a:moveTo>
                  <a:cubicBezTo>
                    <a:pt x="4402017" y="0"/>
                    <a:pt x="5213742" y="315483"/>
                    <a:pt x="5849513" y="841730"/>
                  </a:cubicBezTo>
                  <a:lnTo>
                    <a:pt x="5890491" y="879061"/>
                  </a:lnTo>
                  <a:lnTo>
                    <a:pt x="5890491" y="2034114"/>
                  </a:lnTo>
                  <a:lnTo>
                    <a:pt x="5757065" y="1854938"/>
                  </a:lnTo>
                  <a:cubicBezTo>
                    <a:pt x="5696443" y="1781264"/>
                    <a:pt x="5632076" y="1710299"/>
                    <a:pt x="5564060" y="1642182"/>
                  </a:cubicBezTo>
                  <a:cubicBezTo>
                    <a:pt x="5015393" y="1092636"/>
                    <a:pt x="4288592" y="790012"/>
                    <a:pt x="3517551" y="790012"/>
                  </a:cubicBezTo>
                  <a:cubicBezTo>
                    <a:pt x="2701750" y="790012"/>
                    <a:pt x="2131676" y="1015335"/>
                    <a:pt x="1611552" y="1543282"/>
                  </a:cubicBezTo>
                  <a:cubicBezTo>
                    <a:pt x="1435754" y="1721722"/>
                    <a:pt x="1375945" y="1822729"/>
                    <a:pt x="1340656" y="1897925"/>
                  </a:cubicBezTo>
                  <a:cubicBezTo>
                    <a:pt x="1289148" y="2007623"/>
                    <a:pt x="1252432" y="2155907"/>
                    <a:pt x="1201705" y="2361213"/>
                  </a:cubicBezTo>
                  <a:cubicBezTo>
                    <a:pt x="1133721" y="2635919"/>
                    <a:pt x="1040568" y="3012290"/>
                    <a:pt x="852705" y="3529176"/>
                  </a:cubicBezTo>
                  <a:cubicBezTo>
                    <a:pt x="749952" y="3811784"/>
                    <a:pt x="753584" y="4108747"/>
                    <a:pt x="863863" y="4437051"/>
                  </a:cubicBezTo>
                  <a:cubicBezTo>
                    <a:pt x="964800" y="4737438"/>
                    <a:pt x="1154869" y="5055603"/>
                    <a:pt x="1413569" y="5357174"/>
                  </a:cubicBezTo>
                  <a:cubicBezTo>
                    <a:pt x="1718326" y="5712343"/>
                    <a:pt x="2021008" y="5969404"/>
                    <a:pt x="2339129" y="6143367"/>
                  </a:cubicBezTo>
                  <a:cubicBezTo>
                    <a:pt x="2679565" y="6329577"/>
                    <a:pt x="3039591" y="6420049"/>
                    <a:pt x="3439449" y="6420049"/>
                  </a:cubicBezTo>
                  <a:cubicBezTo>
                    <a:pt x="4142246" y="6420049"/>
                    <a:pt x="4633828" y="5976251"/>
                    <a:pt x="5251388" y="5349009"/>
                  </a:cubicBezTo>
                  <a:cubicBezTo>
                    <a:pt x="5389949" y="5208364"/>
                    <a:pt x="5526047" y="5081677"/>
                    <a:pt x="5657731" y="4959205"/>
                  </a:cubicBezTo>
                  <a:cubicBezTo>
                    <a:pt x="5719520" y="4901722"/>
                    <a:pt x="5779200" y="4846206"/>
                    <a:pt x="5836127" y="4792052"/>
                  </a:cubicBezTo>
                  <a:lnTo>
                    <a:pt x="5890491" y="4738662"/>
                  </a:lnTo>
                  <a:lnTo>
                    <a:pt x="5890491" y="5821964"/>
                  </a:lnTo>
                  <a:lnTo>
                    <a:pt x="5802001" y="5907904"/>
                  </a:lnTo>
                  <a:cubicBezTo>
                    <a:pt x="5634962" y="6077456"/>
                    <a:pt x="5467509" y="6243625"/>
                    <a:pt x="5294358" y="6397505"/>
                  </a:cubicBezTo>
                  <a:lnTo>
                    <a:pt x="5077178" y="6578439"/>
                  </a:lnTo>
                  <a:lnTo>
                    <a:pt x="1567290" y="6578439"/>
                  </a:lnTo>
                  <a:lnTo>
                    <a:pt x="1508588" y="6535186"/>
                  </a:lnTo>
                  <a:cubicBezTo>
                    <a:pt x="1263991" y="6345442"/>
                    <a:pt x="1038054" y="6122666"/>
                    <a:pt x="826498" y="5876034"/>
                  </a:cubicBezTo>
                  <a:cubicBezTo>
                    <a:pt x="261613" y="5217713"/>
                    <a:pt x="-239182" y="4250314"/>
                    <a:pt x="122403" y="3255655"/>
                  </a:cubicBezTo>
                  <a:cubicBezTo>
                    <a:pt x="607497" y="1921629"/>
                    <a:pt x="393040" y="1662857"/>
                    <a:pt x="1061197" y="984650"/>
                  </a:cubicBezTo>
                  <a:cubicBezTo>
                    <a:pt x="1729484" y="306444"/>
                    <a:pt x="2498060" y="0"/>
                    <a:pt x="351768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Shape 62">
              <a:extLst>
                <a:ext uri="{FF2B5EF4-FFF2-40B4-BE49-F238E27FC236}">
                  <a16:creationId xmlns:a16="http://schemas.microsoft.com/office/drawing/2014/main" id="{33B89F41-1D91-447A-88C5-8A917809FE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0" y="52997"/>
              <a:ext cx="6093362" cy="6805004"/>
            </a:xfrm>
            <a:custGeom>
              <a:avLst/>
              <a:gdLst>
                <a:gd name="connsiteX0" fmla="*/ 5890490 w 5890490"/>
                <a:gd name="connsiteY0" fmla="*/ 5389037 h 6578439"/>
                <a:gd name="connsiteX1" fmla="*/ 5890490 w 5890490"/>
                <a:gd name="connsiteY1" fmla="*/ 5855587 h 6578439"/>
                <a:gd name="connsiteX2" fmla="*/ 5784593 w 5890490"/>
                <a:gd name="connsiteY2" fmla="*/ 5962054 h 6578439"/>
                <a:gd name="connsiteX3" fmla="*/ 5663414 w 5890490"/>
                <a:gd name="connsiteY3" fmla="*/ 6082564 h 6578439"/>
                <a:gd name="connsiteX4" fmla="*/ 5147099 w 5890490"/>
                <a:gd name="connsiteY4" fmla="*/ 6547726 h 6578439"/>
                <a:gd name="connsiteX5" fmla="*/ 5105015 w 5890490"/>
                <a:gd name="connsiteY5" fmla="*/ 6578439 h 6578439"/>
                <a:gd name="connsiteX6" fmla="*/ 4385601 w 5890490"/>
                <a:gd name="connsiteY6" fmla="*/ 6578439 h 6578439"/>
                <a:gd name="connsiteX7" fmla="*/ 4507252 w 5890490"/>
                <a:gd name="connsiteY7" fmla="*/ 6515968 h 6578439"/>
                <a:gd name="connsiteX8" fmla="*/ 4909330 w 5890490"/>
                <a:gd name="connsiteY8" fmla="*/ 6253453 h 6578439"/>
                <a:gd name="connsiteX9" fmla="*/ 5411374 w 5890490"/>
                <a:gd name="connsiteY9" fmla="*/ 5828544 h 6578439"/>
                <a:gd name="connsiteX10" fmla="*/ 5533570 w 5890490"/>
                <a:gd name="connsiteY10" fmla="*/ 5714534 h 6578439"/>
                <a:gd name="connsiteX11" fmla="*/ 5657425 w 5890490"/>
                <a:gd name="connsiteY11" fmla="*/ 5597650 h 6578439"/>
                <a:gd name="connsiteX12" fmla="*/ 3336813 w 5890490"/>
                <a:gd name="connsiteY12" fmla="*/ 499 h 6578439"/>
                <a:gd name="connsiteX13" fmla="*/ 3513674 w 5890490"/>
                <a:gd name="connsiteY13" fmla="*/ 1202 h 6578439"/>
                <a:gd name="connsiteX14" fmla="*/ 3602743 w 5890490"/>
                <a:gd name="connsiteY14" fmla="*/ 4827 h 6578439"/>
                <a:gd name="connsiteX15" fmla="*/ 3647213 w 5890490"/>
                <a:gd name="connsiteY15" fmla="*/ 6703 h 6578439"/>
                <a:gd name="connsiteX16" fmla="*/ 3691684 w 5890490"/>
                <a:gd name="connsiteY16" fmla="*/ 9453 h 6578439"/>
                <a:gd name="connsiteX17" fmla="*/ 3868927 w 5890490"/>
                <a:gd name="connsiteY17" fmla="*/ 27080 h 6578439"/>
                <a:gd name="connsiteX18" fmla="*/ 5200872 w 5890490"/>
                <a:gd name="connsiteY18" fmla="*/ 472240 h 6578439"/>
                <a:gd name="connsiteX19" fmla="*/ 5772711 w 5890490"/>
                <a:gd name="connsiteY19" fmla="*/ 866334 h 6578439"/>
                <a:gd name="connsiteX20" fmla="*/ 5890490 w 5890490"/>
                <a:gd name="connsiteY20" fmla="*/ 972426 h 6578439"/>
                <a:gd name="connsiteX21" fmla="*/ 5890490 w 5890490"/>
                <a:gd name="connsiteY21" fmla="*/ 1158576 h 6578439"/>
                <a:gd name="connsiteX22" fmla="*/ 5676045 w 5890490"/>
                <a:gd name="connsiteY22" fmla="*/ 986969 h 6578439"/>
                <a:gd name="connsiteX23" fmla="*/ 5103776 w 5890490"/>
                <a:gd name="connsiteY23" fmla="*/ 655879 h 6578439"/>
                <a:gd name="connsiteX24" fmla="*/ 4482465 w 5890490"/>
                <a:gd name="connsiteY24" fmla="*/ 440363 h 6578439"/>
                <a:gd name="connsiteX25" fmla="*/ 4402444 w 5890490"/>
                <a:gd name="connsiteY25" fmla="*/ 422111 h 6578439"/>
                <a:gd name="connsiteX26" fmla="*/ 4322423 w 5890490"/>
                <a:gd name="connsiteY26" fmla="*/ 404610 h 6578439"/>
                <a:gd name="connsiteX27" fmla="*/ 4241892 w 5890490"/>
                <a:gd name="connsiteY27" fmla="*/ 389858 h 6578439"/>
                <a:gd name="connsiteX28" fmla="*/ 4201627 w 5890490"/>
                <a:gd name="connsiteY28" fmla="*/ 382483 h 6578439"/>
                <a:gd name="connsiteX29" fmla="*/ 4161234 w 5890490"/>
                <a:gd name="connsiteY29" fmla="*/ 375857 h 6578439"/>
                <a:gd name="connsiteX30" fmla="*/ 3999280 w 5890490"/>
                <a:gd name="connsiteY30" fmla="*/ 353606 h 6578439"/>
                <a:gd name="connsiteX31" fmla="*/ 3836817 w 5890490"/>
                <a:gd name="connsiteY31" fmla="*/ 338480 h 6578439"/>
                <a:gd name="connsiteX32" fmla="*/ 3673972 w 5890490"/>
                <a:gd name="connsiteY32" fmla="*/ 330604 h 6578439"/>
                <a:gd name="connsiteX33" fmla="*/ 3511126 w 5890490"/>
                <a:gd name="connsiteY33" fmla="*/ 328978 h 6578439"/>
                <a:gd name="connsiteX34" fmla="*/ 3183142 w 5890490"/>
                <a:gd name="connsiteY34" fmla="*/ 342854 h 6578439"/>
                <a:gd name="connsiteX35" fmla="*/ 2541444 w 5890490"/>
                <a:gd name="connsiteY35" fmla="*/ 439988 h 6578439"/>
                <a:gd name="connsiteX36" fmla="*/ 1933895 w 5890490"/>
                <a:gd name="connsiteY36" fmla="*/ 650505 h 6578439"/>
                <a:gd name="connsiteX37" fmla="*/ 1378079 w 5890490"/>
                <a:gd name="connsiteY37" fmla="*/ 983905 h 6578439"/>
                <a:gd name="connsiteX38" fmla="*/ 1312967 w 5890490"/>
                <a:gd name="connsiteY38" fmla="*/ 1033660 h 6578439"/>
                <a:gd name="connsiteX39" fmla="*/ 1248364 w 5890490"/>
                <a:gd name="connsiteY39" fmla="*/ 1084413 h 6578439"/>
                <a:gd name="connsiteX40" fmla="*/ 1185163 w 5890490"/>
                <a:gd name="connsiteY40" fmla="*/ 1137168 h 6578439"/>
                <a:gd name="connsiteX41" fmla="*/ 1122852 w 5890490"/>
                <a:gd name="connsiteY41" fmla="*/ 1190922 h 6578439"/>
                <a:gd name="connsiteX42" fmla="*/ 892092 w 5890490"/>
                <a:gd name="connsiteY42" fmla="*/ 1421440 h 6578439"/>
                <a:gd name="connsiteX43" fmla="*/ 707202 w 5890490"/>
                <a:gd name="connsiteY43" fmla="*/ 1684212 h 6578439"/>
                <a:gd name="connsiteX44" fmla="*/ 670121 w 5890490"/>
                <a:gd name="connsiteY44" fmla="*/ 1756093 h 6578439"/>
                <a:gd name="connsiteX45" fmla="*/ 637630 w 5890490"/>
                <a:gd name="connsiteY45" fmla="*/ 1830724 h 6578439"/>
                <a:gd name="connsiteX46" fmla="*/ 607685 w 5890490"/>
                <a:gd name="connsiteY46" fmla="*/ 1907105 h 6578439"/>
                <a:gd name="connsiteX47" fmla="*/ 580034 w 5890490"/>
                <a:gd name="connsiteY47" fmla="*/ 1984986 h 6578439"/>
                <a:gd name="connsiteX48" fmla="*/ 481919 w 5890490"/>
                <a:gd name="connsiteY48" fmla="*/ 2304386 h 6578439"/>
                <a:gd name="connsiteX49" fmla="*/ 433881 w 5890490"/>
                <a:gd name="connsiteY49" fmla="*/ 2465399 h 6578439"/>
                <a:gd name="connsiteX50" fmla="*/ 384442 w 5890490"/>
                <a:gd name="connsiteY50" fmla="*/ 2626163 h 6578439"/>
                <a:gd name="connsiteX51" fmla="*/ 166039 w 5890490"/>
                <a:gd name="connsiteY51" fmla="*/ 3261338 h 6578439"/>
                <a:gd name="connsiteX52" fmla="*/ 56202 w 5890490"/>
                <a:gd name="connsiteY52" fmla="*/ 3910265 h 6578439"/>
                <a:gd name="connsiteX53" fmla="*/ 93664 w 5890490"/>
                <a:gd name="connsiteY53" fmla="*/ 4237292 h 6578439"/>
                <a:gd name="connsiteX54" fmla="*/ 111758 w 5890490"/>
                <a:gd name="connsiteY54" fmla="*/ 4317548 h 6578439"/>
                <a:gd name="connsiteX55" fmla="*/ 133038 w 5890490"/>
                <a:gd name="connsiteY55" fmla="*/ 4397054 h 6578439"/>
                <a:gd name="connsiteX56" fmla="*/ 157757 w 5890490"/>
                <a:gd name="connsiteY56" fmla="*/ 4475560 h 6578439"/>
                <a:gd name="connsiteX57" fmla="*/ 185153 w 5890490"/>
                <a:gd name="connsiteY57" fmla="*/ 4553066 h 6578439"/>
                <a:gd name="connsiteX58" fmla="*/ 493642 w 5890490"/>
                <a:gd name="connsiteY58" fmla="*/ 5132239 h 6578439"/>
                <a:gd name="connsiteX59" fmla="*/ 914391 w 5890490"/>
                <a:gd name="connsiteY59" fmla="*/ 5636528 h 6578439"/>
                <a:gd name="connsiteX60" fmla="*/ 1402034 w 5890490"/>
                <a:gd name="connsiteY60" fmla="*/ 6076188 h 6578439"/>
                <a:gd name="connsiteX61" fmla="*/ 1664397 w 5890490"/>
                <a:gd name="connsiteY61" fmla="*/ 6267079 h 6578439"/>
                <a:gd name="connsiteX62" fmla="*/ 1938992 w 5890490"/>
                <a:gd name="connsiteY62" fmla="*/ 6434343 h 6578439"/>
                <a:gd name="connsiteX63" fmla="*/ 2225931 w 5890490"/>
                <a:gd name="connsiteY63" fmla="*/ 6574322 h 6578439"/>
                <a:gd name="connsiteX64" fmla="*/ 2236328 w 5890490"/>
                <a:gd name="connsiteY64" fmla="*/ 6578439 h 6578439"/>
                <a:gd name="connsiteX65" fmla="*/ 1504665 w 5890490"/>
                <a:gd name="connsiteY65" fmla="*/ 6578439 h 6578439"/>
                <a:gd name="connsiteX66" fmla="*/ 1456827 w 5890490"/>
                <a:gd name="connsiteY66" fmla="*/ 6543476 h 6578439"/>
                <a:gd name="connsiteX67" fmla="*/ 1188475 w 5890490"/>
                <a:gd name="connsiteY67" fmla="*/ 6314083 h 6578439"/>
                <a:gd name="connsiteX68" fmla="*/ 721728 w 5890490"/>
                <a:gd name="connsiteY68" fmla="*/ 5798666 h 6578439"/>
                <a:gd name="connsiteX69" fmla="*/ 344175 w 5890490"/>
                <a:gd name="connsiteY69" fmla="*/ 5219495 h 6578439"/>
                <a:gd name="connsiteX70" fmla="*/ 87293 w 5890490"/>
                <a:gd name="connsiteY70" fmla="*/ 4583569 h 6578439"/>
                <a:gd name="connsiteX71" fmla="*/ 65886 w 5890490"/>
                <a:gd name="connsiteY71" fmla="*/ 4500813 h 6578439"/>
                <a:gd name="connsiteX72" fmla="*/ 47409 w 5890490"/>
                <a:gd name="connsiteY72" fmla="*/ 4417431 h 6578439"/>
                <a:gd name="connsiteX73" fmla="*/ 39000 w 5890490"/>
                <a:gd name="connsiteY73" fmla="*/ 4375677 h 6578439"/>
                <a:gd name="connsiteX74" fmla="*/ 31610 w 5890490"/>
                <a:gd name="connsiteY74" fmla="*/ 4333674 h 6578439"/>
                <a:gd name="connsiteX75" fmla="*/ 18868 w 5890490"/>
                <a:gd name="connsiteY75" fmla="*/ 4249417 h 6578439"/>
                <a:gd name="connsiteX76" fmla="*/ 646 w 5890490"/>
                <a:gd name="connsiteY76" fmla="*/ 3910265 h 6578439"/>
                <a:gd name="connsiteX77" fmla="*/ 130234 w 5890490"/>
                <a:gd name="connsiteY77" fmla="*/ 3248337 h 6578439"/>
                <a:gd name="connsiteX78" fmla="*/ 335383 w 5890490"/>
                <a:gd name="connsiteY78" fmla="*/ 2611911 h 6578439"/>
                <a:gd name="connsiteX79" fmla="*/ 487272 w 5890490"/>
                <a:gd name="connsiteY79" fmla="*/ 1958609 h 6578439"/>
                <a:gd name="connsiteX80" fmla="*/ 508550 w 5890490"/>
                <a:gd name="connsiteY80" fmla="*/ 1876227 h 6578439"/>
                <a:gd name="connsiteX81" fmla="*/ 531742 w 5890490"/>
                <a:gd name="connsiteY81" fmla="*/ 1793721 h 6578439"/>
                <a:gd name="connsiteX82" fmla="*/ 558245 w 5890490"/>
                <a:gd name="connsiteY82" fmla="*/ 1711465 h 6578439"/>
                <a:gd name="connsiteX83" fmla="*/ 590100 w 5890490"/>
                <a:gd name="connsiteY83" fmla="*/ 1630332 h 6578439"/>
                <a:gd name="connsiteX84" fmla="*/ 758680 w 5890490"/>
                <a:gd name="connsiteY84" fmla="*/ 1322433 h 6578439"/>
                <a:gd name="connsiteX85" fmla="*/ 976317 w 5890490"/>
                <a:gd name="connsiteY85" fmla="*/ 1049286 h 6578439"/>
                <a:gd name="connsiteX86" fmla="*/ 1035314 w 5890490"/>
                <a:gd name="connsiteY86" fmla="*/ 985406 h 6578439"/>
                <a:gd name="connsiteX87" fmla="*/ 1095329 w 5890490"/>
                <a:gd name="connsiteY87" fmla="*/ 922526 h 6578439"/>
                <a:gd name="connsiteX88" fmla="*/ 1157384 w 5890490"/>
                <a:gd name="connsiteY88" fmla="*/ 861271 h 6578439"/>
                <a:gd name="connsiteX89" fmla="*/ 1220841 w 5890490"/>
                <a:gd name="connsiteY89" fmla="*/ 801017 h 6578439"/>
                <a:gd name="connsiteX90" fmla="*/ 1286462 w 5890490"/>
                <a:gd name="connsiteY90" fmla="*/ 742886 h 6578439"/>
                <a:gd name="connsiteX91" fmla="*/ 1353233 w 5890490"/>
                <a:gd name="connsiteY91" fmla="*/ 685632 h 6578439"/>
                <a:gd name="connsiteX92" fmla="*/ 1369924 w 5890490"/>
                <a:gd name="connsiteY92" fmla="*/ 671256 h 6578439"/>
                <a:gd name="connsiteX93" fmla="*/ 1387380 w 5890490"/>
                <a:gd name="connsiteY93" fmla="*/ 657755 h 6578439"/>
                <a:gd name="connsiteX94" fmla="*/ 1422422 w 5890490"/>
                <a:gd name="connsiteY94" fmla="*/ 630877 h 6578439"/>
                <a:gd name="connsiteX95" fmla="*/ 1492759 w 5890490"/>
                <a:gd name="connsiteY95" fmla="*/ 577248 h 6578439"/>
                <a:gd name="connsiteX96" fmla="*/ 1528820 w 5890490"/>
                <a:gd name="connsiteY96" fmla="*/ 551496 h 6578439"/>
                <a:gd name="connsiteX97" fmla="*/ 1565390 w 5890490"/>
                <a:gd name="connsiteY97" fmla="*/ 526370 h 6578439"/>
                <a:gd name="connsiteX98" fmla="*/ 1639040 w 5890490"/>
                <a:gd name="connsiteY98" fmla="*/ 476490 h 6578439"/>
                <a:gd name="connsiteX99" fmla="*/ 1792075 w 5890490"/>
                <a:gd name="connsiteY99" fmla="*/ 384859 h 6578439"/>
                <a:gd name="connsiteX100" fmla="*/ 2455943 w 5890490"/>
                <a:gd name="connsiteY100" fmla="*/ 117836 h 6578439"/>
                <a:gd name="connsiteX101" fmla="*/ 3159952 w 5890490"/>
                <a:gd name="connsiteY101" fmla="*/ 7203 h 6578439"/>
                <a:gd name="connsiteX102" fmla="*/ 3336813 w 5890490"/>
                <a:gd name="connsiteY102" fmla="*/ 499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5890490" h="6578439">
                  <a:moveTo>
                    <a:pt x="5890490" y="5389037"/>
                  </a:moveTo>
                  <a:lnTo>
                    <a:pt x="5890490" y="5855587"/>
                  </a:lnTo>
                  <a:lnTo>
                    <a:pt x="5784593" y="5962054"/>
                  </a:lnTo>
                  <a:cubicBezTo>
                    <a:pt x="5744454" y="6002308"/>
                    <a:pt x="5704062" y="6042436"/>
                    <a:pt x="5663414" y="6082564"/>
                  </a:cubicBezTo>
                  <a:cubicBezTo>
                    <a:pt x="5500314" y="6242577"/>
                    <a:pt x="5330970" y="6400714"/>
                    <a:pt x="5147099" y="6547726"/>
                  </a:cubicBezTo>
                  <a:lnTo>
                    <a:pt x="5105015" y="6578439"/>
                  </a:lnTo>
                  <a:lnTo>
                    <a:pt x="4385601" y="6578439"/>
                  </a:lnTo>
                  <a:lnTo>
                    <a:pt x="4507252" y="6515968"/>
                  </a:lnTo>
                  <a:cubicBezTo>
                    <a:pt x="4645901" y="6439679"/>
                    <a:pt x="4779837" y="6350961"/>
                    <a:pt x="4909330" y="6253453"/>
                  </a:cubicBezTo>
                  <a:cubicBezTo>
                    <a:pt x="5082369" y="6123567"/>
                    <a:pt x="5248145" y="5979180"/>
                    <a:pt x="5411374" y="5828544"/>
                  </a:cubicBezTo>
                  <a:cubicBezTo>
                    <a:pt x="5452149" y="5790791"/>
                    <a:pt x="5492924" y="5752788"/>
                    <a:pt x="5533570" y="5714534"/>
                  </a:cubicBezTo>
                  <a:lnTo>
                    <a:pt x="5657425" y="5597650"/>
                  </a:lnTo>
                  <a:close/>
                  <a:moveTo>
                    <a:pt x="3336813" y="499"/>
                  </a:moveTo>
                  <a:cubicBezTo>
                    <a:pt x="3395682" y="-392"/>
                    <a:pt x="3454550" y="-48"/>
                    <a:pt x="3513674" y="1202"/>
                  </a:cubicBezTo>
                  <a:lnTo>
                    <a:pt x="3602743" y="4827"/>
                  </a:lnTo>
                  <a:lnTo>
                    <a:pt x="3647213" y="6703"/>
                  </a:lnTo>
                  <a:cubicBezTo>
                    <a:pt x="3661994" y="7327"/>
                    <a:pt x="3676903" y="7703"/>
                    <a:pt x="3691684" y="9453"/>
                  </a:cubicBezTo>
                  <a:lnTo>
                    <a:pt x="3868927" y="27080"/>
                  </a:lnTo>
                  <a:cubicBezTo>
                    <a:pt x="4340645" y="85584"/>
                    <a:pt x="4795160" y="243221"/>
                    <a:pt x="5200872" y="472240"/>
                  </a:cubicBezTo>
                  <a:cubicBezTo>
                    <a:pt x="5403855" y="587124"/>
                    <a:pt x="5594988" y="719447"/>
                    <a:pt x="5772711" y="866334"/>
                  </a:cubicBezTo>
                  <a:lnTo>
                    <a:pt x="5890490" y="972426"/>
                  </a:lnTo>
                  <a:lnTo>
                    <a:pt x="5890490" y="1158576"/>
                  </a:lnTo>
                  <a:lnTo>
                    <a:pt x="5676045" y="986969"/>
                  </a:lnTo>
                  <a:cubicBezTo>
                    <a:pt x="5496587" y="857740"/>
                    <a:pt x="5304275" y="746699"/>
                    <a:pt x="5103776" y="655879"/>
                  </a:cubicBezTo>
                  <a:cubicBezTo>
                    <a:pt x="4903214" y="564747"/>
                    <a:pt x="4695006" y="492492"/>
                    <a:pt x="4482465" y="440363"/>
                  </a:cubicBezTo>
                  <a:lnTo>
                    <a:pt x="4402444" y="422111"/>
                  </a:lnTo>
                  <a:cubicBezTo>
                    <a:pt x="4375813" y="416111"/>
                    <a:pt x="4349436" y="408859"/>
                    <a:pt x="4322423" y="404610"/>
                  </a:cubicBezTo>
                  <a:lnTo>
                    <a:pt x="4241892" y="389858"/>
                  </a:lnTo>
                  <a:lnTo>
                    <a:pt x="4201627" y="382483"/>
                  </a:lnTo>
                  <a:cubicBezTo>
                    <a:pt x="4188248" y="379983"/>
                    <a:pt x="4174869" y="377483"/>
                    <a:pt x="4161234" y="375857"/>
                  </a:cubicBezTo>
                  <a:cubicBezTo>
                    <a:pt x="4107208" y="368482"/>
                    <a:pt x="4053308" y="360482"/>
                    <a:pt x="3999280" y="353606"/>
                  </a:cubicBezTo>
                  <a:cubicBezTo>
                    <a:pt x="3944999" y="348855"/>
                    <a:pt x="3890844" y="343854"/>
                    <a:pt x="3836817" y="338480"/>
                  </a:cubicBezTo>
                  <a:lnTo>
                    <a:pt x="3673972" y="330604"/>
                  </a:lnTo>
                  <a:cubicBezTo>
                    <a:pt x="3619690" y="329104"/>
                    <a:pt x="3565281" y="329604"/>
                    <a:pt x="3511126" y="328978"/>
                  </a:cubicBezTo>
                  <a:cubicBezTo>
                    <a:pt x="3402054" y="330728"/>
                    <a:pt x="3291706" y="334604"/>
                    <a:pt x="3183142" y="342854"/>
                  </a:cubicBezTo>
                  <a:cubicBezTo>
                    <a:pt x="2965505" y="358855"/>
                    <a:pt x="2750670" y="389733"/>
                    <a:pt x="2541444" y="439988"/>
                  </a:cubicBezTo>
                  <a:cubicBezTo>
                    <a:pt x="2332216" y="490117"/>
                    <a:pt x="2128850" y="559997"/>
                    <a:pt x="1933895" y="650505"/>
                  </a:cubicBezTo>
                  <a:cubicBezTo>
                    <a:pt x="1738939" y="741261"/>
                    <a:pt x="1553540" y="854146"/>
                    <a:pt x="1378079" y="983905"/>
                  </a:cubicBezTo>
                  <a:lnTo>
                    <a:pt x="1312967" y="1033660"/>
                  </a:lnTo>
                  <a:cubicBezTo>
                    <a:pt x="1291178" y="1050286"/>
                    <a:pt x="1269006" y="1066412"/>
                    <a:pt x="1248364" y="1084413"/>
                  </a:cubicBezTo>
                  <a:lnTo>
                    <a:pt x="1185163" y="1137168"/>
                  </a:lnTo>
                  <a:cubicBezTo>
                    <a:pt x="1164138" y="1154794"/>
                    <a:pt x="1142603" y="1172046"/>
                    <a:pt x="1122852" y="1190922"/>
                  </a:cubicBezTo>
                  <a:cubicBezTo>
                    <a:pt x="1041557" y="1264303"/>
                    <a:pt x="961663" y="1339309"/>
                    <a:pt x="892092" y="1421440"/>
                  </a:cubicBezTo>
                  <a:cubicBezTo>
                    <a:pt x="819589" y="1501822"/>
                    <a:pt x="759827" y="1590329"/>
                    <a:pt x="707202" y="1684212"/>
                  </a:cubicBezTo>
                  <a:cubicBezTo>
                    <a:pt x="694715" y="1708089"/>
                    <a:pt x="682227" y="1731841"/>
                    <a:pt x="670121" y="1756093"/>
                  </a:cubicBezTo>
                  <a:lnTo>
                    <a:pt x="637630" y="1830724"/>
                  </a:lnTo>
                  <a:cubicBezTo>
                    <a:pt x="626161" y="1855350"/>
                    <a:pt x="617624" y="1881603"/>
                    <a:pt x="607685" y="1907105"/>
                  </a:cubicBezTo>
                  <a:cubicBezTo>
                    <a:pt x="598128" y="1932857"/>
                    <a:pt x="588317" y="1958483"/>
                    <a:pt x="580034" y="1984986"/>
                  </a:cubicBezTo>
                  <a:cubicBezTo>
                    <a:pt x="544611" y="2089620"/>
                    <a:pt x="513393" y="2197128"/>
                    <a:pt x="481919" y="2304386"/>
                  </a:cubicBezTo>
                  <a:lnTo>
                    <a:pt x="433881" y="2465399"/>
                  </a:lnTo>
                  <a:lnTo>
                    <a:pt x="384442" y="2626163"/>
                  </a:lnTo>
                  <a:cubicBezTo>
                    <a:pt x="317672" y="2839680"/>
                    <a:pt x="243129" y="3050946"/>
                    <a:pt x="166039" y="3261338"/>
                  </a:cubicBezTo>
                  <a:cubicBezTo>
                    <a:pt x="88822" y="3468979"/>
                    <a:pt x="50850" y="3690248"/>
                    <a:pt x="56202" y="3910265"/>
                  </a:cubicBezTo>
                  <a:cubicBezTo>
                    <a:pt x="58495" y="4020274"/>
                    <a:pt x="71493" y="4129783"/>
                    <a:pt x="93664" y="4237292"/>
                  </a:cubicBezTo>
                  <a:cubicBezTo>
                    <a:pt x="99143" y="4264168"/>
                    <a:pt x="104623" y="4291045"/>
                    <a:pt x="111758" y="4317548"/>
                  </a:cubicBezTo>
                  <a:cubicBezTo>
                    <a:pt x="118384" y="4344176"/>
                    <a:pt x="124627" y="4370802"/>
                    <a:pt x="133038" y="4397054"/>
                  </a:cubicBezTo>
                  <a:cubicBezTo>
                    <a:pt x="140810" y="4423307"/>
                    <a:pt x="148456" y="4449683"/>
                    <a:pt x="157757" y="4475560"/>
                  </a:cubicBezTo>
                  <a:cubicBezTo>
                    <a:pt x="166549" y="4501562"/>
                    <a:pt x="175087" y="4527564"/>
                    <a:pt x="185153" y="4553066"/>
                  </a:cubicBezTo>
                  <a:cubicBezTo>
                    <a:pt x="262371" y="4758458"/>
                    <a:pt x="368895" y="4951974"/>
                    <a:pt x="493642" y="5132239"/>
                  </a:cubicBezTo>
                  <a:cubicBezTo>
                    <a:pt x="618389" y="5312627"/>
                    <a:pt x="760846" y="5480391"/>
                    <a:pt x="914391" y="5636528"/>
                  </a:cubicBezTo>
                  <a:cubicBezTo>
                    <a:pt x="1069081" y="5793166"/>
                    <a:pt x="1231544" y="5941677"/>
                    <a:pt x="1402034" y="6076188"/>
                  </a:cubicBezTo>
                  <a:cubicBezTo>
                    <a:pt x="1487535" y="6143320"/>
                    <a:pt x="1574565" y="6207574"/>
                    <a:pt x="1664397" y="6267079"/>
                  </a:cubicBezTo>
                  <a:cubicBezTo>
                    <a:pt x="1753592" y="6327459"/>
                    <a:pt x="1845336" y="6383088"/>
                    <a:pt x="1938992" y="6434343"/>
                  </a:cubicBezTo>
                  <a:cubicBezTo>
                    <a:pt x="2032647" y="6485659"/>
                    <a:pt x="2128309" y="6532600"/>
                    <a:pt x="2225931" y="6574322"/>
                  </a:cubicBezTo>
                  <a:lnTo>
                    <a:pt x="2236328" y="6578439"/>
                  </a:lnTo>
                  <a:lnTo>
                    <a:pt x="1504665" y="6578439"/>
                  </a:lnTo>
                  <a:lnTo>
                    <a:pt x="1456827" y="6543476"/>
                  </a:lnTo>
                  <a:cubicBezTo>
                    <a:pt x="1363554" y="6470595"/>
                    <a:pt x="1273848" y="6394340"/>
                    <a:pt x="1188475" y="6314083"/>
                  </a:cubicBezTo>
                  <a:cubicBezTo>
                    <a:pt x="1017856" y="6153445"/>
                    <a:pt x="863803" y="5979931"/>
                    <a:pt x="721728" y="5798666"/>
                  </a:cubicBezTo>
                  <a:cubicBezTo>
                    <a:pt x="579397" y="5616027"/>
                    <a:pt x="452103" y="5422511"/>
                    <a:pt x="344175" y="5219495"/>
                  </a:cubicBezTo>
                  <a:cubicBezTo>
                    <a:pt x="236505" y="5016354"/>
                    <a:pt x="147946" y="4803586"/>
                    <a:pt x="87293" y="4583569"/>
                  </a:cubicBezTo>
                  <a:cubicBezTo>
                    <a:pt x="79138" y="4556193"/>
                    <a:pt x="72639" y="4528440"/>
                    <a:pt x="65886" y="4500813"/>
                  </a:cubicBezTo>
                  <a:cubicBezTo>
                    <a:pt x="58751" y="4473311"/>
                    <a:pt x="53144" y="4445308"/>
                    <a:pt x="47409" y="4417431"/>
                  </a:cubicBezTo>
                  <a:cubicBezTo>
                    <a:pt x="44733" y="4403430"/>
                    <a:pt x="41294" y="4389679"/>
                    <a:pt x="39000" y="4375677"/>
                  </a:cubicBezTo>
                  <a:lnTo>
                    <a:pt x="31610" y="4333674"/>
                  </a:lnTo>
                  <a:cubicBezTo>
                    <a:pt x="26258" y="4305797"/>
                    <a:pt x="22563" y="4277544"/>
                    <a:pt x="18868" y="4249417"/>
                  </a:cubicBezTo>
                  <a:cubicBezTo>
                    <a:pt x="4214" y="4136784"/>
                    <a:pt x="-2158" y="4023275"/>
                    <a:pt x="646" y="3910265"/>
                  </a:cubicBezTo>
                  <a:cubicBezTo>
                    <a:pt x="5997" y="3683872"/>
                    <a:pt x="50596" y="3459605"/>
                    <a:pt x="130234" y="3248337"/>
                  </a:cubicBezTo>
                  <a:cubicBezTo>
                    <a:pt x="207961" y="3039196"/>
                    <a:pt x="278044" y="2827179"/>
                    <a:pt x="335383" y="2611911"/>
                  </a:cubicBezTo>
                  <a:cubicBezTo>
                    <a:pt x="393743" y="2396644"/>
                    <a:pt x="435792" y="2178627"/>
                    <a:pt x="487272" y="1958609"/>
                  </a:cubicBezTo>
                  <a:cubicBezTo>
                    <a:pt x="493259" y="1931107"/>
                    <a:pt x="501287" y="1903730"/>
                    <a:pt x="508550" y="1876227"/>
                  </a:cubicBezTo>
                  <a:cubicBezTo>
                    <a:pt x="516195" y="1848725"/>
                    <a:pt x="522312" y="1820972"/>
                    <a:pt x="531742" y="1793721"/>
                  </a:cubicBezTo>
                  <a:lnTo>
                    <a:pt x="558245" y="1711465"/>
                  </a:lnTo>
                  <a:cubicBezTo>
                    <a:pt x="568439" y="1684337"/>
                    <a:pt x="579652" y="1657459"/>
                    <a:pt x="590100" y="1630332"/>
                  </a:cubicBezTo>
                  <a:cubicBezTo>
                    <a:pt x="635080" y="1523075"/>
                    <a:pt x="690637" y="1417566"/>
                    <a:pt x="758680" y="1322433"/>
                  </a:cubicBezTo>
                  <a:cubicBezTo>
                    <a:pt x="824430" y="1225051"/>
                    <a:pt x="899610" y="1136168"/>
                    <a:pt x="976317" y="1049286"/>
                  </a:cubicBezTo>
                  <a:cubicBezTo>
                    <a:pt x="995049" y="1027035"/>
                    <a:pt x="1015436" y="1006533"/>
                    <a:pt x="1035314" y="985406"/>
                  </a:cubicBezTo>
                  <a:lnTo>
                    <a:pt x="1095329" y="922526"/>
                  </a:lnTo>
                  <a:cubicBezTo>
                    <a:pt x="1114953" y="901149"/>
                    <a:pt x="1136359" y="881397"/>
                    <a:pt x="1157384" y="861271"/>
                  </a:cubicBezTo>
                  <a:lnTo>
                    <a:pt x="1220841" y="801017"/>
                  </a:lnTo>
                  <a:cubicBezTo>
                    <a:pt x="1241610" y="780514"/>
                    <a:pt x="1264418" y="762014"/>
                    <a:pt x="1286462" y="742886"/>
                  </a:cubicBezTo>
                  <a:lnTo>
                    <a:pt x="1353233" y="685632"/>
                  </a:lnTo>
                  <a:lnTo>
                    <a:pt x="1369924" y="671256"/>
                  </a:lnTo>
                  <a:cubicBezTo>
                    <a:pt x="1375658" y="666631"/>
                    <a:pt x="1381520" y="662255"/>
                    <a:pt x="1387380" y="657755"/>
                  </a:cubicBezTo>
                  <a:lnTo>
                    <a:pt x="1422422" y="630877"/>
                  </a:lnTo>
                  <a:lnTo>
                    <a:pt x="1492759" y="577248"/>
                  </a:lnTo>
                  <a:cubicBezTo>
                    <a:pt x="1504355" y="567997"/>
                    <a:pt x="1516714" y="559997"/>
                    <a:pt x="1528820" y="551496"/>
                  </a:cubicBezTo>
                  <a:lnTo>
                    <a:pt x="1565390" y="526370"/>
                  </a:lnTo>
                  <a:lnTo>
                    <a:pt x="1639040" y="476490"/>
                  </a:lnTo>
                  <a:cubicBezTo>
                    <a:pt x="1689754" y="445613"/>
                    <a:pt x="1740723" y="414986"/>
                    <a:pt x="1792075" y="384859"/>
                  </a:cubicBezTo>
                  <a:cubicBezTo>
                    <a:pt x="2000282" y="268724"/>
                    <a:pt x="2224927" y="179467"/>
                    <a:pt x="2455943" y="117836"/>
                  </a:cubicBezTo>
                  <a:cubicBezTo>
                    <a:pt x="2687088" y="55957"/>
                    <a:pt x="2923964" y="21204"/>
                    <a:pt x="3159952" y="7203"/>
                  </a:cubicBezTo>
                  <a:cubicBezTo>
                    <a:pt x="3219076" y="3515"/>
                    <a:pt x="3277945" y="1389"/>
                    <a:pt x="3336813" y="49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9" name="Slide Number Placeholder 8">
            <a:extLst>
              <a:ext uri="{FF2B5EF4-FFF2-40B4-BE49-F238E27FC236}">
                <a16:creationId xmlns:a16="http://schemas.microsoft.com/office/drawing/2014/main" id="{6DCF8D89-56D9-4E2B-9838-07DFB6E9D2BB}"/>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defRPr/>
            </a:pPr>
            <a:fld id="{D8DA9DAA-006C-4F4B-980E-E3DF019B24E2}" type="slidenum">
              <a:rPr lang="en-US" smtClean="0">
                <a:solidFill>
                  <a:schemeClr val="tx1">
                    <a:tint val="75000"/>
                  </a:schemeClr>
                </a:solidFill>
              </a:rPr>
              <a:pPr>
                <a:spcAft>
                  <a:spcPts val="600"/>
                </a:spcAft>
                <a:defRPr/>
              </a:pPr>
              <a:t>6</a:t>
            </a:fld>
            <a:endParaRPr lang="en-US">
              <a:solidFill>
                <a:schemeClr val="tx1">
                  <a:tint val="75000"/>
                </a:schemeClr>
              </a:solidFill>
            </a:endParaRPr>
          </a:p>
        </p:txBody>
      </p:sp>
      <p:graphicFrame>
        <p:nvGraphicFramePr>
          <p:cNvPr id="65" name="Text Placeholder 3">
            <a:extLst>
              <a:ext uri="{FF2B5EF4-FFF2-40B4-BE49-F238E27FC236}">
                <a16:creationId xmlns:a16="http://schemas.microsoft.com/office/drawing/2014/main" id="{0C7EC3A7-75F4-B71B-6963-D41982D9C119}"/>
              </a:ext>
            </a:extLst>
          </p:cNvPr>
          <p:cNvGraphicFramePr/>
          <p:nvPr>
            <p:extLst>
              <p:ext uri="{D42A27DB-BD31-4B8C-83A1-F6EECF244321}">
                <p14:modId xmlns:p14="http://schemas.microsoft.com/office/powerpoint/2010/main" val="2284810716"/>
              </p:ext>
            </p:extLst>
          </p:nvPr>
        </p:nvGraphicFramePr>
        <p:xfrm>
          <a:off x="6090574" y="2421682"/>
          <a:ext cx="4977578" cy="3639289"/>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23230318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63979-AA92-106B-5FB6-EC2F5EF005F5}"/>
              </a:ext>
            </a:extLst>
          </p:cNvPr>
          <p:cNvSpPr>
            <a:spLocks noGrp="1"/>
          </p:cNvSpPr>
          <p:nvPr>
            <p:ph type="title"/>
          </p:nvPr>
        </p:nvSpPr>
        <p:spPr/>
        <p:txBody>
          <a:bodyPr/>
          <a:lstStyle/>
          <a:p>
            <a:endParaRPr lang="en-GB" dirty="0"/>
          </a:p>
        </p:txBody>
      </p:sp>
      <p:pic>
        <p:nvPicPr>
          <p:cNvPr id="9" name="Content Placeholder 8">
            <a:extLst>
              <a:ext uri="{FF2B5EF4-FFF2-40B4-BE49-F238E27FC236}">
                <a16:creationId xmlns:a16="http://schemas.microsoft.com/office/drawing/2014/main" id="{2EE5CD5C-4EF8-CE71-03F3-FF3FDA108560}"/>
              </a:ext>
            </a:extLst>
          </p:cNvPr>
          <p:cNvPicPr>
            <a:picLocks noGrp="1" noChangeAspect="1"/>
          </p:cNvPicPr>
          <p:nvPr>
            <p:ph sz="half" idx="1"/>
          </p:nvPr>
        </p:nvPicPr>
        <p:blipFill>
          <a:blip r:embed="rId2"/>
          <a:stretch>
            <a:fillRect/>
          </a:stretch>
        </p:blipFill>
        <p:spPr>
          <a:xfrm>
            <a:off x="838200" y="2421651"/>
            <a:ext cx="5181600" cy="3159285"/>
          </a:xfrm>
        </p:spPr>
      </p:pic>
      <p:graphicFrame>
        <p:nvGraphicFramePr>
          <p:cNvPr id="11" name="Content Placeholder 3">
            <a:extLst>
              <a:ext uri="{FF2B5EF4-FFF2-40B4-BE49-F238E27FC236}">
                <a16:creationId xmlns:a16="http://schemas.microsoft.com/office/drawing/2014/main" id="{219C6129-1918-0C75-C1DD-C9051830769A}"/>
              </a:ext>
            </a:extLst>
          </p:cNvPr>
          <p:cNvGraphicFramePr>
            <a:graphicFrameLocks noGrp="1"/>
          </p:cNvGraphicFramePr>
          <p:nvPr>
            <p:ph sz="half" idx="2"/>
            <p:extLst>
              <p:ext uri="{D42A27DB-BD31-4B8C-83A1-F6EECF244321}">
                <p14:modId xmlns:p14="http://schemas.microsoft.com/office/powerpoint/2010/main" val="1660722353"/>
              </p:ext>
            </p:extLst>
          </p:nvPr>
        </p:nvGraphicFramePr>
        <p:xfrm>
          <a:off x="6172200" y="1825625"/>
          <a:ext cx="5181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Date Placeholder 4">
            <a:extLst>
              <a:ext uri="{FF2B5EF4-FFF2-40B4-BE49-F238E27FC236}">
                <a16:creationId xmlns:a16="http://schemas.microsoft.com/office/drawing/2014/main" id="{4CE91545-CA79-7FC0-2C65-FCD96249BB62}"/>
              </a:ext>
            </a:extLst>
          </p:cNvPr>
          <p:cNvSpPr>
            <a:spLocks noGrp="1"/>
          </p:cNvSpPr>
          <p:nvPr>
            <p:ph type="dt" sz="half" idx="10"/>
          </p:nvPr>
        </p:nvSpPr>
        <p:spPr/>
        <p:txBody>
          <a:bodyPr/>
          <a:lstStyle/>
          <a:p>
            <a:fld id="{5645AEF7-CD10-48CF-B47E-3ADE0D963616}" type="datetime1">
              <a:rPr lang="en-GB" smtClean="0"/>
              <a:t>20/03/2023</a:t>
            </a:fld>
            <a:endParaRPr lang="en-GB"/>
          </a:p>
        </p:txBody>
      </p:sp>
      <p:sp>
        <p:nvSpPr>
          <p:cNvPr id="6" name="Footer Placeholder 5">
            <a:extLst>
              <a:ext uri="{FF2B5EF4-FFF2-40B4-BE49-F238E27FC236}">
                <a16:creationId xmlns:a16="http://schemas.microsoft.com/office/drawing/2014/main" id="{C8E80AE8-8FF9-D1C9-A708-54FBDD925B0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7A9F4DA-C3D0-89FD-7244-2B178FA085F4}"/>
              </a:ext>
            </a:extLst>
          </p:cNvPr>
          <p:cNvSpPr>
            <a:spLocks noGrp="1"/>
          </p:cNvSpPr>
          <p:nvPr>
            <p:ph type="sldNum" sz="quarter" idx="12"/>
          </p:nvPr>
        </p:nvSpPr>
        <p:spPr/>
        <p:txBody>
          <a:bodyPr/>
          <a:lstStyle/>
          <a:p>
            <a:fld id="{047A6853-6F11-491A-9DE8-620FBBC3E25F}" type="slidenum">
              <a:rPr lang="en-GB" smtClean="0"/>
              <a:t>7</a:t>
            </a:fld>
            <a:endParaRPr lang="en-GB"/>
          </a:p>
        </p:txBody>
      </p:sp>
    </p:spTree>
    <p:extLst>
      <p:ext uri="{BB962C8B-B14F-4D97-AF65-F5344CB8AC3E}">
        <p14:creationId xmlns:p14="http://schemas.microsoft.com/office/powerpoint/2010/main" val="13954671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42A83F6-ECF5-264B-45D5-2CE72A5727F9}"/>
              </a:ext>
            </a:extLst>
          </p:cNvPr>
          <p:cNvSpPr>
            <a:spLocks noGrp="1"/>
          </p:cNvSpPr>
          <p:nvPr>
            <p:ph type="title"/>
          </p:nvPr>
        </p:nvSpPr>
        <p:spPr>
          <a:xfrm>
            <a:off x="630936" y="639520"/>
            <a:ext cx="3429000" cy="1719072"/>
          </a:xfrm>
        </p:spPr>
        <p:txBody>
          <a:bodyPr vert="horz" lIns="91440" tIns="45720" rIns="91440" bIns="45720" rtlCol="0" anchor="b">
            <a:normAutofit/>
          </a:bodyPr>
          <a:lstStyle/>
          <a:p>
            <a:endParaRPr lang="en-US" sz="5400" kern="1200">
              <a:solidFill>
                <a:schemeClr val="tx1"/>
              </a:solidFill>
              <a:latin typeface="+mj-lt"/>
              <a:ea typeface="+mj-ea"/>
              <a:cs typeface="+mj-cs"/>
            </a:endParaRPr>
          </a:p>
        </p:txBody>
      </p:sp>
      <p:sp>
        <p:nvSpPr>
          <p:cNvPr id="25" name="sketch line">
            <a:extLst>
              <a:ext uri="{FF2B5EF4-FFF2-40B4-BE49-F238E27FC236}">
                <a16:creationId xmlns:a16="http://schemas.microsoft.com/office/drawing/2014/main" id="{6357EC4F-235E-4222-A36F-C7878ACE37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Content Placeholder 8">
            <a:extLst>
              <a:ext uri="{FF2B5EF4-FFF2-40B4-BE49-F238E27FC236}">
                <a16:creationId xmlns:a16="http://schemas.microsoft.com/office/drawing/2014/main" id="{3C16206C-8DF1-1A8A-7D80-6C1A2BE79B24}"/>
              </a:ext>
            </a:extLst>
          </p:cNvPr>
          <p:cNvPicPr>
            <a:picLocks noGrp="1" noChangeAspect="1"/>
          </p:cNvPicPr>
          <p:nvPr>
            <p:ph sz="half" idx="2"/>
          </p:nvPr>
        </p:nvPicPr>
        <p:blipFill>
          <a:blip r:embed="rId2"/>
          <a:stretch>
            <a:fillRect/>
          </a:stretch>
        </p:blipFill>
        <p:spPr>
          <a:xfrm>
            <a:off x="4654296" y="1875663"/>
            <a:ext cx="6903720" cy="3106673"/>
          </a:xfrm>
          <a:prstGeom prst="rect">
            <a:avLst/>
          </a:prstGeom>
        </p:spPr>
      </p:pic>
      <p:sp>
        <p:nvSpPr>
          <p:cNvPr id="6" name="Footer Placeholder 5">
            <a:extLst>
              <a:ext uri="{FF2B5EF4-FFF2-40B4-BE49-F238E27FC236}">
                <a16:creationId xmlns:a16="http://schemas.microsoft.com/office/drawing/2014/main" id="{AAC97765-FD7C-1C2A-FF10-4FF7A33C1DB8}"/>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endParaRPr lang="en-US" sz="1200" kern="1200">
              <a:solidFill>
                <a:schemeClr val="tx1">
                  <a:tint val="75000"/>
                </a:schemeClr>
              </a:solidFill>
              <a:latin typeface="+mn-lt"/>
              <a:ea typeface="+mn-ea"/>
              <a:cs typeface="+mn-cs"/>
            </a:endParaRPr>
          </a:p>
        </p:txBody>
      </p:sp>
      <p:sp>
        <p:nvSpPr>
          <p:cNvPr id="7" name="Slide Number Placeholder 6">
            <a:extLst>
              <a:ext uri="{FF2B5EF4-FFF2-40B4-BE49-F238E27FC236}">
                <a16:creationId xmlns:a16="http://schemas.microsoft.com/office/drawing/2014/main" id="{293899D3-D18A-4CD0-2DAB-0B74BD2E36C1}"/>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047A6853-6F11-491A-9DE8-620FBBC3E25F}" type="slidenum">
              <a:rPr lang="en-US" smtClean="0"/>
              <a:pPr>
                <a:spcAft>
                  <a:spcPts val="600"/>
                </a:spcAft>
              </a:pPr>
              <a:t>8</a:t>
            </a:fld>
            <a:endParaRPr lang="en-US"/>
          </a:p>
        </p:txBody>
      </p:sp>
      <p:graphicFrame>
        <p:nvGraphicFramePr>
          <p:cNvPr id="11" name="Content Placeholder 2">
            <a:extLst>
              <a:ext uri="{FF2B5EF4-FFF2-40B4-BE49-F238E27FC236}">
                <a16:creationId xmlns:a16="http://schemas.microsoft.com/office/drawing/2014/main" id="{E517D39B-DD47-0CD7-A86E-75FEE4342229}"/>
              </a:ext>
            </a:extLst>
          </p:cNvPr>
          <p:cNvGraphicFramePr>
            <a:graphicFrameLocks noGrp="1"/>
          </p:cNvGraphicFramePr>
          <p:nvPr>
            <p:ph sz="half" idx="1"/>
            <p:extLst>
              <p:ext uri="{D42A27DB-BD31-4B8C-83A1-F6EECF244321}">
                <p14:modId xmlns:p14="http://schemas.microsoft.com/office/powerpoint/2010/main" val="2375590828"/>
              </p:ext>
            </p:extLst>
          </p:nvPr>
        </p:nvGraphicFramePr>
        <p:xfrm>
          <a:off x="630936" y="2807208"/>
          <a:ext cx="3429000" cy="34107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015102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0" name="Rectangle 69">
            <a:extLst>
              <a:ext uri="{FF2B5EF4-FFF2-40B4-BE49-F238E27FC236}">
                <a16:creationId xmlns:a16="http://schemas.microsoft.com/office/drawing/2014/main" id="{53B475F8-50AE-46A0-9943-B2B63183D5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1DDBBC93-70DF-4E4E-98E3-08124185AB18}"/>
              </a:ext>
            </a:extLst>
          </p:cNvPr>
          <p:cNvSpPr>
            <a:spLocks noGrp="1"/>
          </p:cNvSpPr>
          <p:nvPr>
            <p:ph type="title"/>
          </p:nvPr>
        </p:nvSpPr>
        <p:spPr>
          <a:xfrm>
            <a:off x="612648" y="365125"/>
            <a:ext cx="6986015" cy="1776484"/>
          </a:xfrm>
        </p:spPr>
        <p:txBody>
          <a:bodyPr vert="horz" lIns="91440" tIns="45720" rIns="91440" bIns="45720" rtlCol="0" anchor="b">
            <a:normAutofit/>
          </a:bodyPr>
          <a:lstStyle/>
          <a:p>
            <a:pPr algn="l"/>
            <a:r>
              <a:rPr lang="en-US" sz="5400" b="1" cap="all" spc="400" dirty="0">
                <a:solidFill>
                  <a:schemeClr val="tx1"/>
                </a:solidFill>
              </a:rPr>
              <a:t>Encryption &amp; Decryption</a:t>
            </a:r>
            <a:endParaRPr lang="en-US" sz="5400" dirty="0">
              <a:solidFill>
                <a:schemeClr val="tx1"/>
              </a:solidFill>
            </a:endParaRPr>
          </a:p>
        </p:txBody>
      </p:sp>
      <p:pic>
        <p:nvPicPr>
          <p:cNvPr id="4" name="Picture 3">
            <a:extLst>
              <a:ext uri="{FF2B5EF4-FFF2-40B4-BE49-F238E27FC236}">
                <a16:creationId xmlns:a16="http://schemas.microsoft.com/office/drawing/2014/main" id="{49B4161F-5DAB-C3A1-4C3C-B95F461D7A2E}"/>
              </a:ext>
            </a:extLst>
          </p:cNvPr>
          <p:cNvPicPr>
            <a:picLocks noChangeAspect="1"/>
          </p:cNvPicPr>
          <p:nvPr/>
        </p:nvPicPr>
        <p:blipFill rotWithShape="1">
          <a:blip r:embed="rId3"/>
          <a:srcRect t="51088"/>
          <a:stretch/>
        </p:blipFill>
        <p:spPr>
          <a:xfrm>
            <a:off x="4328458" y="5807932"/>
            <a:ext cx="3532036" cy="539871"/>
          </a:xfrm>
          <a:prstGeom prst="rect">
            <a:avLst/>
          </a:prstGeom>
        </p:spPr>
      </p:pic>
      <p:sp>
        <p:nvSpPr>
          <p:cNvPr id="72" name="sketch line">
            <a:extLst>
              <a:ext uri="{FF2B5EF4-FFF2-40B4-BE49-F238E27FC236}">
                <a16:creationId xmlns:a16="http://schemas.microsoft.com/office/drawing/2014/main" id="{75F6FDB4-2351-48C2-A863-2364A02343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2315691"/>
            <a:ext cx="4343400" cy="18288"/>
          </a:xfrm>
          <a:custGeom>
            <a:avLst/>
            <a:gdLst>
              <a:gd name="connsiteX0" fmla="*/ 0 w 4343400"/>
              <a:gd name="connsiteY0" fmla="*/ 0 h 18288"/>
              <a:gd name="connsiteX1" fmla="*/ 577052 w 4343400"/>
              <a:gd name="connsiteY1" fmla="*/ 0 h 18288"/>
              <a:gd name="connsiteX2" fmla="*/ 1067235 w 4343400"/>
              <a:gd name="connsiteY2" fmla="*/ 0 h 18288"/>
              <a:gd name="connsiteX3" fmla="*/ 1600853 w 4343400"/>
              <a:gd name="connsiteY3" fmla="*/ 0 h 18288"/>
              <a:gd name="connsiteX4" fmla="*/ 2264773 w 4343400"/>
              <a:gd name="connsiteY4" fmla="*/ 0 h 18288"/>
              <a:gd name="connsiteX5" fmla="*/ 2841825 w 4343400"/>
              <a:gd name="connsiteY5" fmla="*/ 0 h 18288"/>
              <a:gd name="connsiteX6" fmla="*/ 3375442 w 4343400"/>
              <a:gd name="connsiteY6" fmla="*/ 0 h 18288"/>
              <a:gd name="connsiteX7" fmla="*/ 4343400 w 4343400"/>
              <a:gd name="connsiteY7" fmla="*/ 0 h 18288"/>
              <a:gd name="connsiteX8" fmla="*/ 4343400 w 4343400"/>
              <a:gd name="connsiteY8" fmla="*/ 18288 h 18288"/>
              <a:gd name="connsiteX9" fmla="*/ 3722914 w 4343400"/>
              <a:gd name="connsiteY9" fmla="*/ 18288 h 18288"/>
              <a:gd name="connsiteX10" fmla="*/ 3189297 w 4343400"/>
              <a:gd name="connsiteY10" fmla="*/ 18288 h 18288"/>
              <a:gd name="connsiteX11" fmla="*/ 2481943 w 4343400"/>
              <a:gd name="connsiteY11" fmla="*/ 18288 h 18288"/>
              <a:gd name="connsiteX12" fmla="*/ 1904891 w 4343400"/>
              <a:gd name="connsiteY12" fmla="*/ 18288 h 18288"/>
              <a:gd name="connsiteX13" fmla="*/ 1414707 w 4343400"/>
              <a:gd name="connsiteY13" fmla="*/ 18288 h 18288"/>
              <a:gd name="connsiteX14" fmla="*/ 750788 w 4343400"/>
              <a:gd name="connsiteY14" fmla="*/ 18288 h 18288"/>
              <a:gd name="connsiteX15" fmla="*/ 0 w 4343400"/>
              <a:gd name="connsiteY15" fmla="*/ 18288 h 18288"/>
              <a:gd name="connsiteX16" fmla="*/ 0 w 43434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343400" h="18288" fill="none" extrusionOk="0">
                <a:moveTo>
                  <a:pt x="0" y="0"/>
                </a:moveTo>
                <a:cubicBezTo>
                  <a:pt x="233209" y="-19550"/>
                  <a:pt x="330816" y="19068"/>
                  <a:pt x="577052" y="0"/>
                </a:cubicBezTo>
                <a:cubicBezTo>
                  <a:pt x="823288" y="-19068"/>
                  <a:pt x="875077" y="10360"/>
                  <a:pt x="1067235" y="0"/>
                </a:cubicBezTo>
                <a:cubicBezTo>
                  <a:pt x="1259393" y="-10360"/>
                  <a:pt x="1410699" y="2939"/>
                  <a:pt x="1600853" y="0"/>
                </a:cubicBezTo>
                <a:cubicBezTo>
                  <a:pt x="1791007" y="-2939"/>
                  <a:pt x="2101644" y="-26225"/>
                  <a:pt x="2264773" y="0"/>
                </a:cubicBezTo>
                <a:cubicBezTo>
                  <a:pt x="2427902" y="26225"/>
                  <a:pt x="2690426" y="-27726"/>
                  <a:pt x="2841825" y="0"/>
                </a:cubicBezTo>
                <a:cubicBezTo>
                  <a:pt x="2993224" y="27726"/>
                  <a:pt x="3172320" y="-18569"/>
                  <a:pt x="3375442" y="0"/>
                </a:cubicBezTo>
                <a:cubicBezTo>
                  <a:pt x="3578564" y="18569"/>
                  <a:pt x="4003119" y="21909"/>
                  <a:pt x="4343400" y="0"/>
                </a:cubicBezTo>
                <a:cubicBezTo>
                  <a:pt x="4343798" y="7429"/>
                  <a:pt x="4343380" y="10822"/>
                  <a:pt x="4343400" y="18288"/>
                </a:cubicBezTo>
                <a:cubicBezTo>
                  <a:pt x="4109047" y="14709"/>
                  <a:pt x="3996986" y="7919"/>
                  <a:pt x="3722914" y="18288"/>
                </a:cubicBezTo>
                <a:cubicBezTo>
                  <a:pt x="3448842" y="28657"/>
                  <a:pt x="3340973" y="29252"/>
                  <a:pt x="3189297" y="18288"/>
                </a:cubicBezTo>
                <a:cubicBezTo>
                  <a:pt x="3037621" y="7324"/>
                  <a:pt x="2636891" y="-9539"/>
                  <a:pt x="2481943" y="18288"/>
                </a:cubicBezTo>
                <a:cubicBezTo>
                  <a:pt x="2326995" y="46115"/>
                  <a:pt x="2131632" y="740"/>
                  <a:pt x="1904891" y="18288"/>
                </a:cubicBezTo>
                <a:cubicBezTo>
                  <a:pt x="1678150" y="35836"/>
                  <a:pt x="1575362" y="-3381"/>
                  <a:pt x="1414707" y="18288"/>
                </a:cubicBezTo>
                <a:cubicBezTo>
                  <a:pt x="1254052" y="39957"/>
                  <a:pt x="1051093" y="-335"/>
                  <a:pt x="750788" y="18288"/>
                </a:cubicBezTo>
                <a:cubicBezTo>
                  <a:pt x="450483" y="36911"/>
                  <a:pt x="293781" y="22900"/>
                  <a:pt x="0" y="18288"/>
                </a:cubicBezTo>
                <a:cubicBezTo>
                  <a:pt x="-591" y="13205"/>
                  <a:pt x="-663" y="6329"/>
                  <a:pt x="0" y="0"/>
                </a:cubicBezTo>
                <a:close/>
              </a:path>
              <a:path w="4343400" h="18288" stroke="0" extrusionOk="0">
                <a:moveTo>
                  <a:pt x="0" y="0"/>
                </a:moveTo>
                <a:cubicBezTo>
                  <a:pt x="212719" y="-28531"/>
                  <a:pt x="340561" y="-1164"/>
                  <a:pt x="577052" y="0"/>
                </a:cubicBezTo>
                <a:cubicBezTo>
                  <a:pt x="813543" y="1164"/>
                  <a:pt x="866967" y="-9376"/>
                  <a:pt x="1067235" y="0"/>
                </a:cubicBezTo>
                <a:cubicBezTo>
                  <a:pt x="1267503" y="9376"/>
                  <a:pt x="1485778" y="-20470"/>
                  <a:pt x="1774589" y="0"/>
                </a:cubicBezTo>
                <a:cubicBezTo>
                  <a:pt x="2063400" y="20470"/>
                  <a:pt x="2090152" y="-14502"/>
                  <a:pt x="2351641" y="0"/>
                </a:cubicBezTo>
                <a:cubicBezTo>
                  <a:pt x="2613130" y="14502"/>
                  <a:pt x="2802864" y="19125"/>
                  <a:pt x="2928693" y="0"/>
                </a:cubicBezTo>
                <a:cubicBezTo>
                  <a:pt x="3054522" y="-19125"/>
                  <a:pt x="3482611" y="-2038"/>
                  <a:pt x="3636046" y="0"/>
                </a:cubicBezTo>
                <a:cubicBezTo>
                  <a:pt x="3789481" y="2038"/>
                  <a:pt x="4012363" y="973"/>
                  <a:pt x="4343400" y="0"/>
                </a:cubicBezTo>
                <a:cubicBezTo>
                  <a:pt x="4342514" y="5429"/>
                  <a:pt x="4344221" y="14046"/>
                  <a:pt x="4343400" y="18288"/>
                </a:cubicBezTo>
                <a:cubicBezTo>
                  <a:pt x="4078870" y="-6138"/>
                  <a:pt x="4015967" y="29658"/>
                  <a:pt x="3809782" y="18288"/>
                </a:cubicBezTo>
                <a:cubicBezTo>
                  <a:pt x="3603597" y="6918"/>
                  <a:pt x="3495552" y="24439"/>
                  <a:pt x="3189297" y="18288"/>
                </a:cubicBezTo>
                <a:cubicBezTo>
                  <a:pt x="2883042" y="12137"/>
                  <a:pt x="2850610" y="32583"/>
                  <a:pt x="2568811" y="18288"/>
                </a:cubicBezTo>
                <a:cubicBezTo>
                  <a:pt x="2287012" y="3993"/>
                  <a:pt x="2279820" y="23580"/>
                  <a:pt x="1991759" y="18288"/>
                </a:cubicBezTo>
                <a:cubicBezTo>
                  <a:pt x="1703698" y="12996"/>
                  <a:pt x="1616455" y="23157"/>
                  <a:pt x="1284405" y="18288"/>
                </a:cubicBezTo>
                <a:cubicBezTo>
                  <a:pt x="952355" y="13419"/>
                  <a:pt x="783530" y="16053"/>
                  <a:pt x="577052" y="18288"/>
                </a:cubicBezTo>
                <a:cubicBezTo>
                  <a:pt x="370574" y="20523"/>
                  <a:pt x="173929" y="5195"/>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3" name="Graphic 52" descr="Lock">
            <a:extLst>
              <a:ext uri="{FF2B5EF4-FFF2-40B4-BE49-F238E27FC236}">
                <a16:creationId xmlns:a16="http://schemas.microsoft.com/office/drawing/2014/main" id="{F4658425-27D0-73E0-DF99-E55305E7A4F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201180" y="2310086"/>
            <a:ext cx="1890220" cy="1890220"/>
          </a:xfrm>
          <a:prstGeom prst="rect">
            <a:avLst/>
          </a:prstGeom>
        </p:spPr>
      </p:pic>
      <p:pic>
        <p:nvPicPr>
          <p:cNvPr id="2" name="Picture 1">
            <a:extLst>
              <a:ext uri="{FF2B5EF4-FFF2-40B4-BE49-F238E27FC236}">
                <a16:creationId xmlns:a16="http://schemas.microsoft.com/office/drawing/2014/main" id="{2F96D19B-ACCA-260E-376A-4E1E1A0ED48A}"/>
              </a:ext>
            </a:extLst>
          </p:cNvPr>
          <p:cNvPicPr>
            <a:picLocks noChangeAspect="1"/>
          </p:cNvPicPr>
          <p:nvPr/>
        </p:nvPicPr>
        <p:blipFill rotWithShape="1">
          <a:blip r:embed="rId3"/>
          <a:srcRect b="48912"/>
          <a:stretch/>
        </p:blipFill>
        <p:spPr>
          <a:xfrm>
            <a:off x="399075" y="5807932"/>
            <a:ext cx="3530309" cy="539871"/>
          </a:xfrm>
          <a:prstGeom prst="rect">
            <a:avLst/>
          </a:prstGeom>
        </p:spPr>
      </p:pic>
      <p:sp>
        <p:nvSpPr>
          <p:cNvPr id="8" name="Footer Placeholder 7">
            <a:extLst>
              <a:ext uri="{FF2B5EF4-FFF2-40B4-BE49-F238E27FC236}">
                <a16:creationId xmlns:a16="http://schemas.microsoft.com/office/drawing/2014/main" id="{AEEDFC2F-FF0A-4EC9-A0BB-0AA2B1E6BA4A}"/>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defRPr/>
            </a:pPr>
            <a:r>
              <a:rPr lang="en-US" kern="1200">
                <a:solidFill>
                  <a:schemeClr val="tx1">
                    <a:tint val="75000"/>
                  </a:schemeClr>
                </a:solidFill>
                <a:latin typeface="+mn-lt"/>
                <a:ea typeface="+mn-ea"/>
                <a:cs typeface="+mn-cs"/>
              </a:rPr>
              <a:t>RSA Encryption</a:t>
            </a:r>
          </a:p>
        </p:txBody>
      </p:sp>
      <p:sp>
        <p:nvSpPr>
          <p:cNvPr id="9" name="Slide Number Placeholder 8">
            <a:extLst>
              <a:ext uri="{FF2B5EF4-FFF2-40B4-BE49-F238E27FC236}">
                <a16:creationId xmlns:a16="http://schemas.microsoft.com/office/drawing/2014/main" id="{6DCF8D89-56D9-4E2B-9838-07DFB6E9D2BB}"/>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defRPr/>
            </a:pPr>
            <a:fld id="{D8DA9DAA-006C-4F4B-980E-E3DF019B24E2}" type="slidenum">
              <a:rPr lang="en-US" smtClean="0">
                <a:solidFill>
                  <a:schemeClr val="tx1">
                    <a:tint val="75000"/>
                  </a:schemeClr>
                </a:solidFill>
              </a:rPr>
              <a:pPr>
                <a:spcAft>
                  <a:spcPts val="600"/>
                </a:spcAft>
                <a:defRPr/>
              </a:pPr>
              <a:t>9</a:t>
            </a:fld>
            <a:endParaRPr lang="en-US">
              <a:solidFill>
                <a:schemeClr val="tx1">
                  <a:tint val="75000"/>
                </a:schemeClr>
              </a:solidFill>
            </a:endParaRPr>
          </a:p>
        </p:txBody>
      </p:sp>
      <p:graphicFrame>
        <p:nvGraphicFramePr>
          <p:cNvPr id="65" name="Text Placeholder 3">
            <a:extLst>
              <a:ext uri="{FF2B5EF4-FFF2-40B4-BE49-F238E27FC236}">
                <a16:creationId xmlns:a16="http://schemas.microsoft.com/office/drawing/2014/main" id="{0C7EC3A7-75F4-B71B-6963-D41982D9C119}"/>
              </a:ext>
            </a:extLst>
          </p:cNvPr>
          <p:cNvGraphicFramePr/>
          <p:nvPr>
            <p:extLst>
              <p:ext uri="{D42A27DB-BD31-4B8C-83A1-F6EECF244321}">
                <p14:modId xmlns:p14="http://schemas.microsoft.com/office/powerpoint/2010/main" val="2625122758"/>
              </p:ext>
            </p:extLst>
          </p:nvPr>
        </p:nvGraphicFramePr>
        <p:xfrm>
          <a:off x="612648" y="2504819"/>
          <a:ext cx="6986016" cy="3672144"/>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1898535910"/>
      </p:ext>
    </p:extLst>
  </p:cSld>
  <p:clrMapOvr>
    <a:masterClrMapping/>
  </p:clrMapOvr>
</p:sld>
</file>

<file path=ppt/theme/theme1.xml><?xml version="1.0" encoding="utf-8"?>
<a:theme xmlns:a="http://schemas.openxmlformats.org/drawingml/2006/main" name="Office Theme">
  <a:themeElements>
    <a:clrScheme name="Violet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3C8E00D1-8EA3-4E42-801D-0253E1EAFC21}">
  <ds:schemaRefs>
    <ds:schemaRef ds:uri="http://schemas.microsoft.com/sharepoint/v3/contenttype/forms"/>
  </ds:schemaRefs>
</ds:datastoreItem>
</file>

<file path=customXml/itemProps2.xml><?xml version="1.0" encoding="utf-8"?>
<ds:datastoreItem xmlns:ds="http://schemas.openxmlformats.org/officeDocument/2006/customXml" ds:itemID="{ABC329F5-30EE-4BF7-AA2A-B837B51416B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9919F73-B6C2-4A43-95E2-833EC48925FE}">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
  <TotalTime>83</TotalTime>
  <Words>757</Words>
  <Application>Microsoft Office PowerPoint</Application>
  <PresentationFormat>Widescreen</PresentationFormat>
  <Paragraphs>89</Paragraphs>
  <Slides>12</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RSA Encryption</vt:lpstr>
      <vt:lpstr>Overview</vt:lpstr>
      <vt:lpstr>What is RSA Encryption?</vt:lpstr>
      <vt:lpstr>How does RSA Encryption work?</vt:lpstr>
      <vt:lpstr>Generating Public &amp; Private Keys</vt:lpstr>
      <vt:lpstr>Encryption &amp; Decryption</vt:lpstr>
      <vt:lpstr>PowerPoint Presentation</vt:lpstr>
      <vt:lpstr>PowerPoint Presentation</vt:lpstr>
      <vt:lpstr>Encryption &amp; Decryption</vt:lpstr>
      <vt:lpstr>PowerPoint Presentation</vt:lpstr>
      <vt:lpstr>flow between Alice, Bob, and Charlie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RSA Encryption</dc:title>
  <dc:creator>Tom McAloon</dc:creator>
  <cp:lastModifiedBy>Tom McAloon</cp:lastModifiedBy>
  <cp:revision>1</cp:revision>
  <dcterms:created xsi:type="dcterms:W3CDTF">2023-03-20T20:51:32Z</dcterms:created>
  <dcterms:modified xsi:type="dcterms:W3CDTF">2023-03-20T22:14:56Z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