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  <p:sldMasterId id="2147484310" r:id="rId2"/>
  </p:sldMasterIdLst>
  <p:notesMasterIdLst>
    <p:notesMasterId r:id="rId14"/>
  </p:notesMasterIdLst>
  <p:handoutMasterIdLst>
    <p:handoutMasterId r:id="rId15"/>
  </p:handoutMasterIdLst>
  <p:sldIdLst>
    <p:sldId id="1367" r:id="rId3"/>
    <p:sldId id="1457" r:id="rId4"/>
    <p:sldId id="1460" r:id="rId5"/>
    <p:sldId id="1466" r:id="rId6"/>
    <p:sldId id="1464" r:id="rId7"/>
    <p:sldId id="1461" r:id="rId8"/>
    <p:sldId id="1465" r:id="rId9"/>
    <p:sldId id="1467" r:id="rId10"/>
    <p:sldId id="1463" r:id="rId11"/>
    <p:sldId id="1414" r:id="rId12"/>
    <p:sldId id="1326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lock SCM" id="{D3E95C9D-3DD4-45B7-BFD9-4AE9F68B7B97}">
          <p14:sldIdLst>
            <p14:sldId id="1367"/>
            <p14:sldId id="1457"/>
            <p14:sldId id="1460"/>
            <p14:sldId id="1466"/>
            <p14:sldId id="1464"/>
            <p14:sldId id="1461"/>
            <p14:sldId id="1465"/>
            <p14:sldId id="1467"/>
            <p14:sldId id="1463"/>
            <p14:sldId id="1414"/>
            <p14:sldId id="1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05050"/>
    <a:srgbClr val="107C10"/>
    <a:srgbClr val="000000"/>
    <a:srgbClr val="323232"/>
    <a:srgbClr val="5C2D91"/>
    <a:srgbClr val="32145A"/>
    <a:srgbClr val="00BCF2"/>
    <a:srgbClr val="002050"/>
    <a:srgbClr val="D63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89233" autoAdjust="0"/>
  </p:normalViewPr>
  <p:slideViewPr>
    <p:cSldViewPr>
      <p:cViewPr varScale="1">
        <p:scale>
          <a:sx n="127" d="100"/>
          <a:sy n="127" d="100"/>
        </p:scale>
        <p:origin x="90" y="912"/>
      </p:cViewPr>
      <p:guideLst/>
    </p:cSldViewPr>
  </p:slideViewPr>
  <p:outlineViewPr>
    <p:cViewPr>
      <p:scale>
        <a:sx n="33" d="100"/>
        <a:sy n="33" d="100"/>
      </p:scale>
      <p:origin x="0" y="-14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2292"/>
    </p:cViewPr>
  </p:sorterViewPr>
  <p:notesViewPr>
    <p:cSldViewPr showGuides="1">
      <p:cViewPr>
        <p:scale>
          <a:sx n="100" d="100"/>
          <a:sy n="100" d="100"/>
        </p:scale>
        <p:origin x="2616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Build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24-Nov-16 10:39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Build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24-Nov-16 10:39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24-Nov-16 10:39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57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DE602-524E-4A85-90F9-555883A4C5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74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51720-81CF-4686-B71D-6E4A40C4BA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53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24-Nov-16 10:39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49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24-Nov-16 10:39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65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51720-81CF-4686-B71D-6E4A40C4BA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8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Build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24-Nov-16 10:39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71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24-Nov-16 10:39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3139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10137" y="79728"/>
            <a:ext cx="11510858" cy="928140"/>
          </a:xfrm>
        </p:spPr>
        <p:txBody>
          <a:bodyPr lIns="0">
            <a:normAutofit/>
          </a:bodyPr>
          <a:lstStyle>
            <a:lvl1pPr algn="l">
              <a:defRPr sz="38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8"/>
          </p:nvPr>
        </p:nvSpPr>
        <p:spPr>
          <a:xfrm>
            <a:off x="310138" y="1413778"/>
            <a:ext cx="11510858" cy="2441694"/>
          </a:xfrm>
        </p:spPr>
        <p:txBody>
          <a:bodyPr/>
          <a:lstStyle>
            <a:lvl1pPr>
              <a:lnSpc>
                <a:spcPct val="100000"/>
              </a:lnSpc>
              <a:spcBef>
                <a:spcPts val="816"/>
              </a:spcBef>
              <a:defRPr/>
            </a:lvl1pPr>
            <a:lvl2pPr>
              <a:lnSpc>
                <a:spcPct val="100000"/>
              </a:lnSpc>
              <a:spcBef>
                <a:spcPts val="816"/>
              </a:spcBef>
              <a:defRPr/>
            </a:lvl2pPr>
            <a:lvl3pPr>
              <a:lnSpc>
                <a:spcPct val="100000"/>
              </a:lnSpc>
              <a:spcBef>
                <a:spcPts val="816"/>
              </a:spcBef>
              <a:defRPr/>
            </a:lvl3pPr>
            <a:lvl4pPr>
              <a:lnSpc>
                <a:spcPct val="100000"/>
              </a:lnSpc>
              <a:spcBef>
                <a:spcPts val="816"/>
              </a:spcBef>
              <a:defRPr/>
            </a:lvl4pPr>
            <a:lvl5pPr>
              <a:lnSpc>
                <a:spcPct val="100000"/>
              </a:lnSpc>
              <a:spcBef>
                <a:spcPts val="816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Win_Wht_S_rgb_Wht_S_rgb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9077"/>
          <a:stretch/>
        </p:blipFill>
        <p:spPr>
          <a:xfrm>
            <a:off x="11589118" y="301227"/>
            <a:ext cx="504892" cy="55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712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84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243315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25002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977451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067622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628960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254255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17480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529360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6392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63728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15059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3720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4214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4611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6875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305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080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5256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83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03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300" r:id="rId2"/>
    <p:sldLayoutId id="2147484318" r:id="rId3"/>
    <p:sldLayoutId id="2147484295" r:id="rId4"/>
    <p:sldLayoutId id="2147484240" r:id="rId5"/>
    <p:sldLayoutId id="2147484296" r:id="rId6"/>
    <p:sldLayoutId id="2147484241" r:id="rId7"/>
    <p:sldLayoutId id="2147484297" r:id="rId8"/>
    <p:sldLayoutId id="2147484244" r:id="rId9"/>
    <p:sldLayoutId id="2147484298" r:id="rId10"/>
    <p:sldLayoutId id="2147484245" r:id="rId11"/>
    <p:sldLayoutId id="2147484247" r:id="rId12"/>
    <p:sldLayoutId id="2147484337" r:id="rId13"/>
    <p:sldLayoutId id="2147484249" r:id="rId14"/>
    <p:sldLayoutId id="2147484301" r:id="rId15"/>
    <p:sldLayoutId id="2147484252" r:id="rId16"/>
    <p:sldLayoutId id="2147484251" r:id="rId17"/>
    <p:sldLayoutId id="2147484254" r:id="rId18"/>
    <p:sldLayoutId id="2147484257" r:id="rId19"/>
    <p:sldLayoutId id="2147484258" r:id="rId20"/>
    <p:sldLayoutId id="2147484260" r:id="rId21"/>
    <p:sldLayoutId id="2147484299" r:id="rId22"/>
    <p:sldLayoutId id="2147484263" r:id="rId23"/>
    <p:sldLayoutId id="2147484341" r:id="rId2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0120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11" r:id="rId4"/>
    <p:sldLayoutId id="2147484312" r:id="rId5"/>
    <p:sldLayoutId id="2147484313" r:id="rId6"/>
    <p:sldLayoutId id="2147484314" r:id="rId7"/>
    <p:sldLayoutId id="2147484315" r:id="rId8"/>
    <p:sldLayoutId id="2147484316" r:id="rId9"/>
    <p:sldLayoutId id="2147484327" r:id="rId10"/>
    <p:sldLayoutId id="2147484328" r:id="rId11"/>
    <p:sldLayoutId id="2147484329" r:id="rId12"/>
    <p:sldLayoutId id="2147484330" r:id="rId13"/>
    <p:sldLayoutId id="2147484331" r:id="rId14"/>
    <p:sldLayoutId id="2147484317" r:id="rId15"/>
    <p:sldLayoutId id="2147484332" r:id="rId16"/>
    <p:sldLayoutId id="2147484333" r:id="rId17"/>
    <p:sldLayoutId id="2147484334" r:id="rId18"/>
    <p:sldLayoutId id="2147484335" r:id="rId19"/>
    <p:sldLayoutId id="2147484336" r:id="rId20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810613.aspx" TargetMode="External"/><Relationship Id="rId7" Type="http://schemas.openxmlformats.org/officeDocument/2006/relationships/hyperlink" Target="http://microsoftvirtualacademy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hannel9.msdn.com/Events/Build/2016" TargetMode="External"/><Relationship Id="rId5" Type="http://schemas.openxmlformats.org/officeDocument/2006/relationships/hyperlink" Target="https://msdn.microsoft.com/en-us/library/windows/desktop/aa964920(v=vs.85).aspx" TargetMode="External"/><Relationship Id="rId4" Type="http://schemas.openxmlformats.org/officeDocument/2006/relationships/hyperlink" Target="https://msdn.microsoft.com/en-us/library/windows/desktop/aa364993(v=vs.85).aspx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mem.io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2" y="1439862"/>
            <a:ext cx="10058336" cy="1828786"/>
          </a:xfrm>
        </p:spPr>
        <p:txBody>
          <a:bodyPr/>
          <a:lstStyle/>
          <a:p>
            <a:r>
              <a:rPr lang="en-US" dirty="0"/>
              <a:t>Using non-volatile memory (NVDIMM-N) as byte-addressable storage in Windows Server 2016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Tobias Klima</a:t>
            </a:r>
          </a:p>
          <a:p>
            <a:r>
              <a:rPr lang="en-US" dirty="0"/>
              <a:t>Program Manager</a:t>
            </a:r>
          </a:p>
        </p:txBody>
      </p:sp>
    </p:spTree>
    <p:extLst>
      <p:ext uri="{BB962C8B-B14F-4D97-AF65-F5344CB8AC3E}">
        <p14:creationId xmlns:p14="http://schemas.microsoft.com/office/powerpoint/2010/main" val="266690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5312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Consider memory-mapped I/O on NVDIMM-N</a:t>
            </a:r>
          </a:p>
          <a:p>
            <a:r>
              <a:rPr lang="en-US" sz="2000" dirty="0">
                <a:latin typeface="+mn-lt"/>
              </a:rPr>
              <a:t>How would you change your app, if you could do fast, reliable, synchronous updates?</a:t>
            </a:r>
          </a:p>
          <a:p>
            <a:r>
              <a:rPr lang="en-US" sz="2000" dirty="0">
                <a:latin typeface="+mn-lt"/>
              </a:rPr>
              <a:t>What data(structures) do your apps use frequently? Which need the lowest possible access latencies?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Technical Resources</a:t>
            </a:r>
          </a:p>
          <a:p>
            <a:r>
              <a:rPr lang="en-US" sz="2000" dirty="0">
                <a:latin typeface="+mn-lt"/>
              </a:rPr>
              <a:t>Memory Mapping - </a:t>
            </a:r>
            <a:r>
              <a:rPr lang="en-US" sz="2000" dirty="0">
                <a:latin typeface="+mn-lt"/>
                <a:hlinkClick r:id="rId3"/>
              </a:rPr>
              <a:t>https://msdn.microsoft.com/en-us/library/ms810613.aspx</a:t>
            </a:r>
            <a:endParaRPr lang="en-US" sz="2000" dirty="0">
              <a:latin typeface="+mn-lt"/>
            </a:endParaRPr>
          </a:p>
          <a:p>
            <a:r>
              <a:rPr lang="en-US" sz="2000" dirty="0" err="1">
                <a:latin typeface="+mn-lt"/>
              </a:rPr>
              <a:t>GetVolumeInformation</a:t>
            </a:r>
            <a:r>
              <a:rPr lang="en-US" sz="2000" dirty="0">
                <a:latin typeface="+mn-lt"/>
              </a:rPr>
              <a:t> - </a:t>
            </a:r>
            <a:r>
              <a:rPr lang="en-US" sz="2000" dirty="0">
                <a:latin typeface="+mn-lt"/>
                <a:hlinkClick r:id="rId4"/>
              </a:rPr>
              <a:t>https://msdn.microsoft.com/en-us/library/windows/desktop/aa364993(v=vs.85).aspx</a:t>
            </a:r>
            <a:endParaRPr lang="en-US" sz="2000" dirty="0">
              <a:latin typeface="+mn-lt"/>
            </a:endParaRPr>
          </a:p>
          <a:p>
            <a:r>
              <a:rPr lang="en-US" sz="2000" dirty="0" err="1">
                <a:latin typeface="+mn-lt"/>
              </a:rPr>
              <a:t>GetVolumeInformationByHandleW</a:t>
            </a:r>
            <a:r>
              <a:rPr lang="en-US" sz="2000" dirty="0">
                <a:latin typeface="+mn-lt"/>
              </a:rPr>
              <a:t> - </a:t>
            </a:r>
            <a:r>
              <a:rPr lang="en-US" sz="2000" dirty="0">
                <a:latin typeface="+mn-lt"/>
                <a:hlinkClick r:id="rId5"/>
              </a:rPr>
              <a:t>https://msdn.microsoft.com/en-us/library/windows/desktop/aa964920(v=vs.85).aspx</a:t>
            </a:r>
            <a:endParaRPr lang="en-US" sz="2000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sz="2000" dirty="0">
                <a:latin typeface="+mn-lt"/>
              </a:rPr>
              <a:t>Re-visit Build on </a:t>
            </a:r>
            <a:r>
              <a:rPr lang="en-US" sz="2000" dirty="0">
                <a:latin typeface="+mn-lt"/>
                <a:hlinkClick r:id="rId6"/>
              </a:rPr>
              <a:t>Channel 9</a:t>
            </a:r>
            <a:r>
              <a:rPr lang="en-US" sz="2000" dirty="0">
                <a:latin typeface="+mn-lt"/>
              </a:rPr>
              <a:t>.</a:t>
            </a:r>
          </a:p>
          <a:p>
            <a:pPr lvl="0"/>
            <a:r>
              <a:rPr lang="en-US" sz="2000" dirty="0">
                <a:latin typeface="+mn-lt"/>
              </a:rPr>
              <a:t>Continue your education at </a:t>
            </a:r>
            <a:r>
              <a:rPr lang="en-US" sz="2000" dirty="0">
                <a:latin typeface="+mn-lt"/>
                <a:hlinkClick r:id="rId7"/>
              </a:rPr>
              <a:t>Microsoft Virtual Academy</a:t>
            </a:r>
            <a:r>
              <a:rPr lang="en-US" sz="2000" dirty="0">
                <a:latin typeface="+mn-lt"/>
              </a:rPr>
              <a:t> online.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</p:spTree>
    <p:extLst>
      <p:ext uri="{BB962C8B-B14F-4D97-AF65-F5344CB8AC3E}">
        <p14:creationId xmlns:p14="http://schemas.microsoft.com/office/powerpoint/2010/main" val="210921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The Case for Byte-Addressability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62"/>
            <a:ext cx="6629399" cy="4616648"/>
          </a:xfrm>
        </p:spPr>
        <p:txBody>
          <a:bodyPr/>
          <a:lstStyle/>
          <a:p>
            <a:r>
              <a:rPr lang="en-US" dirty="0"/>
              <a:t>Problem</a:t>
            </a:r>
          </a:p>
          <a:p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Storage Class Memory (NVDIMM-N) performance is not optimal in block mode (software overhead)</a:t>
            </a:r>
            <a:endParaRPr lang="en-US" dirty="0"/>
          </a:p>
          <a:p>
            <a:r>
              <a:rPr lang="en-US" dirty="0"/>
              <a:t>Opportunity</a:t>
            </a:r>
          </a:p>
          <a:p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Utilize NVDIMM-N in byte-addressable (DAX) mode to achieve full performance potential</a:t>
            </a:r>
            <a:endParaRPr lang="en-US" sz="20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Approach</a:t>
            </a:r>
          </a:p>
          <a:p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sym typeface="Wingdings" panose="05000000000000000000" pitchFamily="2" charset="2"/>
              </a:rPr>
              <a:t>Memory-Map files on </a:t>
            </a: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sym typeface="Wingdings" panose="05000000000000000000" pitchFamily="2" charset="2"/>
              </a:rPr>
              <a:t>DirectAccess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sym typeface="Wingdings" panose="05000000000000000000" pitchFamily="2" charset="2"/>
              </a:rPr>
              <a:t> (DAX) volumes</a:t>
            </a:r>
          </a:p>
          <a:p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sym typeface="Wingdings" panose="05000000000000000000" pitchFamily="2" charset="2"/>
              </a:rPr>
              <a:t>NVDIMM-N supported in WS 2016</a:t>
            </a:r>
          </a:p>
          <a:p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sym typeface="Wingdings" panose="05000000000000000000" pitchFamily="2" charset="2"/>
              </a:rPr>
              <a:t>Exposes Block Interface (like a Disk), as well as byte-addressability option (DAX Volume)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884174" y="1785292"/>
            <a:ext cx="3668063" cy="3921770"/>
            <a:chOff x="7383707" y="1608674"/>
            <a:chExt cx="3596467" cy="3845222"/>
          </a:xfrm>
        </p:grpSpPr>
        <p:sp>
          <p:nvSpPr>
            <p:cNvPr id="16" name="Rounded Rectangle 15"/>
            <p:cNvSpPr/>
            <p:nvPr/>
          </p:nvSpPr>
          <p:spPr>
            <a:xfrm>
              <a:off x="8256484" y="1608674"/>
              <a:ext cx="2539342" cy="68819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36" dirty="0"/>
                <a:t>	          SCM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383707" y="3514483"/>
              <a:ext cx="3596467" cy="193941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36" dirty="0"/>
            </a:p>
            <a:p>
              <a:pPr algn="ctr"/>
              <a:endParaRPr lang="en-US" sz="1836" dirty="0"/>
            </a:p>
            <a:p>
              <a:pPr algn="ctr"/>
              <a:r>
                <a:rPr lang="en-US" sz="1836" dirty="0"/>
                <a:t>	Traditional</a:t>
              </a:r>
            </a:p>
            <a:p>
              <a:pPr algn="ctr"/>
              <a:r>
                <a:rPr lang="en-US" sz="1836" dirty="0"/>
                <a:t>	Storage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088512" y="4117623"/>
              <a:ext cx="167972" cy="57174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094901" y="2830794"/>
              <a:ext cx="147103" cy="11590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555526" y="3946422"/>
              <a:ext cx="3236680" cy="1712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20" dirty="0" err="1"/>
                <a:t>PCIe</a:t>
              </a:r>
              <a:endParaRPr lang="en-US" sz="102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835739" y="2210317"/>
              <a:ext cx="665425" cy="62666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20" dirty="0"/>
                <a:t>CPU</a:t>
              </a:r>
              <a:endParaRPr lang="en-US" sz="1836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7872088" y="4514940"/>
              <a:ext cx="600821" cy="7300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20" dirty="0"/>
                <a:t>SATA</a:t>
              </a:r>
            </a:p>
            <a:p>
              <a:pPr algn="ctr"/>
              <a:r>
                <a:rPr lang="en-US" sz="1020" dirty="0"/>
                <a:t>SAS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632234" y="1688133"/>
              <a:ext cx="1072433" cy="329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20" dirty="0"/>
                <a:t>NVDIMM-N</a:t>
              </a:r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9803758" y="3801850"/>
              <a:ext cx="587900" cy="50391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20" dirty="0"/>
                <a:t>NVMe</a:t>
              </a:r>
              <a:endParaRPr lang="en-US" sz="1836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811849" y="3708428"/>
              <a:ext cx="721298" cy="5973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20" dirty="0"/>
                <a:t>AHCI</a:t>
              </a:r>
            </a:p>
            <a:p>
              <a:pPr algn="ctr"/>
              <a:r>
                <a:rPr lang="en-US" sz="1020" dirty="0"/>
                <a:t>HBA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64125" y="2037843"/>
              <a:ext cx="1608649" cy="16797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20" dirty="0"/>
                <a:t>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66264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274637" y="1212850"/>
            <a:ext cx="5211109" cy="57246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</a:t>
            </a:r>
          </a:p>
          <a:p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App has direct access to SCM via existing memory-mapping semantics</a:t>
            </a:r>
          </a:p>
          <a:p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Updates directly modify SCM, Storage Stack not involved</a:t>
            </a:r>
          </a:p>
          <a:p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DAX volumes identified through new flag</a:t>
            </a:r>
          </a:p>
          <a:p>
            <a:pPr marL="0" indent="0">
              <a:buNone/>
            </a:pPr>
            <a:r>
              <a:rPr lang="en-US" dirty="0"/>
              <a:t>Characteristics</a:t>
            </a:r>
          </a:p>
          <a:p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True device performance (no software overhead)</a:t>
            </a:r>
          </a:p>
          <a:p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Byte-Addressable</a:t>
            </a:r>
          </a:p>
          <a:p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Filter Drivers relying on I/O may not work or attach – no I/O, new volume flag</a:t>
            </a:r>
          </a:p>
          <a:p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AV Filters can still operate (Windows Defender already updated)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DirectAccess</a:t>
            </a:r>
            <a:r>
              <a:rPr lang="en-US" dirty="0"/>
              <a:t> Architecture</a:t>
            </a:r>
          </a:p>
        </p:txBody>
      </p:sp>
      <p:sp>
        <p:nvSpPr>
          <p:cNvPr id="5" name="Rectangle 74"/>
          <p:cNvSpPr/>
          <p:nvPr/>
        </p:nvSpPr>
        <p:spPr bwMode="auto">
          <a:xfrm>
            <a:off x="7742215" y="4808876"/>
            <a:ext cx="3312748" cy="5562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3260" tIns="46630" rIns="46630" bIns="932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1836" spc="-5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SCM Disk Driver</a:t>
            </a:r>
          </a:p>
        </p:txBody>
      </p:sp>
      <p:sp>
        <p:nvSpPr>
          <p:cNvPr id="9" name="Rectangle 75"/>
          <p:cNvSpPr/>
          <p:nvPr/>
        </p:nvSpPr>
        <p:spPr bwMode="auto">
          <a:xfrm>
            <a:off x="5208604" y="4808876"/>
            <a:ext cx="1758857" cy="5562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3260" tIns="46630" rIns="46630" bIns="932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1836" spc="-5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SCM Bus Driver</a:t>
            </a:r>
          </a:p>
        </p:txBody>
      </p:sp>
      <p:cxnSp>
        <p:nvCxnSpPr>
          <p:cNvPr id="10" name="Straight Arrow Connector 76"/>
          <p:cNvCxnSpPr>
            <a:stCxn id="9" idx="3"/>
            <a:endCxn id="5" idx="1"/>
          </p:cNvCxnSpPr>
          <p:nvPr/>
        </p:nvCxnSpPr>
        <p:spPr>
          <a:xfrm>
            <a:off x="6967462" y="5087021"/>
            <a:ext cx="774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78"/>
          <p:cNvCxnSpPr/>
          <p:nvPr/>
        </p:nvCxnSpPr>
        <p:spPr>
          <a:xfrm flipV="1">
            <a:off x="6263075" y="2619041"/>
            <a:ext cx="6083237" cy="12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80"/>
          <p:cNvSpPr/>
          <p:nvPr/>
        </p:nvSpPr>
        <p:spPr bwMode="auto">
          <a:xfrm>
            <a:off x="6714448" y="1222568"/>
            <a:ext cx="1758857" cy="5562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3260" tIns="46630" rIns="46630" bIns="932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1632" spc="-5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Block Mode Application</a:t>
            </a:r>
          </a:p>
        </p:txBody>
      </p:sp>
      <p:sp>
        <p:nvSpPr>
          <p:cNvPr id="16" name="TextBox 81"/>
          <p:cNvSpPr txBox="1"/>
          <p:nvPr/>
        </p:nvSpPr>
        <p:spPr>
          <a:xfrm>
            <a:off x="7640028" y="2069587"/>
            <a:ext cx="1098153" cy="1600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20" dirty="0">
                <a:latin typeface="Segoe UI" panose="020B0502040204020203" pitchFamily="34" charset="0"/>
                <a:cs typeface="Segoe UI" panose="020B0502040204020203" pitchFamily="34" charset="0"/>
              </a:rPr>
              <a:t>Standard File API</a:t>
            </a:r>
          </a:p>
        </p:txBody>
      </p:sp>
      <p:sp>
        <p:nvSpPr>
          <p:cNvPr id="17" name="Cube 82"/>
          <p:cNvSpPr/>
          <p:nvPr/>
        </p:nvSpPr>
        <p:spPr bwMode="auto">
          <a:xfrm>
            <a:off x="7129190" y="6076457"/>
            <a:ext cx="4382719" cy="621205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1836" spc="-5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SCM</a:t>
            </a:r>
          </a:p>
        </p:txBody>
      </p:sp>
      <p:sp>
        <p:nvSpPr>
          <p:cNvPr id="18" name="Rectangle 83"/>
          <p:cNvSpPr/>
          <p:nvPr/>
        </p:nvSpPr>
        <p:spPr bwMode="auto">
          <a:xfrm flipH="1">
            <a:off x="9548212" y="1222568"/>
            <a:ext cx="1848891" cy="5562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3260" tIns="46630" rIns="46630" bIns="932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1632" spc="-51" dirty="0" err="1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DirectAccess</a:t>
            </a:r>
            <a:r>
              <a:rPr lang="en-US" sz="1632" spc="-5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Application</a:t>
            </a:r>
          </a:p>
        </p:txBody>
      </p:sp>
      <p:sp>
        <p:nvSpPr>
          <p:cNvPr id="23" name="TextBox 84"/>
          <p:cNvSpPr txBox="1"/>
          <p:nvPr/>
        </p:nvSpPr>
        <p:spPr>
          <a:xfrm>
            <a:off x="11124321" y="1987591"/>
            <a:ext cx="714398" cy="4802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20" dirty="0">
                <a:solidFill>
                  <a:schemeClr val="accent3"/>
                </a:solidFill>
              </a:rPr>
              <a:t>Load/Store</a:t>
            </a:r>
          </a:p>
          <a:p>
            <a:pPr>
              <a:lnSpc>
                <a:spcPct val="150000"/>
              </a:lnSpc>
            </a:pPr>
            <a:r>
              <a:rPr lang="en-US" sz="1020" dirty="0">
                <a:solidFill>
                  <a:schemeClr val="accent3"/>
                </a:solidFill>
              </a:rPr>
              <a:t>Operations</a:t>
            </a:r>
          </a:p>
        </p:txBody>
      </p:sp>
      <p:sp>
        <p:nvSpPr>
          <p:cNvPr id="26" name="Rectangle 85"/>
          <p:cNvSpPr/>
          <p:nvPr/>
        </p:nvSpPr>
        <p:spPr bwMode="auto">
          <a:xfrm>
            <a:off x="7467220" y="3299601"/>
            <a:ext cx="3861961" cy="5562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3260" tIns="46630" rIns="46630" bIns="932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1836" spc="-5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SCM-Aware File System (NTFS - DAX)</a:t>
            </a:r>
          </a:p>
        </p:txBody>
      </p:sp>
      <p:sp>
        <p:nvSpPr>
          <p:cNvPr id="37" name="TextBox 27"/>
          <p:cNvSpPr txBox="1"/>
          <p:nvPr/>
        </p:nvSpPr>
        <p:spPr>
          <a:xfrm>
            <a:off x="9277434" y="1912636"/>
            <a:ext cx="1098153" cy="4802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20" dirty="0">
                <a:latin typeface="Segoe UI" panose="020B0502040204020203" pitchFamily="34" charset="0"/>
                <a:cs typeface="Segoe UI" panose="020B0502040204020203" pitchFamily="34" charset="0"/>
              </a:rPr>
              <a:t>Application requests memory-mapped file</a:t>
            </a:r>
          </a:p>
        </p:txBody>
      </p:sp>
      <p:cxnSp>
        <p:nvCxnSpPr>
          <p:cNvPr id="55" name="Straight Arrow Connector 9"/>
          <p:cNvCxnSpPr/>
          <p:nvPr/>
        </p:nvCxnSpPr>
        <p:spPr>
          <a:xfrm>
            <a:off x="6967462" y="5087021"/>
            <a:ext cx="774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10"/>
          <p:cNvSpPr txBox="1"/>
          <p:nvPr/>
        </p:nvSpPr>
        <p:spPr>
          <a:xfrm>
            <a:off x="7009291" y="4921150"/>
            <a:ext cx="731270" cy="3201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20" dirty="0"/>
              <a:t>Enumerates NVDIMM</a:t>
            </a:r>
          </a:p>
        </p:txBody>
      </p:sp>
      <p:sp>
        <p:nvSpPr>
          <p:cNvPr id="58" name="TextBox 13"/>
          <p:cNvSpPr txBox="1"/>
          <p:nvPr/>
        </p:nvSpPr>
        <p:spPr>
          <a:xfrm>
            <a:off x="6354047" y="2376955"/>
            <a:ext cx="781370" cy="5042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71" dirty="0">
                <a:latin typeface="Segoe UI Light" pitchFamily="34" charset="0"/>
              </a:rPr>
              <a:t>User Mode</a:t>
            </a:r>
          </a:p>
          <a:p>
            <a:endParaRPr lang="en-US" sz="1071" dirty="0">
              <a:latin typeface="Segoe UI Light" pitchFamily="34" charset="0"/>
            </a:endParaRPr>
          </a:p>
          <a:p>
            <a:r>
              <a:rPr lang="en-US" sz="1071" dirty="0">
                <a:latin typeface="Segoe UI Light" pitchFamily="34" charset="0"/>
              </a:rPr>
              <a:t>Kernel Mode</a:t>
            </a:r>
          </a:p>
        </p:txBody>
      </p:sp>
      <p:sp>
        <p:nvSpPr>
          <p:cNvPr id="20" name="Cube 21"/>
          <p:cNvSpPr/>
          <p:nvPr/>
        </p:nvSpPr>
        <p:spPr bwMode="auto">
          <a:xfrm>
            <a:off x="11054963" y="1149887"/>
            <a:ext cx="783757" cy="621450"/>
          </a:xfrm>
          <a:custGeom>
            <a:avLst/>
            <a:gdLst>
              <a:gd name="connsiteX0" fmla="*/ 0 w 365760"/>
              <a:gd name="connsiteY0" fmla="*/ 91440 h 565870"/>
              <a:gd name="connsiteX1" fmla="*/ 274320 w 365760"/>
              <a:gd name="connsiteY1" fmla="*/ 91440 h 565870"/>
              <a:gd name="connsiteX2" fmla="*/ 274320 w 365760"/>
              <a:gd name="connsiteY2" fmla="*/ 565870 h 565870"/>
              <a:gd name="connsiteX3" fmla="*/ 0 w 365760"/>
              <a:gd name="connsiteY3" fmla="*/ 565870 h 565870"/>
              <a:gd name="connsiteX4" fmla="*/ 0 w 365760"/>
              <a:gd name="connsiteY4" fmla="*/ 91440 h 565870"/>
              <a:gd name="connsiteX0" fmla="*/ 274320 w 365760"/>
              <a:gd name="connsiteY0" fmla="*/ 91440 h 565870"/>
              <a:gd name="connsiteX1" fmla="*/ 365760 w 365760"/>
              <a:gd name="connsiteY1" fmla="*/ 0 h 565870"/>
              <a:gd name="connsiteX2" fmla="*/ 365760 w 365760"/>
              <a:gd name="connsiteY2" fmla="*/ 474430 h 565870"/>
              <a:gd name="connsiteX3" fmla="*/ 274320 w 365760"/>
              <a:gd name="connsiteY3" fmla="*/ 565870 h 565870"/>
              <a:gd name="connsiteX4" fmla="*/ 274320 w 365760"/>
              <a:gd name="connsiteY4" fmla="*/ 91440 h 565870"/>
              <a:gd name="connsiteX0" fmla="*/ 0 w 365760"/>
              <a:gd name="connsiteY0" fmla="*/ 91440 h 565870"/>
              <a:gd name="connsiteX1" fmla="*/ 91440 w 365760"/>
              <a:gd name="connsiteY1" fmla="*/ 0 h 565870"/>
              <a:gd name="connsiteX2" fmla="*/ 365760 w 365760"/>
              <a:gd name="connsiteY2" fmla="*/ 0 h 565870"/>
              <a:gd name="connsiteX3" fmla="*/ 274320 w 365760"/>
              <a:gd name="connsiteY3" fmla="*/ 91440 h 565870"/>
              <a:gd name="connsiteX4" fmla="*/ 0 w 365760"/>
              <a:gd name="connsiteY4" fmla="*/ 91440 h 565870"/>
              <a:gd name="connsiteX0" fmla="*/ 0 w 365760"/>
              <a:gd name="connsiteY0" fmla="*/ 91440 h 565870"/>
              <a:gd name="connsiteX1" fmla="*/ 91440 w 365760"/>
              <a:gd name="connsiteY1" fmla="*/ 0 h 565870"/>
              <a:gd name="connsiteX2" fmla="*/ 365760 w 365760"/>
              <a:gd name="connsiteY2" fmla="*/ 0 h 565870"/>
              <a:gd name="connsiteX3" fmla="*/ 365760 w 365760"/>
              <a:gd name="connsiteY3" fmla="*/ 474430 h 565870"/>
              <a:gd name="connsiteX4" fmla="*/ 274320 w 365760"/>
              <a:gd name="connsiteY4" fmla="*/ 565870 h 565870"/>
              <a:gd name="connsiteX5" fmla="*/ 0 w 365760"/>
              <a:gd name="connsiteY5" fmla="*/ 565870 h 565870"/>
              <a:gd name="connsiteX6" fmla="*/ 0 w 365760"/>
              <a:gd name="connsiteY6" fmla="*/ 91440 h 565870"/>
              <a:gd name="connsiteX7" fmla="*/ 0 w 365760"/>
              <a:gd name="connsiteY7" fmla="*/ 91440 h 565870"/>
              <a:gd name="connsiteX8" fmla="*/ 274320 w 365760"/>
              <a:gd name="connsiteY8" fmla="*/ 91440 h 565870"/>
              <a:gd name="connsiteX9" fmla="*/ 365760 w 365760"/>
              <a:gd name="connsiteY9" fmla="*/ 0 h 565870"/>
              <a:gd name="connsiteX10" fmla="*/ 274320 w 365760"/>
              <a:gd name="connsiteY10" fmla="*/ 91440 h 565870"/>
              <a:gd name="connsiteX11" fmla="*/ 274320 w 365760"/>
              <a:gd name="connsiteY11" fmla="*/ 565870 h 565870"/>
              <a:gd name="connsiteX0" fmla="*/ 0 w 365760"/>
              <a:gd name="connsiteY0" fmla="*/ 91440 h 565870"/>
              <a:gd name="connsiteX1" fmla="*/ 274320 w 365760"/>
              <a:gd name="connsiteY1" fmla="*/ 91440 h 565870"/>
              <a:gd name="connsiteX2" fmla="*/ 274320 w 365760"/>
              <a:gd name="connsiteY2" fmla="*/ 565870 h 565870"/>
              <a:gd name="connsiteX3" fmla="*/ 0 w 365760"/>
              <a:gd name="connsiteY3" fmla="*/ 565870 h 565870"/>
              <a:gd name="connsiteX4" fmla="*/ 0 w 365760"/>
              <a:gd name="connsiteY4" fmla="*/ 91440 h 565870"/>
              <a:gd name="connsiteX0" fmla="*/ 274320 w 365760"/>
              <a:gd name="connsiteY0" fmla="*/ 91440 h 565870"/>
              <a:gd name="connsiteX1" fmla="*/ 365760 w 365760"/>
              <a:gd name="connsiteY1" fmla="*/ 0 h 565870"/>
              <a:gd name="connsiteX2" fmla="*/ 365760 w 365760"/>
              <a:gd name="connsiteY2" fmla="*/ 474430 h 565870"/>
              <a:gd name="connsiteX3" fmla="*/ 274320 w 365760"/>
              <a:gd name="connsiteY3" fmla="*/ 565870 h 565870"/>
              <a:gd name="connsiteX4" fmla="*/ 274320 w 365760"/>
              <a:gd name="connsiteY4" fmla="*/ 91440 h 565870"/>
              <a:gd name="connsiteX0" fmla="*/ 0 w 365760"/>
              <a:gd name="connsiteY0" fmla="*/ 91440 h 565870"/>
              <a:gd name="connsiteX1" fmla="*/ 91440 w 365760"/>
              <a:gd name="connsiteY1" fmla="*/ 0 h 565870"/>
              <a:gd name="connsiteX2" fmla="*/ 365760 w 365760"/>
              <a:gd name="connsiteY2" fmla="*/ 0 h 565870"/>
              <a:gd name="connsiteX3" fmla="*/ 274320 w 365760"/>
              <a:gd name="connsiteY3" fmla="*/ 91440 h 565870"/>
              <a:gd name="connsiteX4" fmla="*/ 0 w 365760"/>
              <a:gd name="connsiteY4" fmla="*/ 91440 h 565870"/>
              <a:gd name="connsiteX0" fmla="*/ 0 w 365760"/>
              <a:gd name="connsiteY0" fmla="*/ 91440 h 565870"/>
              <a:gd name="connsiteX1" fmla="*/ 91440 w 365760"/>
              <a:gd name="connsiteY1" fmla="*/ 0 h 565870"/>
              <a:gd name="connsiteX2" fmla="*/ 365760 w 365760"/>
              <a:gd name="connsiteY2" fmla="*/ 0 h 565870"/>
              <a:gd name="connsiteX3" fmla="*/ 365760 w 365760"/>
              <a:gd name="connsiteY3" fmla="*/ 474430 h 565870"/>
              <a:gd name="connsiteX4" fmla="*/ 274320 w 365760"/>
              <a:gd name="connsiteY4" fmla="*/ 565870 h 565870"/>
              <a:gd name="connsiteX5" fmla="*/ 0 w 365760"/>
              <a:gd name="connsiteY5" fmla="*/ 565870 h 565870"/>
              <a:gd name="connsiteX6" fmla="*/ 0 w 365760"/>
              <a:gd name="connsiteY6" fmla="*/ 91440 h 565870"/>
              <a:gd name="connsiteX7" fmla="*/ 0 w 365760"/>
              <a:gd name="connsiteY7" fmla="*/ 91440 h 565870"/>
              <a:gd name="connsiteX8" fmla="*/ 274320 w 365760"/>
              <a:gd name="connsiteY8" fmla="*/ 91440 h 565870"/>
              <a:gd name="connsiteX9" fmla="*/ 365760 w 365760"/>
              <a:gd name="connsiteY9" fmla="*/ 0 h 565870"/>
              <a:gd name="connsiteX10" fmla="*/ 274320 w 365760"/>
              <a:gd name="connsiteY10" fmla="*/ 91440 h 565870"/>
              <a:gd name="connsiteX11" fmla="*/ 274320 w 365760"/>
              <a:gd name="connsiteY11" fmla="*/ 565870 h 565870"/>
              <a:gd name="connsiteX0" fmla="*/ 4763 w 370523"/>
              <a:gd name="connsiteY0" fmla="*/ 91440 h 565870"/>
              <a:gd name="connsiteX1" fmla="*/ 279083 w 370523"/>
              <a:gd name="connsiteY1" fmla="*/ 91440 h 565870"/>
              <a:gd name="connsiteX2" fmla="*/ 279083 w 370523"/>
              <a:gd name="connsiteY2" fmla="*/ 565870 h 565870"/>
              <a:gd name="connsiteX3" fmla="*/ 4763 w 370523"/>
              <a:gd name="connsiteY3" fmla="*/ 565870 h 565870"/>
              <a:gd name="connsiteX4" fmla="*/ 4763 w 370523"/>
              <a:gd name="connsiteY4" fmla="*/ 91440 h 565870"/>
              <a:gd name="connsiteX0" fmla="*/ 279083 w 370523"/>
              <a:gd name="connsiteY0" fmla="*/ 91440 h 565870"/>
              <a:gd name="connsiteX1" fmla="*/ 370523 w 370523"/>
              <a:gd name="connsiteY1" fmla="*/ 0 h 565870"/>
              <a:gd name="connsiteX2" fmla="*/ 370523 w 370523"/>
              <a:gd name="connsiteY2" fmla="*/ 474430 h 565870"/>
              <a:gd name="connsiteX3" fmla="*/ 279083 w 370523"/>
              <a:gd name="connsiteY3" fmla="*/ 565870 h 565870"/>
              <a:gd name="connsiteX4" fmla="*/ 279083 w 370523"/>
              <a:gd name="connsiteY4" fmla="*/ 91440 h 565870"/>
              <a:gd name="connsiteX0" fmla="*/ 4763 w 370523"/>
              <a:gd name="connsiteY0" fmla="*/ 91440 h 565870"/>
              <a:gd name="connsiteX1" fmla="*/ 96203 w 370523"/>
              <a:gd name="connsiteY1" fmla="*/ 0 h 565870"/>
              <a:gd name="connsiteX2" fmla="*/ 370523 w 370523"/>
              <a:gd name="connsiteY2" fmla="*/ 0 h 565870"/>
              <a:gd name="connsiteX3" fmla="*/ 279083 w 370523"/>
              <a:gd name="connsiteY3" fmla="*/ 91440 h 565870"/>
              <a:gd name="connsiteX4" fmla="*/ 4763 w 370523"/>
              <a:gd name="connsiteY4" fmla="*/ 91440 h 565870"/>
              <a:gd name="connsiteX0" fmla="*/ 4763 w 370523"/>
              <a:gd name="connsiteY0" fmla="*/ 91440 h 565870"/>
              <a:gd name="connsiteX1" fmla="*/ 96203 w 370523"/>
              <a:gd name="connsiteY1" fmla="*/ 0 h 565870"/>
              <a:gd name="connsiteX2" fmla="*/ 370523 w 370523"/>
              <a:gd name="connsiteY2" fmla="*/ 0 h 565870"/>
              <a:gd name="connsiteX3" fmla="*/ 370523 w 370523"/>
              <a:gd name="connsiteY3" fmla="*/ 474430 h 565870"/>
              <a:gd name="connsiteX4" fmla="*/ 279083 w 370523"/>
              <a:gd name="connsiteY4" fmla="*/ 565870 h 565870"/>
              <a:gd name="connsiteX5" fmla="*/ 4763 w 370523"/>
              <a:gd name="connsiteY5" fmla="*/ 565870 h 565870"/>
              <a:gd name="connsiteX6" fmla="*/ 4763 w 370523"/>
              <a:gd name="connsiteY6" fmla="*/ 91440 h 565870"/>
              <a:gd name="connsiteX7" fmla="*/ 0 w 370523"/>
              <a:gd name="connsiteY7" fmla="*/ 139065 h 565870"/>
              <a:gd name="connsiteX8" fmla="*/ 279083 w 370523"/>
              <a:gd name="connsiteY8" fmla="*/ 91440 h 565870"/>
              <a:gd name="connsiteX9" fmla="*/ 370523 w 370523"/>
              <a:gd name="connsiteY9" fmla="*/ 0 h 565870"/>
              <a:gd name="connsiteX10" fmla="*/ 279083 w 370523"/>
              <a:gd name="connsiteY10" fmla="*/ 91440 h 565870"/>
              <a:gd name="connsiteX11" fmla="*/ 279083 w 370523"/>
              <a:gd name="connsiteY11" fmla="*/ 565870 h 565870"/>
              <a:gd name="connsiteX0" fmla="*/ 4763 w 370523"/>
              <a:gd name="connsiteY0" fmla="*/ 91440 h 565870"/>
              <a:gd name="connsiteX1" fmla="*/ 279083 w 370523"/>
              <a:gd name="connsiteY1" fmla="*/ 91440 h 565870"/>
              <a:gd name="connsiteX2" fmla="*/ 279083 w 370523"/>
              <a:gd name="connsiteY2" fmla="*/ 565870 h 565870"/>
              <a:gd name="connsiteX3" fmla="*/ 4763 w 370523"/>
              <a:gd name="connsiteY3" fmla="*/ 565870 h 565870"/>
              <a:gd name="connsiteX4" fmla="*/ 4763 w 370523"/>
              <a:gd name="connsiteY4" fmla="*/ 91440 h 565870"/>
              <a:gd name="connsiteX0" fmla="*/ 279083 w 370523"/>
              <a:gd name="connsiteY0" fmla="*/ 91440 h 565870"/>
              <a:gd name="connsiteX1" fmla="*/ 370523 w 370523"/>
              <a:gd name="connsiteY1" fmla="*/ 0 h 565870"/>
              <a:gd name="connsiteX2" fmla="*/ 370523 w 370523"/>
              <a:gd name="connsiteY2" fmla="*/ 474430 h 565870"/>
              <a:gd name="connsiteX3" fmla="*/ 279083 w 370523"/>
              <a:gd name="connsiteY3" fmla="*/ 565870 h 565870"/>
              <a:gd name="connsiteX4" fmla="*/ 279083 w 370523"/>
              <a:gd name="connsiteY4" fmla="*/ 91440 h 565870"/>
              <a:gd name="connsiteX0" fmla="*/ 4763 w 370523"/>
              <a:gd name="connsiteY0" fmla="*/ 91440 h 565870"/>
              <a:gd name="connsiteX1" fmla="*/ 96203 w 370523"/>
              <a:gd name="connsiteY1" fmla="*/ 0 h 565870"/>
              <a:gd name="connsiteX2" fmla="*/ 370523 w 370523"/>
              <a:gd name="connsiteY2" fmla="*/ 0 h 565870"/>
              <a:gd name="connsiteX3" fmla="*/ 279083 w 370523"/>
              <a:gd name="connsiteY3" fmla="*/ 91440 h 565870"/>
              <a:gd name="connsiteX4" fmla="*/ 4763 w 370523"/>
              <a:gd name="connsiteY4" fmla="*/ 91440 h 565870"/>
              <a:gd name="connsiteX0" fmla="*/ 2382 w 370523"/>
              <a:gd name="connsiteY0" fmla="*/ 143827 h 565870"/>
              <a:gd name="connsiteX1" fmla="*/ 96203 w 370523"/>
              <a:gd name="connsiteY1" fmla="*/ 0 h 565870"/>
              <a:gd name="connsiteX2" fmla="*/ 370523 w 370523"/>
              <a:gd name="connsiteY2" fmla="*/ 0 h 565870"/>
              <a:gd name="connsiteX3" fmla="*/ 370523 w 370523"/>
              <a:gd name="connsiteY3" fmla="*/ 474430 h 565870"/>
              <a:gd name="connsiteX4" fmla="*/ 279083 w 370523"/>
              <a:gd name="connsiteY4" fmla="*/ 565870 h 565870"/>
              <a:gd name="connsiteX5" fmla="*/ 4763 w 370523"/>
              <a:gd name="connsiteY5" fmla="*/ 565870 h 565870"/>
              <a:gd name="connsiteX6" fmla="*/ 2382 w 370523"/>
              <a:gd name="connsiteY6" fmla="*/ 143827 h 565870"/>
              <a:gd name="connsiteX7" fmla="*/ 0 w 370523"/>
              <a:gd name="connsiteY7" fmla="*/ 139065 h 565870"/>
              <a:gd name="connsiteX8" fmla="*/ 279083 w 370523"/>
              <a:gd name="connsiteY8" fmla="*/ 91440 h 565870"/>
              <a:gd name="connsiteX9" fmla="*/ 370523 w 370523"/>
              <a:gd name="connsiteY9" fmla="*/ 0 h 565870"/>
              <a:gd name="connsiteX10" fmla="*/ 279083 w 370523"/>
              <a:gd name="connsiteY10" fmla="*/ 91440 h 565870"/>
              <a:gd name="connsiteX11" fmla="*/ 279083 w 370523"/>
              <a:gd name="connsiteY11" fmla="*/ 565870 h 565870"/>
              <a:gd name="connsiteX0" fmla="*/ 9525 w 375285"/>
              <a:gd name="connsiteY0" fmla="*/ 91440 h 565870"/>
              <a:gd name="connsiteX1" fmla="*/ 283845 w 375285"/>
              <a:gd name="connsiteY1" fmla="*/ 91440 h 565870"/>
              <a:gd name="connsiteX2" fmla="*/ 283845 w 375285"/>
              <a:gd name="connsiteY2" fmla="*/ 565870 h 565870"/>
              <a:gd name="connsiteX3" fmla="*/ 9525 w 375285"/>
              <a:gd name="connsiteY3" fmla="*/ 565870 h 565870"/>
              <a:gd name="connsiteX4" fmla="*/ 9525 w 375285"/>
              <a:gd name="connsiteY4" fmla="*/ 91440 h 565870"/>
              <a:gd name="connsiteX0" fmla="*/ 283845 w 375285"/>
              <a:gd name="connsiteY0" fmla="*/ 91440 h 565870"/>
              <a:gd name="connsiteX1" fmla="*/ 375285 w 375285"/>
              <a:gd name="connsiteY1" fmla="*/ 0 h 565870"/>
              <a:gd name="connsiteX2" fmla="*/ 375285 w 375285"/>
              <a:gd name="connsiteY2" fmla="*/ 474430 h 565870"/>
              <a:gd name="connsiteX3" fmla="*/ 283845 w 375285"/>
              <a:gd name="connsiteY3" fmla="*/ 565870 h 565870"/>
              <a:gd name="connsiteX4" fmla="*/ 283845 w 375285"/>
              <a:gd name="connsiteY4" fmla="*/ 91440 h 565870"/>
              <a:gd name="connsiteX0" fmla="*/ 0 w 375285"/>
              <a:gd name="connsiteY0" fmla="*/ 141446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283845 w 375285"/>
              <a:gd name="connsiteY3" fmla="*/ 91440 h 565870"/>
              <a:gd name="connsiteX4" fmla="*/ 0 w 375285"/>
              <a:gd name="connsiteY4" fmla="*/ 141446 h 565870"/>
              <a:gd name="connsiteX0" fmla="*/ 7144 w 375285"/>
              <a:gd name="connsiteY0" fmla="*/ 143827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375285 w 375285"/>
              <a:gd name="connsiteY3" fmla="*/ 474430 h 565870"/>
              <a:gd name="connsiteX4" fmla="*/ 283845 w 375285"/>
              <a:gd name="connsiteY4" fmla="*/ 565870 h 565870"/>
              <a:gd name="connsiteX5" fmla="*/ 9525 w 375285"/>
              <a:gd name="connsiteY5" fmla="*/ 565870 h 565870"/>
              <a:gd name="connsiteX6" fmla="*/ 7144 w 375285"/>
              <a:gd name="connsiteY6" fmla="*/ 143827 h 565870"/>
              <a:gd name="connsiteX7" fmla="*/ 4762 w 375285"/>
              <a:gd name="connsiteY7" fmla="*/ 139065 h 565870"/>
              <a:gd name="connsiteX8" fmla="*/ 283845 w 375285"/>
              <a:gd name="connsiteY8" fmla="*/ 91440 h 565870"/>
              <a:gd name="connsiteX9" fmla="*/ 375285 w 375285"/>
              <a:gd name="connsiteY9" fmla="*/ 0 h 565870"/>
              <a:gd name="connsiteX10" fmla="*/ 283845 w 375285"/>
              <a:gd name="connsiteY10" fmla="*/ 91440 h 565870"/>
              <a:gd name="connsiteX11" fmla="*/ 283845 w 375285"/>
              <a:gd name="connsiteY11" fmla="*/ 565870 h 565870"/>
              <a:gd name="connsiteX0" fmla="*/ 9525 w 375285"/>
              <a:gd name="connsiteY0" fmla="*/ 136684 h 565870"/>
              <a:gd name="connsiteX1" fmla="*/ 283845 w 375285"/>
              <a:gd name="connsiteY1" fmla="*/ 91440 h 565870"/>
              <a:gd name="connsiteX2" fmla="*/ 283845 w 375285"/>
              <a:gd name="connsiteY2" fmla="*/ 565870 h 565870"/>
              <a:gd name="connsiteX3" fmla="*/ 9525 w 375285"/>
              <a:gd name="connsiteY3" fmla="*/ 565870 h 565870"/>
              <a:gd name="connsiteX4" fmla="*/ 9525 w 375285"/>
              <a:gd name="connsiteY4" fmla="*/ 136684 h 565870"/>
              <a:gd name="connsiteX0" fmla="*/ 283845 w 375285"/>
              <a:gd name="connsiteY0" fmla="*/ 91440 h 565870"/>
              <a:gd name="connsiteX1" fmla="*/ 375285 w 375285"/>
              <a:gd name="connsiteY1" fmla="*/ 0 h 565870"/>
              <a:gd name="connsiteX2" fmla="*/ 375285 w 375285"/>
              <a:gd name="connsiteY2" fmla="*/ 474430 h 565870"/>
              <a:gd name="connsiteX3" fmla="*/ 283845 w 375285"/>
              <a:gd name="connsiteY3" fmla="*/ 565870 h 565870"/>
              <a:gd name="connsiteX4" fmla="*/ 283845 w 375285"/>
              <a:gd name="connsiteY4" fmla="*/ 91440 h 565870"/>
              <a:gd name="connsiteX0" fmla="*/ 0 w 375285"/>
              <a:gd name="connsiteY0" fmla="*/ 141446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283845 w 375285"/>
              <a:gd name="connsiteY3" fmla="*/ 91440 h 565870"/>
              <a:gd name="connsiteX4" fmla="*/ 0 w 375285"/>
              <a:gd name="connsiteY4" fmla="*/ 141446 h 565870"/>
              <a:gd name="connsiteX0" fmla="*/ 7144 w 375285"/>
              <a:gd name="connsiteY0" fmla="*/ 143827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375285 w 375285"/>
              <a:gd name="connsiteY3" fmla="*/ 474430 h 565870"/>
              <a:gd name="connsiteX4" fmla="*/ 283845 w 375285"/>
              <a:gd name="connsiteY4" fmla="*/ 565870 h 565870"/>
              <a:gd name="connsiteX5" fmla="*/ 9525 w 375285"/>
              <a:gd name="connsiteY5" fmla="*/ 565870 h 565870"/>
              <a:gd name="connsiteX6" fmla="*/ 7144 w 375285"/>
              <a:gd name="connsiteY6" fmla="*/ 143827 h 565870"/>
              <a:gd name="connsiteX7" fmla="*/ 4762 w 375285"/>
              <a:gd name="connsiteY7" fmla="*/ 139065 h 565870"/>
              <a:gd name="connsiteX8" fmla="*/ 283845 w 375285"/>
              <a:gd name="connsiteY8" fmla="*/ 91440 h 565870"/>
              <a:gd name="connsiteX9" fmla="*/ 375285 w 375285"/>
              <a:gd name="connsiteY9" fmla="*/ 0 h 565870"/>
              <a:gd name="connsiteX10" fmla="*/ 283845 w 375285"/>
              <a:gd name="connsiteY10" fmla="*/ 91440 h 565870"/>
              <a:gd name="connsiteX11" fmla="*/ 283845 w 375285"/>
              <a:gd name="connsiteY11" fmla="*/ 565870 h 565870"/>
              <a:gd name="connsiteX0" fmla="*/ 9525 w 375285"/>
              <a:gd name="connsiteY0" fmla="*/ 136684 h 565870"/>
              <a:gd name="connsiteX1" fmla="*/ 283845 w 375285"/>
              <a:gd name="connsiteY1" fmla="*/ 91440 h 565870"/>
              <a:gd name="connsiteX2" fmla="*/ 283845 w 375285"/>
              <a:gd name="connsiteY2" fmla="*/ 565870 h 565870"/>
              <a:gd name="connsiteX3" fmla="*/ 9525 w 375285"/>
              <a:gd name="connsiteY3" fmla="*/ 565870 h 565870"/>
              <a:gd name="connsiteX4" fmla="*/ 9525 w 375285"/>
              <a:gd name="connsiteY4" fmla="*/ 136684 h 565870"/>
              <a:gd name="connsiteX0" fmla="*/ 283845 w 375285"/>
              <a:gd name="connsiteY0" fmla="*/ 91440 h 565870"/>
              <a:gd name="connsiteX1" fmla="*/ 375285 w 375285"/>
              <a:gd name="connsiteY1" fmla="*/ 0 h 565870"/>
              <a:gd name="connsiteX2" fmla="*/ 375285 w 375285"/>
              <a:gd name="connsiteY2" fmla="*/ 474430 h 565870"/>
              <a:gd name="connsiteX3" fmla="*/ 283845 w 375285"/>
              <a:gd name="connsiteY3" fmla="*/ 565870 h 565870"/>
              <a:gd name="connsiteX4" fmla="*/ 283845 w 375285"/>
              <a:gd name="connsiteY4" fmla="*/ 91440 h 565870"/>
              <a:gd name="connsiteX0" fmla="*/ 0 w 375285"/>
              <a:gd name="connsiteY0" fmla="*/ 141446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283845 w 375285"/>
              <a:gd name="connsiteY3" fmla="*/ 91440 h 565870"/>
              <a:gd name="connsiteX4" fmla="*/ 0 w 375285"/>
              <a:gd name="connsiteY4" fmla="*/ 141446 h 565870"/>
              <a:gd name="connsiteX0" fmla="*/ 7144 w 375285"/>
              <a:gd name="connsiteY0" fmla="*/ 143827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375285 w 375285"/>
              <a:gd name="connsiteY3" fmla="*/ 474430 h 565870"/>
              <a:gd name="connsiteX4" fmla="*/ 283845 w 375285"/>
              <a:gd name="connsiteY4" fmla="*/ 565870 h 565870"/>
              <a:gd name="connsiteX5" fmla="*/ 9525 w 375285"/>
              <a:gd name="connsiteY5" fmla="*/ 565870 h 565870"/>
              <a:gd name="connsiteX6" fmla="*/ 7144 w 375285"/>
              <a:gd name="connsiteY6" fmla="*/ 143827 h 565870"/>
              <a:gd name="connsiteX7" fmla="*/ 4762 w 375285"/>
              <a:gd name="connsiteY7" fmla="*/ 139065 h 565870"/>
              <a:gd name="connsiteX8" fmla="*/ 283845 w 375285"/>
              <a:gd name="connsiteY8" fmla="*/ 91440 h 565870"/>
              <a:gd name="connsiteX9" fmla="*/ 375285 w 375285"/>
              <a:gd name="connsiteY9" fmla="*/ 0 h 565870"/>
              <a:gd name="connsiteX10" fmla="*/ 281464 w 375285"/>
              <a:gd name="connsiteY10" fmla="*/ 134302 h 565870"/>
              <a:gd name="connsiteX11" fmla="*/ 283845 w 375285"/>
              <a:gd name="connsiteY11" fmla="*/ 565870 h 565870"/>
              <a:gd name="connsiteX0" fmla="*/ 9525 w 375285"/>
              <a:gd name="connsiteY0" fmla="*/ 136684 h 565870"/>
              <a:gd name="connsiteX1" fmla="*/ 283845 w 375285"/>
              <a:gd name="connsiteY1" fmla="*/ 91440 h 565870"/>
              <a:gd name="connsiteX2" fmla="*/ 283845 w 375285"/>
              <a:gd name="connsiteY2" fmla="*/ 565870 h 565870"/>
              <a:gd name="connsiteX3" fmla="*/ 9525 w 375285"/>
              <a:gd name="connsiteY3" fmla="*/ 565870 h 565870"/>
              <a:gd name="connsiteX4" fmla="*/ 9525 w 375285"/>
              <a:gd name="connsiteY4" fmla="*/ 136684 h 565870"/>
              <a:gd name="connsiteX0" fmla="*/ 283845 w 375285"/>
              <a:gd name="connsiteY0" fmla="*/ 91440 h 565870"/>
              <a:gd name="connsiteX1" fmla="*/ 375285 w 375285"/>
              <a:gd name="connsiteY1" fmla="*/ 0 h 565870"/>
              <a:gd name="connsiteX2" fmla="*/ 375285 w 375285"/>
              <a:gd name="connsiteY2" fmla="*/ 474430 h 565870"/>
              <a:gd name="connsiteX3" fmla="*/ 283845 w 375285"/>
              <a:gd name="connsiteY3" fmla="*/ 565870 h 565870"/>
              <a:gd name="connsiteX4" fmla="*/ 283845 w 375285"/>
              <a:gd name="connsiteY4" fmla="*/ 91440 h 565870"/>
              <a:gd name="connsiteX0" fmla="*/ 0 w 375285"/>
              <a:gd name="connsiteY0" fmla="*/ 141446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283845 w 375285"/>
              <a:gd name="connsiteY3" fmla="*/ 91440 h 565870"/>
              <a:gd name="connsiteX4" fmla="*/ 0 w 375285"/>
              <a:gd name="connsiteY4" fmla="*/ 141446 h 565870"/>
              <a:gd name="connsiteX0" fmla="*/ 7144 w 375285"/>
              <a:gd name="connsiteY0" fmla="*/ 143827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375285 w 375285"/>
              <a:gd name="connsiteY3" fmla="*/ 474430 h 565870"/>
              <a:gd name="connsiteX4" fmla="*/ 283845 w 375285"/>
              <a:gd name="connsiteY4" fmla="*/ 565870 h 565870"/>
              <a:gd name="connsiteX5" fmla="*/ 9525 w 375285"/>
              <a:gd name="connsiteY5" fmla="*/ 565870 h 565870"/>
              <a:gd name="connsiteX6" fmla="*/ 7144 w 375285"/>
              <a:gd name="connsiteY6" fmla="*/ 143827 h 565870"/>
              <a:gd name="connsiteX7" fmla="*/ 4762 w 375285"/>
              <a:gd name="connsiteY7" fmla="*/ 139065 h 565870"/>
              <a:gd name="connsiteX8" fmla="*/ 283845 w 375285"/>
              <a:gd name="connsiteY8" fmla="*/ 136684 h 565870"/>
              <a:gd name="connsiteX9" fmla="*/ 375285 w 375285"/>
              <a:gd name="connsiteY9" fmla="*/ 0 h 565870"/>
              <a:gd name="connsiteX10" fmla="*/ 281464 w 375285"/>
              <a:gd name="connsiteY10" fmla="*/ 134302 h 565870"/>
              <a:gd name="connsiteX11" fmla="*/ 283845 w 375285"/>
              <a:gd name="connsiteY11" fmla="*/ 565870 h 565870"/>
              <a:gd name="connsiteX0" fmla="*/ 9525 w 375285"/>
              <a:gd name="connsiteY0" fmla="*/ 136684 h 565870"/>
              <a:gd name="connsiteX1" fmla="*/ 283845 w 375285"/>
              <a:gd name="connsiteY1" fmla="*/ 91440 h 565870"/>
              <a:gd name="connsiteX2" fmla="*/ 283845 w 375285"/>
              <a:gd name="connsiteY2" fmla="*/ 565870 h 565870"/>
              <a:gd name="connsiteX3" fmla="*/ 9525 w 375285"/>
              <a:gd name="connsiteY3" fmla="*/ 565870 h 565870"/>
              <a:gd name="connsiteX4" fmla="*/ 9525 w 375285"/>
              <a:gd name="connsiteY4" fmla="*/ 136684 h 565870"/>
              <a:gd name="connsiteX0" fmla="*/ 283845 w 375285"/>
              <a:gd name="connsiteY0" fmla="*/ 91440 h 565870"/>
              <a:gd name="connsiteX1" fmla="*/ 375285 w 375285"/>
              <a:gd name="connsiteY1" fmla="*/ 0 h 565870"/>
              <a:gd name="connsiteX2" fmla="*/ 375285 w 375285"/>
              <a:gd name="connsiteY2" fmla="*/ 474430 h 565870"/>
              <a:gd name="connsiteX3" fmla="*/ 283845 w 375285"/>
              <a:gd name="connsiteY3" fmla="*/ 565870 h 565870"/>
              <a:gd name="connsiteX4" fmla="*/ 283845 w 375285"/>
              <a:gd name="connsiteY4" fmla="*/ 91440 h 565870"/>
              <a:gd name="connsiteX0" fmla="*/ 0 w 375285"/>
              <a:gd name="connsiteY0" fmla="*/ 141446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288607 w 375285"/>
              <a:gd name="connsiteY3" fmla="*/ 139065 h 565870"/>
              <a:gd name="connsiteX4" fmla="*/ 0 w 375285"/>
              <a:gd name="connsiteY4" fmla="*/ 141446 h 565870"/>
              <a:gd name="connsiteX0" fmla="*/ 7144 w 375285"/>
              <a:gd name="connsiteY0" fmla="*/ 143827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375285 w 375285"/>
              <a:gd name="connsiteY3" fmla="*/ 474430 h 565870"/>
              <a:gd name="connsiteX4" fmla="*/ 283845 w 375285"/>
              <a:gd name="connsiteY4" fmla="*/ 565870 h 565870"/>
              <a:gd name="connsiteX5" fmla="*/ 9525 w 375285"/>
              <a:gd name="connsiteY5" fmla="*/ 565870 h 565870"/>
              <a:gd name="connsiteX6" fmla="*/ 7144 w 375285"/>
              <a:gd name="connsiteY6" fmla="*/ 143827 h 565870"/>
              <a:gd name="connsiteX7" fmla="*/ 4762 w 375285"/>
              <a:gd name="connsiteY7" fmla="*/ 139065 h 565870"/>
              <a:gd name="connsiteX8" fmla="*/ 283845 w 375285"/>
              <a:gd name="connsiteY8" fmla="*/ 136684 h 565870"/>
              <a:gd name="connsiteX9" fmla="*/ 375285 w 375285"/>
              <a:gd name="connsiteY9" fmla="*/ 0 h 565870"/>
              <a:gd name="connsiteX10" fmla="*/ 281464 w 375285"/>
              <a:gd name="connsiteY10" fmla="*/ 134302 h 565870"/>
              <a:gd name="connsiteX11" fmla="*/ 283845 w 375285"/>
              <a:gd name="connsiteY11" fmla="*/ 565870 h 565870"/>
              <a:gd name="connsiteX0" fmla="*/ 9525 w 375285"/>
              <a:gd name="connsiteY0" fmla="*/ 136684 h 565870"/>
              <a:gd name="connsiteX1" fmla="*/ 283845 w 375285"/>
              <a:gd name="connsiteY1" fmla="*/ 91440 h 565870"/>
              <a:gd name="connsiteX2" fmla="*/ 283845 w 375285"/>
              <a:gd name="connsiteY2" fmla="*/ 565870 h 565870"/>
              <a:gd name="connsiteX3" fmla="*/ 9525 w 375285"/>
              <a:gd name="connsiteY3" fmla="*/ 565870 h 565870"/>
              <a:gd name="connsiteX4" fmla="*/ 9525 w 375285"/>
              <a:gd name="connsiteY4" fmla="*/ 136684 h 565870"/>
              <a:gd name="connsiteX0" fmla="*/ 283845 w 375285"/>
              <a:gd name="connsiteY0" fmla="*/ 91440 h 565870"/>
              <a:gd name="connsiteX1" fmla="*/ 375285 w 375285"/>
              <a:gd name="connsiteY1" fmla="*/ 0 h 565870"/>
              <a:gd name="connsiteX2" fmla="*/ 375285 w 375285"/>
              <a:gd name="connsiteY2" fmla="*/ 474430 h 565870"/>
              <a:gd name="connsiteX3" fmla="*/ 283845 w 375285"/>
              <a:gd name="connsiteY3" fmla="*/ 565870 h 565870"/>
              <a:gd name="connsiteX4" fmla="*/ 283845 w 375285"/>
              <a:gd name="connsiteY4" fmla="*/ 91440 h 565870"/>
              <a:gd name="connsiteX0" fmla="*/ 0 w 375285"/>
              <a:gd name="connsiteY0" fmla="*/ 141446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288607 w 375285"/>
              <a:gd name="connsiteY3" fmla="*/ 139065 h 565870"/>
              <a:gd name="connsiteX4" fmla="*/ 0 w 375285"/>
              <a:gd name="connsiteY4" fmla="*/ 141446 h 565870"/>
              <a:gd name="connsiteX0" fmla="*/ 7144 w 375285"/>
              <a:gd name="connsiteY0" fmla="*/ 143827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372904 w 375285"/>
              <a:gd name="connsiteY3" fmla="*/ 414898 h 565870"/>
              <a:gd name="connsiteX4" fmla="*/ 283845 w 375285"/>
              <a:gd name="connsiteY4" fmla="*/ 565870 h 565870"/>
              <a:gd name="connsiteX5" fmla="*/ 9525 w 375285"/>
              <a:gd name="connsiteY5" fmla="*/ 565870 h 565870"/>
              <a:gd name="connsiteX6" fmla="*/ 7144 w 375285"/>
              <a:gd name="connsiteY6" fmla="*/ 143827 h 565870"/>
              <a:gd name="connsiteX7" fmla="*/ 4762 w 375285"/>
              <a:gd name="connsiteY7" fmla="*/ 139065 h 565870"/>
              <a:gd name="connsiteX8" fmla="*/ 283845 w 375285"/>
              <a:gd name="connsiteY8" fmla="*/ 136684 h 565870"/>
              <a:gd name="connsiteX9" fmla="*/ 375285 w 375285"/>
              <a:gd name="connsiteY9" fmla="*/ 0 h 565870"/>
              <a:gd name="connsiteX10" fmla="*/ 281464 w 375285"/>
              <a:gd name="connsiteY10" fmla="*/ 134302 h 565870"/>
              <a:gd name="connsiteX11" fmla="*/ 283845 w 375285"/>
              <a:gd name="connsiteY11" fmla="*/ 565870 h 565870"/>
              <a:gd name="connsiteX0" fmla="*/ 9525 w 375285"/>
              <a:gd name="connsiteY0" fmla="*/ 136684 h 565870"/>
              <a:gd name="connsiteX1" fmla="*/ 283845 w 375285"/>
              <a:gd name="connsiteY1" fmla="*/ 91440 h 565870"/>
              <a:gd name="connsiteX2" fmla="*/ 283845 w 375285"/>
              <a:gd name="connsiteY2" fmla="*/ 565870 h 565870"/>
              <a:gd name="connsiteX3" fmla="*/ 9525 w 375285"/>
              <a:gd name="connsiteY3" fmla="*/ 565870 h 565870"/>
              <a:gd name="connsiteX4" fmla="*/ 9525 w 375285"/>
              <a:gd name="connsiteY4" fmla="*/ 136684 h 565870"/>
              <a:gd name="connsiteX0" fmla="*/ 283845 w 375285"/>
              <a:gd name="connsiteY0" fmla="*/ 91440 h 565870"/>
              <a:gd name="connsiteX1" fmla="*/ 375285 w 375285"/>
              <a:gd name="connsiteY1" fmla="*/ 0 h 565870"/>
              <a:gd name="connsiteX2" fmla="*/ 372903 w 375285"/>
              <a:gd name="connsiteY2" fmla="*/ 410137 h 565870"/>
              <a:gd name="connsiteX3" fmla="*/ 283845 w 375285"/>
              <a:gd name="connsiteY3" fmla="*/ 565870 h 565870"/>
              <a:gd name="connsiteX4" fmla="*/ 283845 w 375285"/>
              <a:gd name="connsiteY4" fmla="*/ 91440 h 565870"/>
              <a:gd name="connsiteX0" fmla="*/ 0 w 375285"/>
              <a:gd name="connsiteY0" fmla="*/ 141446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288607 w 375285"/>
              <a:gd name="connsiteY3" fmla="*/ 139065 h 565870"/>
              <a:gd name="connsiteX4" fmla="*/ 0 w 375285"/>
              <a:gd name="connsiteY4" fmla="*/ 141446 h 565870"/>
              <a:gd name="connsiteX0" fmla="*/ 7144 w 375285"/>
              <a:gd name="connsiteY0" fmla="*/ 143827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372904 w 375285"/>
              <a:gd name="connsiteY3" fmla="*/ 414898 h 565870"/>
              <a:gd name="connsiteX4" fmla="*/ 283845 w 375285"/>
              <a:gd name="connsiteY4" fmla="*/ 565870 h 565870"/>
              <a:gd name="connsiteX5" fmla="*/ 9525 w 375285"/>
              <a:gd name="connsiteY5" fmla="*/ 565870 h 565870"/>
              <a:gd name="connsiteX6" fmla="*/ 7144 w 375285"/>
              <a:gd name="connsiteY6" fmla="*/ 143827 h 565870"/>
              <a:gd name="connsiteX7" fmla="*/ 4762 w 375285"/>
              <a:gd name="connsiteY7" fmla="*/ 139065 h 565870"/>
              <a:gd name="connsiteX8" fmla="*/ 283845 w 375285"/>
              <a:gd name="connsiteY8" fmla="*/ 136684 h 565870"/>
              <a:gd name="connsiteX9" fmla="*/ 375285 w 375285"/>
              <a:gd name="connsiteY9" fmla="*/ 0 h 565870"/>
              <a:gd name="connsiteX10" fmla="*/ 281464 w 375285"/>
              <a:gd name="connsiteY10" fmla="*/ 134302 h 565870"/>
              <a:gd name="connsiteX11" fmla="*/ 283845 w 375285"/>
              <a:gd name="connsiteY11" fmla="*/ 565870 h 565870"/>
              <a:gd name="connsiteX0" fmla="*/ 9525 w 375285"/>
              <a:gd name="connsiteY0" fmla="*/ 136684 h 565870"/>
              <a:gd name="connsiteX1" fmla="*/ 283845 w 375285"/>
              <a:gd name="connsiteY1" fmla="*/ 91440 h 565870"/>
              <a:gd name="connsiteX2" fmla="*/ 283845 w 375285"/>
              <a:gd name="connsiteY2" fmla="*/ 565870 h 565870"/>
              <a:gd name="connsiteX3" fmla="*/ 9525 w 375285"/>
              <a:gd name="connsiteY3" fmla="*/ 565870 h 565870"/>
              <a:gd name="connsiteX4" fmla="*/ 9525 w 375285"/>
              <a:gd name="connsiteY4" fmla="*/ 136684 h 565870"/>
              <a:gd name="connsiteX0" fmla="*/ 283845 w 375285"/>
              <a:gd name="connsiteY0" fmla="*/ 91440 h 565870"/>
              <a:gd name="connsiteX1" fmla="*/ 375285 w 375285"/>
              <a:gd name="connsiteY1" fmla="*/ 0 h 565870"/>
              <a:gd name="connsiteX2" fmla="*/ 372903 w 375285"/>
              <a:gd name="connsiteY2" fmla="*/ 410137 h 565870"/>
              <a:gd name="connsiteX3" fmla="*/ 283845 w 375285"/>
              <a:gd name="connsiteY3" fmla="*/ 565870 h 565870"/>
              <a:gd name="connsiteX4" fmla="*/ 283845 w 375285"/>
              <a:gd name="connsiteY4" fmla="*/ 91440 h 565870"/>
              <a:gd name="connsiteX0" fmla="*/ 0 w 375285"/>
              <a:gd name="connsiteY0" fmla="*/ 141446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288607 w 375285"/>
              <a:gd name="connsiteY3" fmla="*/ 139065 h 565870"/>
              <a:gd name="connsiteX4" fmla="*/ 0 w 375285"/>
              <a:gd name="connsiteY4" fmla="*/ 141446 h 565870"/>
              <a:gd name="connsiteX0" fmla="*/ 7144 w 375285"/>
              <a:gd name="connsiteY0" fmla="*/ 143827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372904 w 375285"/>
              <a:gd name="connsiteY3" fmla="*/ 414898 h 565870"/>
              <a:gd name="connsiteX4" fmla="*/ 283845 w 375285"/>
              <a:gd name="connsiteY4" fmla="*/ 565870 h 565870"/>
              <a:gd name="connsiteX5" fmla="*/ 9525 w 375285"/>
              <a:gd name="connsiteY5" fmla="*/ 565870 h 565870"/>
              <a:gd name="connsiteX6" fmla="*/ 7144 w 375285"/>
              <a:gd name="connsiteY6" fmla="*/ 143827 h 565870"/>
              <a:gd name="connsiteX7" fmla="*/ 21431 w 375285"/>
              <a:gd name="connsiteY7" fmla="*/ 141446 h 565870"/>
              <a:gd name="connsiteX8" fmla="*/ 283845 w 375285"/>
              <a:gd name="connsiteY8" fmla="*/ 136684 h 565870"/>
              <a:gd name="connsiteX9" fmla="*/ 375285 w 375285"/>
              <a:gd name="connsiteY9" fmla="*/ 0 h 565870"/>
              <a:gd name="connsiteX10" fmla="*/ 281464 w 375285"/>
              <a:gd name="connsiteY10" fmla="*/ 134302 h 565870"/>
              <a:gd name="connsiteX11" fmla="*/ 283845 w 375285"/>
              <a:gd name="connsiteY11" fmla="*/ 565870 h 565870"/>
              <a:gd name="connsiteX0" fmla="*/ 9525 w 375285"/>
              <a:gd name="connsiteY0" fmla="*/ 136684 h 565870"/>
              <a:gd name="connsiteX1" fmla="*/ 283845 w 375285"/>
              <a:gd name="connsiteY1" fmla="*/ 91440 h 565870"/>
              <a:gd name="connsiteX2" fmla="*/ 283845 w 375285"/>
              <a:gd name="connsiteY2" fmla="*/ 565870 h 565870"/>
              <a:gd name="connsiteX3" fmla="*/ 9525 w 375285"/>
              <a:gd name="connsiteY3" fmla="*/ 565870 h 565870"/>
              <a:gd name="connsiteX4" fmla="*/ 9525 w 375285"/>
              <a:gd name="connsiteY4" fmla="*/ 136684 h 565870"/>
              <a:gd name="connsiteX0" fmla="*/ 283845 w 375285"/>
              <a:gd name="connsiteY0" fmla="*/ 91440 h 565870"/>
              <a:gd name="connsiteX1" fmla="*/ 375285 w 375285"/>
              <a:gd name="connsiteY1" fmla="*/ 0 h 565870"/>
              <a:gd name="connsiteX2" fmla="*/ 372903 w 375285"/>
              <a:gd name="connsiteY2" fmla="*/ 410137 h 565870"/>
              <a:gd name="connsiteX3" fmla="*/ 283845 w 375285"/>
              <a:gd name="connsiteY3" fmla="*/ 565870 h 565870"/>
              <a:gd name="connsiteX4" fmla="*/ 283845 w 375285"/>
              <a:gd name="connsiteY4" fmla="*/ 91440 h 565870"/>
              <a:gd name="connsiteX0" fmla="*/ 0 w 375285"/>
              <a:gd name="connsiteY0" fmla="*/ 141446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288607 w 375285"/>
              <a:gd name="connsiteY3" fmla="*/ 139065 h 565870"/>
              <a:gd name="connsiteX4" fmla="*/ 0 w 375285"/>
              <a:gd name="connsiteY4" fmla="*/ 141446 h 565870"/>
              <a:gd name="connsiteX0" fmla="*/ 14288 w 375285"/>
              <a:gd name="connsiteY0" fmla="*/ 143827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372904 w 375285"/>
              <a:gd name="connsiteY3" fmla="*/ 414898 h 565870"/>
              <a:gd name="connsiteX4" fmla="*/ 283845 w 375285"/>
              <a:gd name="connsiteY4" fmla="*/ 565870 h 565870"/>
              <a:gd name="connsiteX5" fmla="*/ 9525 w 375285"/>
              <a:gd name="connsiteY5" fmla="*/ 565870 h 565870"/>
              <a:gd name="connsiteX6" fmla="*/ 14288 w 375285"/>
              <a:gd name="connsiteY6" fmla="*/ 143827 h 565870"/>
              <a:gd name="connsiteX7" fmla="*/ 21431 w 375285"/>
              <a:gd name="connsiteY7" fmla="*/ 141446 h 565870"/>
              <a:gd name="connsiteX8" fmla="*/ 283845 w 375285"/>
              <a:gd name="connsiteY8" fmla="*/ 136684 h 565870"/>
              <a:gd name="connsiteX9" fmla="*/ 375285 w 375285"/>
              <a:gd name="connsiteY9" fmla="*/ 0 h 565870"/>
              <a:gd name="connsiteX10" fmla="*/ 281464 w 375285"/>
              <a:gd name="connsiteY10" fmla="*/ 134302 h 565870"/>
              <a:gd name="connsiteX11" fmla="*/ 283845 w 375285"/>
              <a:gd name="connsiteY11" fmla="*/ 565870 h 565870"/>
              <a:gd name="connsiteX0" fmla="*/ 608 w 366368"/>
              <a:gd name="connsiteY0" fmla="*/ 136684 h 565870"/>
              <a:gd name="connsiteX1" fmla="*/ 274928 w 366368"/>
              <a:gd name="connsiteY1" fmla="*/ 91440 h 565870"/>
              <a:gd name="connsiteX2" fmla="*/ 274928 w 366368"/>
              <a:gd name="connsiteY2" fmla="*/ 565870 h 565870"/>
              <a:gd name="connsiteX3" fmla="*/ 608 w 366368"/>
              <a:gd name="connsiteY3" fmla="*/ 565870 h 565870"/>
              <a:gd name="connsiteX4" fmla="*/ 608 w 366368"/>
              <a:gd name="connsiteY4" fmla="*/ 136684 h 565870"/>
              <a:gd name="connsiteX0" fmla="*/ 274928 w 366368"/>
              <a:gd name="connsiteY0" fmla="*/ 91440 h 565870"/>
              <a:gd name="connsiteX1" fmla="*/ 366368 w 366368"/>
              <a:gd name="connsiteY1" fmla="*/ 0 h 565870"/>
              <a:gd name="connsiteX2" fmla="*/ 363986 w 366368"/>
              <a:gd name="connsiteY2" fmla="*/ 410137 h 565870"/>
              <a:gd name="connsiteX3" fmla="*/ 274928 w 366368"/>
              <a:gd name="connsiteY3" fmla="*/ 565870 h 565870"/>
              <a:gd name="connsiteX4" fmla="*/ 274928 w 366368"/>
              <a:gd name="connsiteY4" fmla="*/ 91440 h 565870"/>
              <a:gd name="connsiteX0" fmla="*/ 0 w 366368"/>
              <a:gd name="connsiteY0" fmla="*/ 141669 h 565870"/>
              <a:gd name="connsiteX1" fmla="*/ 92048 w 366368"/>
              <a:gd name="connsiteY1" fmla="*/ 0 h 565870"/>
              <a:gd name="connsiteX2" fmla="*/ 366368 w 366368"/>
              <a:gd name="connsiteY2" fmla="*/ 0 h 565870"/>
              <a:gd name="connsiteX3" fmla="*/ 279690 w 366368"/>
              <a:gd name="connsiteY3" fmla="*/ 139065 h 565870"/>
              <a:gd name="connsiteX4" fmla="*/ 0 w 366368"/>
              <a:gd name="connsiteY4" fmla="*/ 141669 h 565870"/>
              <a:gd name="connsiteX0" fmla="*/ 5371 w 366368"/>
              <a:gd name="connsiteY0" fmla="*/ 143827 h 565870"/>
              <a:gd name="connsiteX1" fmla="*/ 92048 w 366368"/>
              <a:gd name="connsiteY1" fmla="*/ 0 h 565870"/>
              <a:gd name="connsiteX2" fmla="*/ 366368 w 366368"/>
              <a:gd name="connsiteY2" fmla="*/ 0 h 565870"/>
              <a:gd name="connsiteX3" fmla="*/ 363987 w 366368"/>
              <a:gd name="connsiteY3" fmla="*/ 414898 h 565870"/>
              <a:gd name="connsiteX4" fmla="*/ 274928 w 366368"/>
              <a:gd name="connsiteY4" fmla="*/ 565870 h 565870"/>
              <a:gd name="connsiteX5" fmla="*/ 608 w 366368"/>
              <a:gd name="connsiteY5" fmla="*/ 565870 h 565870"/>
              <a:gd name="connsiteX6" fmla="*/ 5371 w 366368"/>
              <a:gd name="connsiteY6" fmla="*/ 143827 h 565870"/>
              <a:gd name="connsiteX7" fmla="*/ 12514 w 366368"/>
              <a:gd name="connsiteY7" fmla="*/ 141446 h 565870"/>
              <a:gd name="connsiteX8" fmla="*/ 274928 w 366368"/>
              <a:gd name="connsiteY8" fmla="*/ 136684 h 565870"/>
              <a:gd name="connsiteX9" fmla="*/ 366368 w 366368"/>
              <a:gd name="connsiteY9" fmla="*/ 0 h 565870"/>
              <a:gd name="connsiteX10" fmla="*/ 272547 w 366368"/>
              <a:gd name="connsiteY10" fmla="*/ 134302 h 565870"/>
              <a:gd name="connsiteX11" fmla="*/ 274928 w 366368"/>
              <a:gd name="connsiteY11" fmla="*/ 565870 h 565870"/>
              <a:gd name="connsiteX0" fmla="*/ 385 w 366368"/>
              <a:gd name="connsiteY0" fmla="*/ 141588 h 565870"/>
              <a:gd name="connsiteX1" fmla="*/ 274928 w 366368"/>
              <a:gd name="connsiteY1" fmla="*/ 91440 h 565870"/>
              <a:gd name="connsiteX2" fmla="*/ 274928 w 366368"/>
              <a:gd name="connsiteY2" fmla="*/ 565870 h 565870"/>
              <a:gd name="connsiteX3" fmla="*/ 608 w 366368"/>
              <a:gd name="connsiteY3" fmla="*/ 565870 h 565870"/>
              <a:gd name="connsiteX4" fmla="*/ 385 w 366368"/>
              <a:gd name="connsiteY4" fmla="*/ 141588 h 565870"/>
              <a:gd name="connsiteX0" fmla="*/ 274928 w 366368"/>
              <a:gd name="connsiteY0" fmla="*/ 91440 h 565870"/>
              <a:gd name="connsiteX1" fmla="*/ 366368 w 366368"/>
              <a:gd name="connsiteY1" fmla="*/ 0 h 565870"/>
              <a:gd name="connsiteX2" fmla="*/ 363986 w 366368"/>
              <a:gd name="connsiteY2" fmla="*/ 410137 h 565870"/>
              <a:gd name="connsiteX3" fmla="*/ 274928 w 366368"/>
              <a:gd name="connsiteY3" fmla="*/ 565870 h 565870"/>
              <a:gd name="connsiteX4" fmla="*/ 274928 w 366368"/>
              <a:gd name="connsiteY4" fmla="*/ 91440 h 565870"/>
              <a:gd name="connsiteX0" fmla="*/ 0 w 366368"/>
              <a:gd name="connsiteY0" fmla="*/ 141669 h 565870"/>
              <a:gd name="connsiteX1" fmla="*/ 92048 w 366368"/>
              <a:gd name="connsiteY1" fmla="*/ 0 h 565870"/>
              <a:gd name="connsiteX2" fmla="*/ 366368 w 366368"/>
              <a:gd name="connsiteY2" fmla="*/ 0 h 565870"/>
              <a:gd name="connsiteX3" fmla="*/ 279690 w 366368"/>
              <a:gd name="connsiteY3" fmla="*/ 139065 h 565870"/>
              <a:gd name="connsiteX4" fmla="*/ 0 w 366368"/>
              <a:gd name="connsiteY4" fmla="*/ 141669 h 565870"/>
              <a:gd name="connsiteX0" fmla="*/ 5371 w 366368"/>
              <a:gd name="connsiteY0" fmla="*/ 143827 h 565870"/>
              <a:gd name="connsiteX1" fmla="*/ 92048 w 366368"/>
              <a:gd name="connsiteY1" fmla="*/ 0 h 565870"/>
              <a:gd name="connsiteX2" fmla="*/ 366368 w 366368"/>
              <a:gd name="connsiteY2" fmla="*/ 0 h 565870"/>
              <a:gd name="connsiteX3" fmla="*/ 363987 w 366368"/>
              <a:gd name="connsiteY3" fmla="*/ 414898 h 565870"/>
              <a:gd name="connsiteX4" fmla="*/ 274928 w 366368"/>
              <a:gd name="connsiteY4" fmla="*/ 565870 h 565870"/>
              <a:gd name="connsiteX5" fmla="*/ 608 w 366368"/>
              <a:gd name="connsiteY5" fmla="*/ 565870 h 565870"/>
              <a:gd name="connsiteX6" fmla="*/ 5371 w 366368"/>
              <a:gd name="connsiteY6" fmla="*/ 143827 h 565870"/>
              <a:gd name="connsiteX7" fmla="*/ 12514 w 366368"/>
              <a:gd name="connsiteY7" fmla="*/ 141446 h 565870"/>
              <a:gd name="connsiteX8" fmla="*/ 274928 w 366368"/>
              <a:gd name="connsiteY8" fmla="*/ 136684 h 565870"/>
              <a:gd name="connsiteX9" fmla="*/ 366368 w 366368"/>
              <a:gd name="connsiteY9" fmla="*/ 0 h 565870"/>
              <a:gd name="connsiteX10" fmla="*/ 272547 w 366368"/>
              <a:gd name="connsiteY10" fmla="*/ 134302 h 565870"/>
              <a:gd name="connsiteX11" fmla="*/ 274928 w 366368"/>
              <a:gd name="connsiteY11" fmla="*/ 565870 h 565870"/>
              <a:gd name="connsiteX0" fmla="*/ 385 w 366368"/>
              <a:gd name="connsiteY0" fmla="*/ 141588 h 565870"/>
              <a:gd name="connsiteX1" fmla="*/ 274928 w 366368"/>
              <a:gd name="connsiteY1" fmla="*/ 91440 h 565870"/>
              <a:gd name="connsiteX2" fmla="*/ 274928 w 366368"/>
              <a:gd name="connsiteY2" fmla="*/ 565870 h 565870"/>
              <a:gd name="connsiteX3" fmla="*/ 608 w 366368"/>
              <a:gd name="connsiteY3" fmla="*/ 565870 h 565870"/>
              <a:gd name="connsiteX4" fmla="*/ 385 w 366368"/>
              <a:gd name="connsiteY4" fmla="*/ 141588 h 565870"/>
              <a:gd name="connsiteX0" fmla="*/ 274928 w 366368"/>
              <a:gd name="connsiteY0" fmla="*/ 91440 h 565870"/>
              <a:gd name="connsiteX1" fmla="*/ 366368 w 366368"/>
              <a:gd name="connsiteY1" fmla="*/ 0 h 565870"/>
              <a:gd name="connsiteX2" fmla="*/ 363986 w 366368"/>
              <a:gd name="connsiteY2" fmla="*/ 410137 h 565870"/>
              <a:gd name="connsiteX3" fmla="*/ 274928 w 366368"/>
              <a:gd name="connsiteY3" fmla="*/ 565870 h 565870"/>
              <a:gd name="connsiteX4" fmla="*/ 274928 w 366368"/>
              <a:gd name="connsiteY4" fmla="*/ 91440 h 565870"/>
              <a:gd name="connsiteX0" fmla="*/ 0 w 366368"/>
              <a:gd name="connsiteY0" fmla="*/ 141669 h 565870"/>
              <a:gd name="connsiteX1" fmla="*/ 92048 w 366368"/>
              <a:gd name="connsiteY1" fmla="*/ 0 h 565870"/>
              <a:gd name="connsiteX2" fmla="*/ 366368 w 366368"/>
              <a:gd name="connsiteY2" fmla="*/ 0 h 565870"/>
              <a:gd name="connsiteX3" fmla="*/ 279690 w 366368"/>
              <a:gd name="connsiteY3" fmla="*/ 139065 h 565870"/>
              <a:gd name="connsiteX4" fmla="*/ 0 w 366368"/>
              <a:gd name="connsiteY4" fmla="*/ 141669 h 565870"/>
              <a:gd name="connsiteX0" fmla="*/ 5371 w 366368"/>
              <a:gd name="connsiteY0" fmla="*/ 143827 h 565870"/>
              <a:gd name="connsiteX1" fmla="*/ 92048 w 366368"/>
              <a:gd name="connsiteY1" fmla="*/ 0 h 565870"/>
              <a:gd name="connsiteX2" fmla="*/ 366368 w 366368"/>
              <a:gd name="connsiteY2" fmla="*/ 0 h 565870"/>
              <a:gd name="connsiteX3" fmla="*/ 363987 w 366368"/>
              <a:gd name="connsiteY3" fmla="*/ 414898 h 565870"/>
              <a:gd name="connsiteX4" fmla="*/ 274928 w 366368"/>
              <a:gd name="connsiteY4" fmla="*/ 565870 h 565870"/>
              <a:gd name="connsiteX5" fmla="*/ 608 w 366368"/>
              <a:gd name="connsiteY5" fmla="*/ 565870 h 565870"/>
              <a:gd name="connsiteX6" fmla="*/ 5371 w 366368"/>
              <a:gd name="connsiteY6" fmla="*/ 143827 h 565870"/>
              <a:gd name="connsiteX7" fmla="*/ 12514 w 366368"/>
              <a:gd name="connsiteY7" fmla="*/ 141446 h 565870"/>
              <a:gd name="connsiteX8" fmla="*/ 279832 w 366368"/>
              <a:gd name="connsiteY8" fmla="*/ 139136 h 565870"/>
              <a:gd name="connsiteX9" fmla="*/ 366368 w 366368"/>
              <a:gd name="connsiteY9" fmla="*/ 0 h 565870"/>
              <a:gd name="connsiteX10" fmla="*/ 272547 w 366368"/>
              <a:gd name="connsiteY10" fmla="*/ 134302 h 565870"/>
              <a:gd name="connsiteX11" fmla="*/ 274928 w 366368"/>
              <a:gd name="connsiteY11" fmla="*/ 565870 h 565870"/>
              <a:gd name="connsiteX0" fmla="*/ 385 w 366368"/>
              <a:gd name="connsiteY0" fmla="*/ 141588 h 565870"/>
              <a:gd name="connsiteX1" fmla="*/ 274928 w 366368"/>
              <a:gd name="connsiteY1" fmla="*/ 91440 h 565870"/>
              <a:gd name="connsiteX2" fmla="*/ 274928 w 366368"/>
              <a:gd name="connsiteY2" fmla="*/ 565870 h 565870"/>
              <a:gd name="connsiteX3" fmla="*/ 608 w 366368"/>
              <a:gd name="connsiteY3" fmla="*/ 565870 h 565870"/>
              <a:gd name="connsiteX4" fmla="*/ 385 w 366368"/>
              <a:gd name="connsiteY4" fmla="*/ 141588 h 565870"/>
              <a:gd name="connsiteX0" fmla="*/ 274928 w 366368"/>
              <a:gd name="connsiteY0" fmla="*/ 91440 h 565870"/>
              <a:gd name="connsiteX1" fmla="*/ 366368 w 366368"/>
              <a:gd name="connsiteY1" fmla="*/ 0 h 565870"/>
              <a:gd name="connsiteX2" fmla="*/ 363986 w 366368"/>
              <a:gd name="connsiteY2" fmla="*/ 410137 h 565870"/>
              <a:gd name="connsiteX3" fmla="*/ 274928 w 366368"/>
              <a:gd name="connsiteY3" fmla="*/ 565870 h 565870"/>
              <a:gd name="connsiteX4" fmla="*/ 274928 w 366368"/>
              <a:gd name="connsiteY4" fmla="*/ 91440 h 565870"/>
              <a:gd name="connsiteX0" fmla="*/ 0 w 366368"/>
              <a:gd name="connsiteY0" fmla="*/ 141669 h 565870"/>
              <a:gd name="connsiteX1" fmla="*/ 92048 w 366368"/>
              <a:gd name="connsiteY1" fmla="*/ 0 h 565870"/>
              <a:gd name="connsiteX2" fmla="*/ 366368 w 366368"/>
              <a:gd name="connsiteY2" fmla="*/ 0 h 565870"/>
              <a:gd name="connsiteX3" fmla="*/ 279690 w 366368"/>
              <a:gd name="connsiteY3" fmla="*/ 139065 h 565870"/>
              <a:gd name="connsiteX4" fmla="*/ 0 w 366368"/>
              <a:gd name="connsiteY4" fmla="*/ 141669 h 565870"/>
              <a:gd name="connsiteX0" fmla="*/ 5371 w 366368"/>
              <a:gd name="connsiteY0" fmla="*/ 143827 h 565870"/>
              <a:gd name="connsiteX1" fmla="*/ 92048 w 366368"/>
              <a:gd name="connsiteY1" fmla="*/ 0 h 565870"/>
              <a:gd name="connsiteX2" fmla="*/ 366368 w 366368"/>
              <a:gd name="connsiteY2" fmla="*/ 0 h 565870"/>
              <a:gd name="connsiteX3" fmla="*/ 363987 w 366368"/>
              <a:gd name="connsiteY3" fmla="*/ 414898 h 565870"/>
              <a:gd name="connsiteX4" fmla="*/ 274928 w 366368"/>
              <a:gd name="connsiteY4" fmla="*/ 565870 h 565870"/>
              <a:gd name="connsiteX5" fmla="*/ 608 w 366368"/>
              <a:gd name="connsiteY5" fmla="*/ 565870 h 565870"/>
              <a:gd name="connsiteX6" fmla="*/ 5371 w 366368"/>
              <a:gd name="connsiteY6" fmla="*/ 143827 h 565870"/>
              <a:gd name="connsiteX7" fmla="*/ 12514 w 366368"/>
              <a:gd name="connsiteY7" fmla="*/ 141446 h 565870"/>
              <a:gd name="connsiteX8" fmla="*/ 279832 w 366368"/>
              <a:gd name="connsiteY8" fmla="*/ 139136 h 565870"/>
              <a:gd name="connsiteX9" fmla="*/ 366368 w 366368"/>
              <a:gd name="connsiteY9" fmla="*/ 0 h 565870"/>
              <a:gd name="connsiteX10" fmla="*/ 279457 w 366368"/>
              <a:gd name="connsiteY10" fmla="*/ 138537 h 565870"/>
              <a:gd name="connsiteX11" fmla="*/ 274928 w 366368"/>
              <a:gd name="connsiteY11" fmla="*/ 565870 h 565870"/>
              <a:gd name="connsiteX0" fmla="*/ 385 w 366368"/>
              <a:gd name="connsiteY0" fmla="*/ 141588 h 565870"/>
              <a:gd name="connsiteX1" fmla="*/ 274928 w 366368"/>
              <a:gd name="connsiteY1" fmla="*/ 91440 h 565870"/>
              <a:gd name="connsiteX2" fmla="*/ 274928 w 366368"/>
              <a:gd name="connsiteY2" fmla="*/ 565870 h 565870"/>
              <a:gd name="connsiteX3" fmla="*/ 608 w 366368"/>
              <a:gd name="connsiteY3" fmla="*/ 565870 h 565870"/>
              <a:gd name="connsiteX4" fmla="*/ 385 w 366368"/>
              <a:gd name="connsiteY4" fmla="*/ 141588 h 565870"/>
              <a:gd name="connsiteX0" fmla="*/ 280055 w 366368"/>
              <a:gd name="connsiteY0" fmla="*/ 90771 h 565870"/>
              <a:gd name="connsiteX1" fmla="*/ 366368 w 366368"/>
              <a:gd name="connsiteY1" fmla="*/ 0 h 565870"/>
              <a:gd name="connsiteX2" fmla="*/ 363986 w 366368"/>
              <a:gd name="connsiteY2" fmla="*/ 410137 h 565870"/>
              <a:gd name="connsiteX3" fmla="*/ 274928 w 366368"/>
              <a:gd name="connsiteY3" fmla="*/ 565870 h 565870"/>
              <a:gd name="connsiteX4" fmla="*/ 280055 w 366368"/>
              <a:gd name="connsiteY4" fmla="*/ 90771 h 565870"/>
              <a:gd name="connsiteX0" fmla="*/ 0 w 366368"/>
              <a:gd name="connsiteY0" fmla="*/ 141669 h 565870"/>
              <a:gd name="connsiteX1" fmla="*/ 92048 w 366368"/>
              <a:gd name="connsiteY1" fmla="*/ 0 h 565870"/>
              <a:gd name="connsiteX2" fmla="*/ 366368 w 366368"/>
              <a:gd name="connsiteY2" fmla="*/ 0 h 565870"/>
              <a:gd name="connsiteX3" fmla="*/ 279690 w 366368"/>
              <a:gd name="connsiteY3" fmla="*/ 139065 h 565870"/>
              <a:gd name="connsiteX4" fmla="*/ 0 w 366368"/>
              <a:gd name="connsiteY4" fmla="*/ 141669 h 565870"/>
              <a:gd name="connsiteX0" fmla="*/ 5371 w 366368"/>
              <a:gd name="connsiteY0" fmla="*/ 143827 h 565870"/>
              <a:gd name="connsiteX1" fmla="*/ 92048 w 366368"/>
              <a:gd name="connsiteY1" fmla="*/ 0 h 565870"/>
              <a:gd name="connsiteX2" fmla="*/ 366368 w 366368"/>
              <a:gd name="connsiteY2" fmla="*/ 0 h 565870"/>
              <a:gd name="connsiteX3" fmla="*/ 363987 w 366368"/>
              <a:gd name="connsiteY3" fmla="*/ 414898 h 565870"/>
              <a:gd name="connsiteX4" fmla="*/ 274928 w 366368"/>
              <a:gd name="connsiteY4" fmla="*/ 565870 h 565870"/>
              <a:gd name="connsiteX5" fmla="*/ 608 w 366368"/>
              <a:gd name="connsiteY5" fmla="*/ 565870 h 565870"/>
              <a:gd name="connsiteX6" fmla="*/ 5371 w 366368"/>
              <a:gd name="connsiteY6" fmla="*/ 143827 h 565870"/>
              <a:gd name="connsiteX7" fmla="*/ 12514 w 366368"/>
              <a:gd name="connsiteY7" fmla="*/ 141446 h 565870"/>
              <a:gd name="connsiteX8" fmla="*/ 279832 w 366368"/>
              <a:gd name="connsiteY8" fmla="*/ 139136 h 565870"/>
              <a:gd name="connsiteX9" fmla="*/ 366368 w 366368"/>
              <a:gd name="connsiteY9" fmla="*/ 0 h 565870"/>
              <a:gd name="connsiteX10" fmla="*/ 279457 w 366368"/>
              <a:gd name="connsiteY10" fmla="*/ 138537 h 565870"/>
              <a:gd name="connsiteX11" fmla="*/ 274928 w 366368"/>
              <a:gd name="connsiteY11" fmla="*/ 565870 h 565870"/>
              <a:gd name="connsiteX0" fmla="*/ 385 w 366368"/>
              <a:gd name="connsiteY0" fmla="*/ 141588 h 565870"/>
              <a:gd name="connsiteX1" fmla="*/ 280055 w 366368"/>
              <a:gd name="connsiteY1" fmla="*/ 90771 h 565870"/>
              <a:gd name="connsiteX2" fmla="*/ 274928 w 366368"/>
              <a:gd name="connsiteY2" fmla="*/ 565870 h 565870"/>
              <a:gd name="connsiteX3" fmla="*/ 608 w 366368"/>
              <a:gd name="connsiteY3" fmla="*/ 565870 h 565870"/>
              <a:gd name="connsiteX4" fmla="*/ 385 w 366368"/>
              <a:gd name="connsiteY4" fmla="*/ 141588 h 565870"/>
              <a:gd name="connsiteX0" fmla="*/ 280055 w 366368"/>
              <a:gd name="connsiteY0" fmla="*/ 90771 h 565870"/>
              <a:gd name="connsiteX1" fmla="*/ 366368 w 366368"/>
              <a:gd name="connsiteY1" fmla="*/ 0 h 565870"/>
              <a:gd name="connsiteX2" fmla="*/ 363986 w 366368"/>
              <a:gd name="connsiteY2" fmla="*/ 410137 h 565870"/>
              <a:gd name="connsiteX3" fmla="*/ 274928 w 366368"/>
              <a:gd name="connsiteY3" fmla="*/ 565870 h 565870"/>
              <a:gd name="connsiteX4" fmla="*/ 280055 w 366368"/>
              <a:gd name="connsiteY4" fmla="*/ 90771 h 565870"/>
              <a:gd name="connsiteX0" fmla="*/ 0 w 366368"/>
              <a:gd name="connsiteY0" fmla="*/ 141669 h 565870"/>
              <a:gd name="connsiteX1" fmla="*/ 92048 w 366368"/>
              <a:gd name="connsiteY1" fmla="*/ 0 h 565870"/>
              <a:gd name="connsiteX2" fmla="*/ 366368 w 366368"/>
              <a:gd name="connsiteY2" fmla="*/ 0 h 565870"/>
              <a:gd name="connsiteX3" fmla="*/ 279690 w 366368"/>
              <a:gd name="connsiteY3" fmla="*/ 139065 h 565870"/>
              <a:gd name="connsiteX4" fmla="*/ 0 w 366368"/>
              <a:gd name="connsiteY4" fmla="*/ 141669 h 565870"/>
              <a:gd name="connsiteX0" fmla="*/ 5371 w 366368"/>
              <a:gd name="connsiteY0" fmla="*/ 143827 h 565870"/>
              <a:gd name="connsiteX1" fmla="*/ 92048 w 366368"/>
              <a:gd name="connsiteY1" fmla="*/ 0 h 565870"/>
              <a:gd name="connsiteX2" fmla="*/ 366368 w 366368"/>
              <a:gd name="connsiteY2" fmla="*/ 0 h 565870"/>
              <a:gd name="connsiteX3" fmla="*/ 363987 w 366368"/>
              <a:gd name="connsiteY3" fmla="*/ 414898 h 565870"/>
              <a:gd name="connsiteX4" fmla="*/ 274928 w 366368"/>
              <a:gd name="connsiteY4" fmla="*/ 565870 h 565870"/>
              <a:gd name="connsiteX5" fmla="*/ 608 w 366368"/>
              <a:gd name="connsiteY5" fmla="*/ 565870 h 565870"/>
              <a:gd name="connsiteX6" fmla="*/ 5371 w 366368"/>
              <a:gd name="connsiteY6" fmla="*/ 143827 h 565870"/>
              <a:gd name="connsiteX7" fmla="*/ 12514 w 366368"/>
              <a:gd name="connsiteY7" fmla="*/ 141446 h 565870"/>
              <a:gd name="connsiteX8" fmla="*/ 279832 w 366368"/>
              <a:gd name="connsiteY8" fmla="*/ 139136 h 565870"/>
              <a:gd name="connsiteX9" fmla="*/ 366368 w 366368"/>
              <a:gd name="connsiteY9" fmla="*/ 0 h 565870"/>
              <a:gd name="connsiteX10" fmla="*/ 279457 w 366368"/>
              <a:gd name="connsiteY10" fmla="*/ 138537 h 565870"/>
              <a:gd name="connsiteX11" fmla="*/ 274928 w 366368"/>
              <a:gd name="connsiteY11" fmla="*/ 565870 h 565870"/>
              <a:gd name="connsiteX0" fmla="*/ 385 w 366368"/>
              <a:gd name="connsiteY0" fmla="*/ 141588 h 565870"/>
              <a:gd name="connsiteX1" fmla="*/ 280055 w 366368"/>
              <a:gd name="connsiteY1" fmla="*/ 90771 h 565870"/>
              <a:gd name="connsiteX2" fmla="*/ 274928 w 366368"/>
              <a:gd name="connsiteY2" fmla="*/ 565870 h 565870"/>
              <a:gd name="connsiteX3" fmla="*/ 608 w 366368"/>
              <a:gd name="connsiteY3" fmla="*/ 565870 h 565870"/>
              <a:gd name="connsiteX4" fmla="*/ 385 w 366368"/>
              <a:gd name="connsiteY4" fmla="*/ 141588 h 565870"/>
              <a:gd name="connsiteX0" fmla="*/ 280055 w 366368"/>
              <a:gd name="connsiteY0" fmla="*/ 90771 h 565870"/>
              <a:gd name="connsiteX1" fmla="*/ 366368 w 366368"/>
              <a:gd name="connsiteY1" fmla="*/ 0 h 565870"/>
              <a:gd name="connsiteX2" fmla="*/ 363986 w 366368"/>
              <a:gd name="connsiteY2" fmla="*/ 410137 h 565870"/>
              <a:gd name="connsiteX3" fmla="*/ 274928 w 366368"/>
              <a:gd name="connsiteY3" fmla="*/ 565870 h 565870"/>
              <a:gd name="connsiteX4" fmla="*/ 280055 w 366368"/>
              <a:gd name="connsiteY4" fmla="*/ 90771 h 565870"/>
              <a:gd name="connsiteX0" fmla="*/ 0 w 366368"/>
              <a:gd name="connsiteY0" fmla="*/ 141669 h 565870"/>
              <a:gd name="connsiteX1" fmla="*/ 92048 w 366368"/>
              <a:gd name="connsiteY1" fmla="*/ 0 h 565870"/>
              <a:gd name="connsiteX2" fmla="*/ 366368 w 366368"/>
              <a:gd name="connsiteY2" fmla="*/ 0 h 565870"/>
              <a:gd name="connsiteX3" fmla="*/ 279690 w 366368"/>
              <a:gd name="connsiteY3" fmla="*/ 139065 h 565870"/>
              <a:gd name="connsiteX4" fmla="*/ 0 w 366368"/>
              <a:gd name="connsiteY4" fmla="*/ 141669 h 565870"/>
              <a:gd name="connsiteX0" fmla="*/ 5371 w 366368"/>
              <a:gd name="connsiteY0" fmla="*/ 143827 h 565870"/>
              <a:gd name="connsiteX1" fmla="*/ 141684 w 366368"/>
              <a:gd name="connsiteY1" fmla="*/ 594 h 565870"/>
              <a:gd name="connsiteX2" fmla="*/ 366368 w 366368"/>
              <a:gd name="connsiteY2" fmla="*/ 0 h 565870"/>
              <a:gd name="connsiteX3" fmla="*/ 363987 w 366368"/>
              <a:gd name="connsiteY3" fmla="*/ 414898 h 565870"/>
              <a:gd name="connsiteX4" fmla="*/ 274928 w 366368"/>
              <a:gd name="connsiteY4" fmla="*/ 565870 h 565870"/>
              <a:gd name="connsiteX5" fmla="*/ 608 w 366368"/>
              <a:gd name="connsiteY5" fmla="*/ 565870 h 565870"/>
              <a:gd name="connsiteX6" fmla="*/ 5371 w 366368"/>
              <a:gd name="connsiteY6" fmla="*/ 143827 h 565870"/>
              <a:gd name="connsiteX7" fmla="*/ 12514 w 366368"/>
              <a:gd name="connsiteY7" fmla="*/ 141446 h 565870"/>
              <a:gd name="connsiteX8" fmla="*/ 279832 w 366368"/>
              <a:gd name="connsiteY8" fmla="*/ 139136 h 565870"/>
              <a:gd name="connsiteX9" fmla="*/ 366368 w 366368"/>
              <a:gd name="connsiteY9" fmla="*/ 0 h 565870"/>
              <a:gd name="connsiteX10" fmla="*/ 279457 w 366368"/>
              <a:gd name="connsiteY10" fmla="*/ 138537 h 565870"/>
              <a:gd name="connsiteX11" fmla="*/ 274928 w 366368"/>
              <a:gd name="connsiteY11" fmla="*/ 565870 h 565870"/>
              <a:gd name="connsiteX0" fmla="*/ 385 w 366368"/>
              <a:gd name="connsiteY0" fmla="*/ 147384 h 571666"/>
              <a:gd name="connsiteX1" fmla="*/ 280055 w 366368"/>
              <a:gd name="connsiteY1" fmla="*/ 96567 h 571666"/>
              <a:gd name="connsiteX2" fmla="*/ 274928 w 366368"/>
              <a:gd name="connsiteY2" fmla="*/ 571666 h 571666"/>
              <a:gd name="connsiteX3" fmla="*/ 608 w 366368"/>
              <a:gd name="connsiteY3" fmla="*/ 571666 h 571666"/>
              <a:gd name="connsiteX4" fmla="*/ 385 w 366368"/>
              <a:gd name="connsiteY4" fmla="*/ 147384 h 571666"/>
              <a:gd name="connsiteX0" fmla="*/ 280055 w 366368"/>
              <a:gd name="connsiteY0" fmla="*/ 96567 h 571666"/>
              <a:gd name="connsiteX1" fmla="*/ 366368 w 366368"/>
              <a:gd name="connsiteY1" fmla="*/ 5796 h 571666"/>
              <a:gd name="connsiteX2" fmla="*/ 363986 w 366368"/>
              <a:gd name="connsiteY2" fmla="*/ 415933 h 571666"/>
              <a:gd name="connsiteX3" fmla="*/ 274928 w 366368"/>
              <a:gd name="connsiteY3" fmla="*/ 571666 h 571666"/>
              <a:gd name="connsiteX4" fmla="*/ 280055 w 366368"/>
              <a:gd name="connsiteY4" fmla="*/ 96567 h 571666"/>
              <a:gd name="connsiteX0" fmla="*/ 0 w 366368"/>
              <a:gd name="connsiteY0" fmla="*/ 147465 h 571666"/>
              <a:gd name="connsiteX1" fmla="*/ 138637 w 366368"/>
              <a:gd name="connsiteY1" fmla="*/ 0 h 571666"/>
              <a:gd name="connsiteX2" fmla="*/ 366368 w 366368"/>
              <a:gd name="connsiteY2" fmla="*/ 5796 h 571666"/>
              <a:gd name="connsiteX3" fmla="*/ 279690 w 366368"/>
              <a:gd name="connsiteY3" fmla="*/ 144861 h 571666"/>
              <a:gd name="connsiteX4" fmla="*/ 0 w 366368"/>
              <a:gd name="connsiteY4" fmla="*/ 147465 h 571666"/>
              <a:gd name="connsiteX0" fmla="*/ 5371 w 366368"/>
              <a:gd name="connsiteY0" fmla="*/ 149623 h 571666"/>
              <a:gd name="connsiteX1" fmla="*/ 141684 w 366368"/>
              <a:gd name="connsiteY1" fmla="*/ 6390 h 571666"/>
              <a:gd name="connsiteX2" fmla="*/ 366368 w 366368"/>
              <a:gd name="connsiteY2" fmla="*/ 5796 h 571666"/>
              <a:gd name="connsiteX3" fmla="*/ 363987 w 366368"/>
              <a:gd name="connsiteY3" fmla="*/ 420694 h 571666"/>
              <a:gd name="connsiteX4" fmla="*/ 274928 w 366368"/>
              <a:gd name="connsiteY4" fmla="*/ 571666 h 571666"/>
              <a:gd name="connsiteX5" fmla="*/ 608 w 366368"/>
              <a:gd name="connsiteY5" fmla="*/ 571666 h 571666"/>
              <a:gd name="connsiteX6" fmla="*/ 5371 w 366368"/>
              <a:gd name="connsiteY6" fmla="*/ 149623 h 571666"/>
              <a:gd name="connsiteX7" fmla="*/ 12514 w 366368"/>
              <a:gd name="connsiteY7" fmla="*/ 147242 h 571666"/>
              <a:gd name="connsiteX8" fmla="*/ 279832 w 366368"/>
              <a:gd name="connsiteY8" fmla="*/ 144932 h 571666"/>
              <a:gd name="connsiteX9" fmla="*/ 366368 w 366368"/>
              <a:gd name="connsiteY9" fmla="*/ 5796 h 571666"/>
              <a:gd name="connsiteX10" fmla="*/ 279457 w 366368"/>
              <a:gd name="connsiteY10" fmla="*/ 144333 h 571666"/>
              <a:gd name="connsiteX11" fmla="*/ 274928 w 366368"/>
              <a:gd name="connsiteY11" fmla="*/ 571666 h 571666"/>
              <a:gd name="connsiteX0" fmla="*/ 385 w 366368"/>
              <a:gd name="connsiteY0" fmla="*/ 147384 h 571666"/>
              <a:gd name="connsiteX1" fmla="*/ 280055 w 366368"/>
              <a:gd name="connsiteY1" fmla="*/ 96567 h 571666"/>
              <a:gd name="connsiteX2" fmla="*/ 274928 w 366368"/>
              <a:gd name="connsiteY2" fmla="*/ 571666 h 571666"/>
              <a:gd name="connsiteX3" fmla="*/ 608 w 366368"/>
              <a:gd name="connsiteY3" fmla="*/ 571666 h 571666"/>
              <a:gd name="connsiteX4" fmla="*/ 385 w 366368"/>
              <a:gd name="connsiteY4" fmla="*/ 147384 h 571666"/>
              <a:gd name="connsiteX0" fmla="*/ 280055 w 366368"/>
              <a:gd name="connsiteY0" fmla="*/ 96567 h 571666"/>
              <a:gd name="connsiteX1" fmla="*/ 366368 w 366368"/>
              <a:gd name="connsiteY1" fmla="*/ 5796 h 571666"/>
              <a:gd name="connsiteX2" fmla="*/ 363986 w 366368"/>
              <a:gd name="connsiteY2" fmla="*/ 415933 h 571666"/>
              <a:gd name="connsiteX3" fmla="*/ 274928 w 366368"/>
              <a:gd name="connsiteY3" fmla="*/ 571666 h 571666"/>
              <a:gd name="connsiteX4" fmla="*/ 280055 w 366368"/>
              <a:gd name="connsiteY4" fmla="*/ 96567 h 571666"/>
              <a:gd name="connsiteX0" fmla="*/ 0 w 366368"/>
              <a:gd name="connsiteY0" fmla="*/ 147465 h 571666"/>
              <a:gd name="connsiteX1" fmla="*/ 138637 w 366368"/>
              <a:gd name="connsiteY1" fmla="*/ 0 h 571666"/>
              <a:gd name="connsiteX2" fmla="*/ 366368 w 366368"/>
              <a:gd name="connsiteY2" fmla="*/ 5796 h 571666"/>
              <a:gd name="connsiteX3" fmla="*/ 279690 w 366368"/>
              <a:gd name="connsiteY3" fmla="*/ 144861 h 571666"/>
              <a:gd name="connsiteX4" fmla="*/ 0 w 366368"/>
              <a:gd name="connsiteY4" fmla="*/ 147465 h 571666"/>
              <a:gd name="connsiteX0" fmla="*/ 5371 w 366368"/>
              <a:gd name="connsiteY0" fmla="*/ 149623 h 571666"/>
              <a:gd name="connsiteX1" fmla="*/ 141238 w 366368"/>
              <a:gd name="connsiteY1" fmla="*/ 6390 h 571666"/>
              <a:gd name="connsiteX2" fmla="*/ 366368 w 366368"/>
              <a:gd name="connsiteY2" fmla="*/ 5796 h 571666"/>
              <a:gd name="connsiteX3" fmla="*/ 363987 w 366368"/>
              <a:gd name="connsiteY3" fmla="*/ 420694 h 571666"/>
              <a:gd name="connsiteX4" fmla="*/ 274928 w 366368"/>
              <a:gd name="connsiteY4" fmla="*/ 571666 h 571666"/>
              <a:gd name="connsiteX5" fmla="*/ 608 w 366368"/>
              <a:gd name="connsiteY5" fmla="*/ 571666 h 571666"/>
              <a:gd name="connsiteX6" fmla="*/ 5371 w 366368"/>
              <a:gd name="connsiteY6" fmla="*/ 149623 h 571666"/>
              <a:gd name="connsiteX7" fmla="*/ 12514 w 366368"/>
              <a:gd name="connsiteY7" fmla="*/ 147242 h 571666"/>
              <a:gd name="connsiteX8" fmla="*/ 279832 w 366368"/>
              <a:gd name="connsiteY8" fmla="*/ 144932 h 571666"/>
              <a:gd name="connsiteX9" fmla="*/ 366368 w 366368"/>
              <a:gd name="connsiteY9" fmla="*/ 5796 h 571666"/>
              <a:gd name="connsiteX10" fmla="*/ 279457 w 366368"/>
              <a:gd name="connsiteY10" fmla="*/ 144333 h 571666"/>
              <a:gd name="connsiteX11" fmla="*/ 274928 w 366368"/>
              <a:gd name="connsiteY11" fmla="*/ 571666 h 571666"/>
              <a:gd name="connsiteX0" fmla="*/ 385 w 366368"/>
              <a:gd name="connsiteY0" fmla="*/ 147384 h 571666"/>
              <a:gd name="connsiteX1" fmla="*/ 280055 w 366368"/>
              <a:gd name="connsiteY1" fmla="*/ 96567 h 571666"/>
              <a:gd name="connsiteX2" fmla="*/ 274928 w 366368"/>
              <a:gd name="connsiteY2" fmla="*/ 571666 h 571666"/>
              <a:gd name="connsiteX3" fmla="*/ 608 w 366368"/>
              <a:gd name="connsiteY3" fmla="*/ 571666 h 571666"/>
              <a:gd name="connsiteX4" fmla="*/ 385 w 366368"/>
              <a:gd name="connsiteY4" fmla="*/ 147384 h 571666"/>
              <a:gd name="connsiteX0" fmla="*/ 280055 w 366368"/>
              <a:gd name="connsiteY0" fmla="*/ 96567 h 571666"/>
              <a:gd name="connsiteX1" fmla="*/ 366368 w 366368"/>
              <a:gd name="connsiteY1" fmla="*/ 5796 h 571666"/>
              <a:gd name="connsiteX2" fmla="*/ 363986 w 366368"/>
              <a:gd name="connsiteY2" fmla="*/ 415933 h 571666"/>
              <a:gd name="connsiteX3" fmla="*/ 274928 w 366368"/>
              <a:gd name="connsiteY3" fmla="*/ 571666 h 571666"/>
              <a:gd name="connsiteX4" fmla="*/ 280055 w 366368"/>
              <a:gd name="connsiteY4" fmla="*/ 96567 h 571666"/>
              <a:gd name="connsiteX0" fmla="*/ 0 w 366368"/>
              <a:gd name="connsiteY0" fmla="*/ 147465 h 571666"/>
              <a:gd name="connsiteX1" fmla="*/ 138637 w 366368"/>
              <a:gd name="connsiteY1" fmla="*/ 0 h 571666"/>
              <a:gd name="connsiteX2" fmla="*/ 366368 w 366368"/>
              <a:gd name="connsiteY2" fmla="*/ 5796 h 571666"/>
              <a:gd name="connsiteX3" fmla="*/ 279690 w 366368"/>
              <a:gd name="connsiteY3" fmla="*/ 144861 h 571666"/>
              <a:gd name="connsiteX4" fmla="*/ 0 w 366368"/>
              <a:gd name="connsiteY4" fmla="*/ 147465 h 571666"/>
              <a:gd name="connsiteX0" fmla="*/ 467 w 366368"/>
              <a:gd name="connsiteY0" fmla="*/ 146725 h 571666"/>
              <a:gd name="connsiteX1" fmla="*/ 141238 w 366368"/>
              <a:gd name="connsiteY1" fmla="*/ 6390 h 571666"/>
              <a:gd name="connsiteX2" fmla="*/ 366368 w 366368"/>
              <a:gd name="connsiteY2" fmla="*/ 5796 h 571666"/>
              <a:gd name="connsiteX3" fmla="*/ 363987 w 366368"/>
              <a:gd name="connsiteY3" fmla="*/ 420694 h 571666"/>
              <a:gd name="connsiteX4" fmla="*/ 274928 w 366368"/>
              <a:gd name="connsiteY4" fmla="*/ 571666 h 571666"/>
              <a:gd name="connsiteX5" fmla="*/ 608 w 366368"/>
              <a:gd name="connsiteY5" fmla="*/ 571666 h 571666"/>
              <a:gd name="connsiteX6" fmla="*/ 467 w 366368"/>
              <a:gd name="connsiteY6" fmla="*/ 146725 h 571666"/>
              <a:gd name="connsiteX7" fmla="*/ 12514 w 366368"/>
              <a:gd name="connsiteY7" fmla="*/ 147242 h 571666"/>
              <a:gd name="connsiteX8" fmla="*/ 279832 w 366368"/>
              <a:gd name="connsiteY8" fmla="*/ 144932 h 571666"/>
              <a:gd name="connsiteX9" fmla="*/ 366368 w 366368"/>
              <a:gd name="connsiteY9" fmla="*/ 5796 h 571666"/>
              <a:gd name="connsiteX10" fmla="*/ 279457 w 366368"/>
              <a:gd name="connsiteY10" fmla="*/ 144333 h 571666"/>
              <a:gd name="connsiteX11" fmla="*/ 274928 w 366368"/>
              <a:gd name="connsiteY11" fmla="*/ 571666 h 571666"/>
              <a:gd name="connsiteX0" fmla="*/ 385 w 366368"/>
              <a:gd name="connsiteY0" fmla="*/ 147384 h 571666"/>
              <a:gd name="connsiteX1" fmla="*/ 280055 w 366368"/>
              <a:gd name="connsiteY1" fmla="*/ 96567 h 571666"/>
              <a:gd name="connsiteX2" fmla="*/ 274928 w 366368"/>
              <a:gd name="connsiteY2" fmla="*/ 571666 h 571666"/>
              <a:gd name="connsiteX3" fmla="*/ 608 w 366368"/>
              <a:gd name="connsiteY3" fmla="*/ 571666 h 571666"/>
              <a:gd name="connsiteX4" fmla="*/ 385 w 366368"/>
              <a:gd name="connsiteY4" fmla="*/ 147384 h 571666"/>
              <a:gd name="connsiteX0" fmla="*/ 280055 w 366368"/>
              <a:gd name="connsiteY0" fmla="*/ 96567 h 571666"/>
              <a:gd name="connsiteX1" fmla="*/ 366368 w 366368"/>
              <a:gd name="connsiteY1" fmla="*/ 5796 h 571666"/>
              <a:gd name="connsiteX2" fmla="*/ 363986 w 366368"/>
              <a:gd name="connsiteY2" fmla="*/ 415933 h 571666"/>
              <a:gd name="connsiteX3" fmla="*/ 274928 w 366368"/>
              <a:gd name="connsiteY3" fmla="*/ 571666 h 571666"/>
              <a:gd name="connsiteX4" fmla="*/ 280055 w 366368"/>
              <a:gd name="connsiteY4" fmla="*/ 96567 h 571666"/>
              <a:gd name="connsiteX0" fmla="*/ 0 w 366368"/>
              <a:gd name="connsiteY0" fmla="*/ 147465 h 571666"/>
              <a:gd name="connsiteX1" fmla="*/ 138637 w 366368"/>
              <a:gd name="connsiteY1" fmla="*/ 0 h 571666"/>
              <a:gd name="connsiteX2" fmla="*/ 366368 w 366368"/>
              <a:gd name="connsiteY2" fmla="*/ 5796 h 571666"/>
              <a:gd name="connsiteX3" fmla="*/ 279690 w 366368"/>
              <a:gd name="connsiteY3" fmla="*/ 144861 h 571666"/>
              <a:gd name="connsiteX4" fmla="*/ 0 w 366368"/>
              <a:gd name="connsiteY4" fmla="*/ 147465 h 571666"/>
              <a:gd name="connsiteX0" fmla="*/ 467 w 366368"/>
              <a:gd name="connsiteY0" fmla="*/ 146725 h 571666"/>
              <a:gd name="connsiteX1" fmla="*/ 141238 w 366368"/>
              <a:gd name="connsiteY1" fmla="*/ 6390 h 571666"/>
              <a:gd name="connsiteX2" fmla="*/ 366368 w 366368"/>
              <a:gd name="connsiteY2" fmla="*/ 5796 h 571666"/>
              <a:gd name="connsiteX3" fmla="*/ 363987 w 366368"/>
              <a:gd name="connsiteY3" fmla="*/ 420694 h 571666"/>
              <a:gd name="connsiteX4" fmla="*/ 274928 w 366368"/>
              <a:gd name="connsiteY4" fmla="*/ 571666 h 571666"/>
              <a:gd name="connsiteX5" fmla="*/ 608 w 366368"/>
              <a:gd name="connsiteY5" fmla="*/ 571666 h 571666"/>
              <a:gd name="connsiteX6" fmla="*/ 467 w 366368"/>
              <a:gd name="connsiteY6" fmla="*/ 146725 h 571666"/>
              <a:gd name="connsiteX7" fmla="*/ 31 w 366368"/>
              <a:gd name="connsiteY7" fmla="*/ 147465 h 571666"/>
              <a:gd name="connsiteX8" fmla="*/ 279832 w 366368"/>
              <a:gd name="connsiteY8" fmla="*/ 144932 h 571666"/>
              <a:gd name="connsiteX9" fmla="*/ 366368 w 366368"/>
              <a:gd name="connsiteY9" fmla="*/ 5796 h 571666"/>
              <a:gd name="connsiteX10" fmla="*/ 279457 w 366368"/>
              <a:gd name="connsiteY10" fmla="*/ 144333 h 571666"/>
              <a:gd name="connsiteX11" fmla="*/ 274928 w 366368"/>
              <a:gd name="connsiteY11" fmla="*/ 571666 h 571666"/>
              <a:gd name="connsiteX0" fmla="*/ 385 w 366368"/>
              <a:gd name="connsiteY0" fmla="*/ 141588 h 565870"/>
              <a:gd name="connsiteX1" fmla="*/ 280055 w 366368"/>
              <a:gd name="connsiteY1" fmla="*/ 90771 h 565870"/>
              <a:gd name="connsiteX2" fmla="*/ 274928 w 366368"/>
              <a:gd name="connsiteY2" fmla="*/ 565870 h 565870"/>
              <a:gd name="connsiteX3" fmla="*/ 608 w 366368"/>
              <a:gd name="connsiteY3" fmla="*/ 565870 h 565870"/>
              <a:gd name="connsiteX4" fmla="*/ 385 w 366368"/>
              <a:gd name="connsiteY4" fmla="*/ 141588 h 565870"/>
              <a:gd name="connsiteX0" fmla="*/ 280055 w 366368"/>
              <a:gd name="connsiteY0" fmla="*/ 90771 h 565870"/>
              <a:gd name="connsiteX1" fmla="*/ 366368 w 366368"/>
              <a:gd name="connsiteY1" fmla="*/ 0 h 565870"/>
              <a:gd name="connsiteX2" fmla="*/ 363986 w 366368"/>
              <a:gd name="connsiteY2" fmla="*/ 410137 h 565870"/>
              <a:gd name="connsiteX3" fmla="*/ 274928 w 366368"/>
              <a:gd name="connsiteY3" fmla="*/ 565870 h 565870"/>
              <a:gd name="connsiteX4" fmla="*/ 280055 w 366368"/>
              <a:gd name="connsiteY4" fmla="*/ 90771 h 565870"/>
              <a:gd name="connsiteX0" fmla="*/ 0 w 366368"/>
              <a:gd name="connsiteY0" fmla="*/ 141669 h 565870"/>
              <a:gd name="connsiteX1" fmla="*/ 141535 w 366368"/>
              <a:gd name="connsiteY1" fmla="*/ 446 h 565870"/>
              <a:gd name="connsiteX2" fmla="*/ 366368 w 366368"/>
              <a:gd name="connsiteY2" fmla="*/ 0 h 565870"/>
              <a:gd name="connsiteX3" fmla="*/ 279690 w 366368"/>
              <a:gd name="connsiteY3" fmla="*/ 139065 h 565870"/>
              <a:gd name="connsiteX4" fmla="*/ 0 w 366368"/>
              <a:gd name="connsiteY4" fmla="*/ 141669 h 565870"/>
              <a:gd name="connsiteX0" fmla="*/ 467 w 366368"/>
              <a:gd name="connsiteY0" fmla="*/ 140929 h 565870"/>
              <a:gd name="connsiteX1" fmla="*/ 141238 w 366368"/>
              <a:gd name="connsiteY1" fmla="*/ 594 h 565870"/>
              <a:gd name="connsiteX2" fmla="*/ 366368 w 366368"/>
              <a:gd name="connsiteY2" fmla="*/ 0 h 565870"/>
              <a:gd name="connsiteX3" fmla="*/ 363987 w 366368"/>
              <a:gd name="connsiteY3" fmla="*/ 414898 h 565870"/>
              <a:gd name="connsiteX4" fmla="*/ 274928 w 366368"/>
              <a:gd name="connsiteY4" fmla="*/ 565870 h 565870"/>
              <a:gd name="connsiteX5" fmla="*/ 608 w 366368"/>
              <a:gd name="connsiteY5" fmla="*/ 565870 h 565870"/>
              <a:gd name="connsiteX6" fmla="*/ 467 w 366368"/>
              <a:gd name="connsiteY6" fmla="*/ 140929 h 565870"/>
              <a:gd name="connsiteX7" fmla="*/ 31 w 366368"/>
              <a:gd name="connsiteY7" fmla="*/ 141669 h 565870"/>
              <a:gd name="connsiteX8" fmla="*/ 279832 w 366368"/>
              <a:gd name="connsiteY8" fmla="*/ 139136 h 565870"/>
              <a:gd name="connsiteX9" fmla="*/ 366368 w 366368"/>
              <a:gd name="connsiteY9" fmla="*/ 0 h 565870"/>
              <a:gd name="connsiteX10" fmla="*/ 279457 w 366368"/>
              <a:gd name="connsiteY10" fmla="*/ 138537 h 565870"/>
              <a:gd name="connsiteX11" fmla="*/ 274928 w 366368"/>
              <a:gd name="connsiteY11" fmla="*/ 565870 h 565870"/>
              <a:gd name="connsiteX0" fmla="*/ 385 w 366368"/>
              <a:gd name="connsiteY0" fmla="*/ 141588 h 565870"/>
              <a:gd name="connsiteX1" fmla="*/ 280055 w 366368"/>
              <a:gd name="connsiteY1" fmla="*/ 90771 h 565870"/>
              <a:gd name="connsiteX2" fmla="*/ 274928 w 366368"/>
              <a:gd name="connsiteY2" fmla="*/ 565870 h 565870"/>
              <a:gd name="connsiteX3" fmla="*/ 608 w 366368"/>
              <a:gd name="connsiteY3" fmla="*/ 565870 h 565870"/>
              <a:gd name="connsiteX4" fmla="*/ 385 w 366368"/>
              <a:gd name="connsiteY4" fmla="*/ 141588 h 565870"/>
              <a:gd name="connsiteX0" fmla="*/ 280055 w 366368"/>
              <a:gd name="connsiteY0" fmla="*/ 90771 h 565870"/>
              <a:gd name="connsiteX1" fmla="*/ 366368 w 366368"/>
              <a:gd name="connsiteY1" fmla="*/ 0 h 565870"/>
              <a:gd name="connsiteX2" fmla="*/ 363986 w 366368"/>
              <a:gd name="connsiteY2" fmla="*/ 410137 h 565870"/>
              <a:gd name="connsiteX3" fmla="*/ 274928 w 366368"/>
              <a:gd name="connsiteY3" fmla="*/ 565870 h 565870"/>
              <a:gd name="connsiteX4" fmla="*/ 280055 w 366368"/>
              <a:gd name="connsiteY4" fmla="*/ 90771 h 565870"/>
              <a:gd name="connsiteX0" fmla="*/ 0 w 366368"/>
              <a:gd name="connsiteY0" fmla="*/ 141669 h 565870"/>
              <a:gd name="connsiteX1" fmla="*/ 141535 w 366368"/>
              <a:gd name="connsiteY1" fmla="*/ 446 h 565870"/>
              <a:gd name="connsiteX2" fmla="*/ 366368 w 366368"/>
              <a:gd name="connsiteY2" fmla="*/ 0 h 565870"/>
              <a:gd name="connsiteX3" fmla="*/ 279690 w 366368"/>
              <a:gd name="connsiteY3" fmla="*/ 139065 h 565870"/>
              <a:gd name="connsiteX4" fmla="*/ 0 w 366368"/>
              <a:gd name="connsiteY4" fmla="*/ 141669 h 565870"/>
              <a:gd name="connsiteX0" fmla="*/ 467 w 366368"/>
              <a:gd name="connsiteY0" fmla="*/ 140929 h 565870"/>
              <a:gd name="connsiteX1" fmla="*/ 141015 w 366368"/>
              <a:gd name="connsiteY1" fmla="*/ 148 h 565870"/>
              <a:gd name="connsiteX2" fmla="*/ 366368 w 366368"/>
              <a:gd name="connsiteY2" fmla="*/ 0 h 565870"/>
              <a:gd name="connsiteX3" fmla="*/ 363987 w 366368"/>
              <a:gd name="connsiteY3" fmla="*/ 414898 h 565870"/>
              <a:gd name="connsiteX4" fmla="*/ 274928 w 366368"/>
              <a:gd name="connsiteY4" fmla="*/ 565870 h 565870"/>
              <a:gd name="connsiteX5" fmla="*/ 608 w 366368"/>
              <a:gd name="connsiteY5" fmla="*/ 565870 h 565870"/>
              <a:gd name="connsiteX6" fmla="*/ 467 w 366368"/>
              <a:gd name="connsiteY6" fmla="*/ 140929 h 565870"/>
              <a:gd name="connsiteX7" fmla="*/ 31 w 366368"/>
              <a:gd name="connsiteY7" fmla="*/ 141669 h 565870"/>
              <a:gd name="connsiteX8" fmla="*/ 279832 w 366368"/>
              <a:gd name="connsiteY8" fmla="*/ 139136 h 565870"/>
              <a:gd name="connsiteX9" fmla="*/ 366368 w 366368"/>
              <a:gd name="connsiteY9" fmla="*/ 0 h 565870"/>
              <a:gd name="connsiteX10" fmla="*/ 279457 w 366368"/>
              <a:gd name="connsiteY10" fmla="*/ 138537 h 565870"/>
              <a:gd name="connsiteX11" fmla="*/ 274928 w 366368"/>
              <a:gd name="connsiteY11" fmla="*/ 565870 h 565870"/>
              <a:gd name="connsiteX0" fmla="*/ 385 w 416604"/>
              <a:gd name="connsiteY0" fmla="*/ 141588 h 565870"/>
              <a:gd name="connsiteX1" fmla="*/ 280055 w 416604"/>
              <a:gd name="connsiteY1" fmla="*/ 90771 h 565870"/>
              <a:gd name="connsiteX2" fmla="*/ 274928 w 416604"/>
              <a:gd name="connsiteY2" fmla="*/ 565870 h 565870"/>
              <a:gd name="connsiteX3" fmla="*/ 608 w 416604"/>
              <a:gd name="connsiteY3" fmla="*/ 565870 h 565870"/>
              <a:gd name="connsiteX4" fmla="*/ 385 w 416604"/>
              <a:gd name="connsiteY4" fmla="*/ 141588 h 565870"/>
              <a:gd name="connsiteX0" fmla="*/ 280055 w 416604"/>
              <a:gd name="connsiteY0" fmla="*/ 90771 h 565870"/>
              <a:gd name="connsiteX1" fmla="*/ 366368 w 416604"/>
              <a:gd name="connsiteY1" fmla="*/ 0 h 565870"/>
              <a:gd name="connsiteX2" fmla="*/ 363986 w 416604"/>
              <a:gd name="connsiteY2" fmla="*/ 410137 h 565870"/>
              <a:gd name="connsiteX3" fmla="*/ 274928 w 416604"/>
              <a:gd name="connsiteY3" fmla="*/ 565870 h 565870"/>
              <a:gd name="connsiteX4" fmla="*/ 280055 w 416604"/>
              <a:gd name="connsiteY4" fmla="*/ 90771 h 565870"/>
              <a:gd name="connsiteX0" fmla="*/ 0 w 416604"/>
              <a:gd name="connsiteY0" fmla="*/ 141669 h 565870"/>
              <a:gd name="connsiteX1" fmla="*/ 141535 w 416604"/>
              <a:gd name="connsiteY1" fmla="*/ 446 h 565870"/>
              <a:gd name="connsiteX2" fmla="*/ 366368 w 416604"/>
              <a:gd name="connsiteY2" fmla="*/ 0 h 565870"/>
              <a:gd name="connsiteX3" fmla="*/ 279690 w 416604"/>
              <a:gd name="connsiteY3" fmla="*/ 139065 h 565870"/>
              <a:gd name="connsiteX4" fmla="*/ 0 w 416604"/>
              <a:gd name="connsiteY4" fmla="*/ 141669 h 565870"/>
              <a:gd name="connsiteX0" fmla="*/ 467 w 416604"/>
              <a:gd name="connsiteY0" fmla="*/ 140929 h 565870"/>
              <a:gd name="connsiteX1" fmla="*/ 141015 w 416604"/>
              <a:gd name="connsiteY1" fmla="*/ 148 h 565870"/>
              <a:gd name="connsiteX2" fmla="*/ 366368 w 416604"/>
              <a:gd name="connsiteY2" fmla="*/ 0 h 565870"/>
              <a:gd name="connsiteX3" fmla="*/ 416595 w 416604"/>
              <a:gd name="connsiteY3" fmla="*/ 424112 h 565870"/>
              <a:gd name="connsiteX4" fmla="*/ 274928 w 416604"/>
              <a:gd name="connsiteY4" fmla="*/ 565870 h 565870"/>
              <a:gd name="connsiteX5" fmla="*/ 608 w 416604"/>
              <a:gd name="connsiteY5" fmla="*/ 565870 h 565870"/>
              <a:gd name="connsiteX6" fmla="*/ 467 w 416604"/>
              <a:gd name="connsiteY6" fmla="*/ 140929 h 565870"/>
              <a:gd name="connsiteX7" fmla="*/ 31 w 416604"/>
              <a:gd name="connsiteY7" fmla="*/ 141669 h 565870"/>
              <a:gd name="connsiteX8" fmla="*/ 279832 w 416604"/>
              <a:gd name="connsiteY8" fmla="*/ 139136 h 565870"/>
              <a:gd name="connsiteX9" fmla="*/ 366368 w 416604"/>
              <a:gd name="connsiteY9" fmla="*/ 0 h 565870"/>
              <a:gd name="connsiteX10" fmla="*/ 279457 w 416604"/>
              <a:gd name="connsiteY10" fmla="*/ 138537 h 565870"/>
              <a:gd name="connsiteX11" fmla="*/ 274928 w 416604"/>
              <a:gd name="connsiteY11" fmla="*/ 565870 h 565870"/>
              <a:gd name="connsiteX0" fmla="*/ 385 w 416604"/>
              <a:gd name="connsiteY0" fmla="*/ 141588 h 565870"/>
              <a:gd name="connsiteX1" fmla="*/ 280055 w 416604"/>
              <a:gd name="connsiteY1" fmla="*/ 90771 h 565870"/>
              <a:gd name="connsiteX2" fmla="*/ 274928 w 416604"/>
              <a:gd name="connsiteY2" fmla="*/ 565870 h 565870"/>
              <a:gd name="connsiteX3" fmla="*/ 608 w 416604"/>
              <a:gd name="connsiteY3" fmla="*/ 565870 h 565870"/>
              <a:gd name="connsiteX4" fmla="*/ 385 w 416604"/>
              <a:gd name="connsiteY4" fmla="*/ 141588 h 565870"/>
              <a:gd name="connsiteX0" fmla="*/ 280055 w 416604"/>
              <a:gd name="connsiteY0" fmla="*/ 90771 h 565870"/>
              <a:gd name="connsiteX1" fmla="*/ 366368 w 416604"/>
              <a:gd name="connsiteY1" fmla="*/ 0 h 565870"/>
              <a:gd name="connsiteX2" fmla="*/ 416594 w 416604"/>
              <a:gd name="connsiteY2" fmla="*/ 424404 h 565870"/>
              <a:gd name="connsiteX3" fmla="*/ 274928 w 416604"/>
              <a:gd name="connsiteY3" fmla="*/ 565870 h 565870"/>
              <a:gd name="connsiteX4" fmla="*/ 280055 w 416604"/>
              <a:gd name="connsiteY4" fmla="*/ 90771 h 565870"/>
              <a:gd name="connsiteX0" fmla="*/ 0 w 416604"/>
              <a:gd name="connsiteY0" fmla="*/ 141669 h 565870"/>
              <a:gd name="connsiteX1" fmla="*/ 141535 w 416604"/>
              <a:gd name="connsiteY1" fmla="*/ 446 h 565870"/>
              <a:gd name="connsiteX2" fmla="*/ 366368 w 416604"/>
              <a:gd name="connsiteY2" fmla="*/ 0 h 565870"/>
              <a:gd name="connsiteX3" fmla="*/ 279690 w 416604"/>
              <a:gd name="connsiteY3" fmla="*/ 139065 h 565870"/>
              <a:gd name="connsiteX4" fmla="*/ 0 w 416604"/>
              <a:gd name="connsiteY4" fmla="*/ 141669 h 565870"/>
              <a:gd name="connsiteX0" fmla="*/ 467 w 416604"/>
              <a:gd name="connsiteY0" fmla="*/ 140929 h 565870"/>
              <a:gd name="connsiteX1" fmla="*/ 141015 w 416604"/>
              <a:gd name="connsiteY1" fmla="*/ 148 h 565870"/>
              <a:gd name="connsiteX2" fmla="*/ 366368 w 416604"/>
              <a:gd name="connsiteY2" fmla="*/ 0 h 565870"/>
              <a:gd name="connsiteX3" fmla="*/ 416595 w 416604"/>
              <a:gd name="connsiteY3" fmla="*/ 424112 h 565870"/>
              <a:gd name="connsiteX4" fmla="*/ 274928 w 416604"/>
              <a:gd name="connsiteY4" fmla="*/ 565870 h 565870"/>
              <a:gd name="connsiteX5" fmla="*/ 608 w 416604"/>
              <a:gd name="connsiteY5" fmla="*/ 565870 h 565870"/>
              <a:gd name="connsiteX6" fmla="*/ 467 w 416604"/>
              <a:gd name="connsiteY6" fmla="*/ 140929 h 565870"/>
              <a:gd name="connsiteX7" fmla="*/ 31 w 416604"/>
              <a:gd name="connsiteY7" fmla="*/ 141669 h 565870"/>
              <a:gd name="connsiteX8" fmla="*/ 279832 w 416604"/>
              <a:gd name="connsiteY8" fmla="*/ 139136 h 565870"/>
              <a:gd name="connsiteX9" fmla="*/ 366368 w 416604"/>
              <a:gd name="connsiteY9" fmla="*/ 0 h 565870"/>
              <a:gd name="connsiteX10" fmla="*/ 279457 w 416604"/>
              <a:gd name="connsiteY10" fmla="*/ 138537 h 565870"/>
              <a:gd name="connsiteX11" fmla="*/ 274928 w 416604"/>
              <a:gd name="connsiteY11" fmla="*/ 565870 h 565870"/>
              <a:gd name="connsiteX0" fmla="*/ 385 w 416604"/>
              <a:gd name="connsiteY0" fmla="*/ 141588 h 565870"/>
              <a:gd name="connsiteX1" fmla="*/ 280055 w 416604"/>
              <a:gd name="connsiteY1" fmla="*/ 90771 h 565870"/>
              <a:gd name="connsiteX2" fmla="*/ 274928 w 416604"/>
              <a:gd name="connsiteY2" fmla="*/ 565870 h 565870"/>
              <a:gd name="connsiteX3" fmla="*/ 608 w 416604"/>
              <a:gd name="connsiteY3" fmla="*/ 565870 h 565870"/>
              <a:gd name="connsiteX4" fmla="*/ 385 w 416604"/>
              <a:gd name="connsiteY4" fmla="*/ 141588 h 565870"/>
              <a:gd name="connsiteX0" fmla="*/ 280055 w 416604"/>
              <a:gd name="connsiteY0" fmla="*/ 90771 h 565870"/>
              <a:gd name="connsiteX1" fmla="*/ 366368 w 416604"/>
              <a:gd name="connsiteY1" fmla="*/ 0 h 565870"/>
              <a:gd name="connsiteX2" fmla="*/ 416594 w 416604"/>
              <a:gd name="connsiteY2" fmla="*/ 424404 h 565870"/>
              <a:gd name="connsiteX3" fmla="*/ 274928 w 416604"/>
              <a:gd name="connsiteY3" fmla="*/ 565870 h 565870"/>
              <a:gd name="connsiteX4" fmla="*/ 280055 w 416604"/>
              <a:gd name="connsiteY4" fmla="*/ 90771 h 565870"/>
              <a:gd name="connsiteX0" fmla="*/ 0 w 416604"/>
              <a:gd name="connsiteY0" fmla="*/ 141669 h 565870"/>
              <a:gd name="connsiteX1" fmla="*/ 141535 w 416604"/>
              <a:gd name="connsiteY1" fmla="*/ 446 h 565870"/>
              <a:gd name="connsiteX2" fmla="*/ 366368 w 416604"/>
              <a:gd name="connsiteY2" fmla="*/ 0 h 565870"/>
              <a:gd name="connsiteX3" fmla="*/ 279690 w 416604"/>
              <a:gd name="connsiteY3" fmla="*/ 139065 h 565870"/>
              <a:gd name="connsiteX4" fmla="*/ 0 w 416604"/>
              <a:gd name="connsiteY4" fmla="*/ 141669 h 565870"/>
              <a:gd name="connsiteX0" fmla="*/ 467 w 416604"/>
              <a:gd name="connsiteY0" fmla="*/ 140929 h 565870"/>
              <a:gd name="connsiteX1" fmla="*/ 141015 w 416604"/>
              <a:gd name="connsiteY1" fmla="*/ 148 h 565870"/>
              <a:gd name="connsiteX2" fmla="*/ 366368 w 416604"/>
              <a:gd name="connsiteY2" fmla="*/ 0 h 565870"/>
              <a:gd name="connsiteX3" fmla="*/ 416595 w 416604"/>
              <a:gd name="connsiteY3" fmla="*/ 424112 h 565870"/>
              <a:gd name="connsiteX4" fmla="*/ 274928 w 416604"/>
              <a:gd name="connsiteY4" fmla="*/ 565870 h 565870"/>
              <a:gd name="connsiteX5" fmla="*/ 608 w 416604"/>
              <a:gd name="connsiteY5" fmla="*/ 565870 h 565870"/>
              <a:gd name="connsiteX6" fmla="*/ 467 w 416604"/>
              <a:gd name="connsiteY6" fmla="*/ 140929 h 565870"/>
              <a:gd name="connsiteX7" fmla="*/ 31 w 416604"/>
              <a:gd name="connsiteY7" fmla="*/ 141669 h 565870"/>
              <a:gd name="connsiteX8" fmla="*/ 279832 w 416604"/>
              <a:gd name="connsiteY8" fmla="*/ 139136 h 565870"/>
              <a:gd name="connsiteX9" fmla="*/ 366368 w 416604"/>
              <a:gd name="connsiteY9" fmla="*/ 0 h 565870"/>
              <a:gd name="connsiteX10" fmla="*/ 279457 w 416604"/>
              <a:gd name="connsiteY10" fmla="*/ 138537 h 565870"/>
              <a:gd name="connsiteX11" fmla="*/ 274928 w 416604"/>
              <a:gd name="connsiteY11" fmla="*/ 565870 h 565870"/>
              <a:gd name="connsiteX0" fmla="*/ 385 w 418976"/>
              <a:gd name="connsiteY0" fmla="*/ 141588 h 565870"/>
              <a:gd name="connsiteX1" fmla="*/ 280055 w 418976"/>
              <a:gd name="connsiteY1" fmla="*/ 90771 h 565870"/>
              <a:gd name="connsiteX2" fmla="*/ 274928 w 418976"/>
              <a:gd name="connsiteY2" fmla="*/ 565870 h 565870"/>
              <a:gd name="connsiteX3" fmla="*/ 608 w 418976"/>
              <a:gd name="connsiteY3" fmla="*/ 565870 h 565870"/>
              <a:gd name="connsiteX4" fmla="*/ 385 w 418976"/>
              <a:gd name="connsiteY4" fmla="*/ 141588 h 565870"/>
              <a:gd name="connsiteX0" fmla="*/ 280055 w 418976"/>
              <a:gd name="connsiteY0" fmla="*/ 90771 h 565870"/>
              <a:gd name="connsiteX1" fmla="*/ 366368 w 418976"/>
              <a:gd name="connsiteY1" fmla="*/ 0 h 565870"/>
              <a:gd name="connsiteX2" fmla="*/ 416594 w 418976"/>
              <a:gd name="connsiteY2" fmla="*/ 424404 h 565870"/>
              <a:gd name="connsiteX3" fmla="*/ 274928 w 418976"/>
              <a:gd name="connsiteY3" fmla="*/ 565870 h 565870"/>
              <a:gd name="connsiteX4" fmla="*/ 280055 w 418976"/>
              <a:gd name="connsiteY4" fmla="*/ 90771 h 565870"/>
              <a:gd name="connsiteX0" fmla="*/ 0 w 418976"/>
              <a:gd name="connsiteY0" fmla="*/ 141669 h 565870"/>
              <a:gd name="connsiteX1" fmla="*/ 141535 w 418976"/>
              <a:gd name="connsiteY1" fmla="*/ 446 h 565870"/>
              <a:gd name="connsiteX2" fmla="*/ 366368 w 418976"/>
              <a:gd name="connsiteY2" fmla="*/ 0 h 565870"/>
              <a:gd name="connsiteX3" fmla="*/ 279690 w 418976"/>
              <a:gd name="connsiteY3" fmla="*/ 139065 h 565870"/>
              <a:gd name="connsiteX4" fmla="*/ 0 w 418976"/>
              <a:gd name="connsiteY4" fmla="*/ 141669 h 565870"/>
              <a:gd name="connsiteX0" fmla="*/ 467 w 418976"/>
              <a:gd name="connsiteY0" fmla="*/ 140929 h 565870"/>
              <a:gd name="connsiteX1" fmla="*/ 141015 w 418976"/>
              <a:gd name="connsiteY1" fmla="*/ 148 h 565870"/>
              <a:gd name="connsiteX2" fmla="*/ 366368 w 418976"/>
              <a:gd name="connsiteY2" fmla="*/ 0 h 565870"/>
              <a:gd name="connsiteX3" fmla="*/ 416595 w 418976"/>
              <a:gd name="connsiteY3" fmla="*/ 424112 h 565870"/>
              <a:gd name="connsiteX4" fmla="*/ 274928 w 418976"/>
              <a:gd name="connsiteY4" fmla="*/ 565870 h 565870"/>
              <a:gd name="connsiteX5" fmla="*/ 608 w 418976"/>
              <a:gd name="connsiteY5" fmla="*/ 565870 h 565870"/>
              <a:gd name="connsiteX6" fmla="*/ 467 w 418976"/>
              <a:gd name="connsiteY6" fmla="*/ 140929 h 565870"/>
              <a:gd name="connsiteX7" fmla="*/ 31 w 418976"/>
              <a:gd name="connsiteY7" fmla="*/ 141669 h 565870"/>
              <a:gd name="connsiteX8" fmla="*/ 279832 w 418976"/>
              <a:gd name="connsiteY8" fmla="*/ 139136 h 565870"/>
              <a:gd name="connsiteX9" fmla="*/ 418976 w 418976"/>
              <a:gd name="connsiteY9" fmla="*/ 223 h 565870"/>
              <a:gd name="connsiteX10" fmla="*/ 279457 w 418976"/>
              <a:gd name="connsiteY10" fmla="*/ 138537 h 565870"/>
              <a:gd name="connsiteX11" fmla="*/ 274928 w 418976"/>
              <a:gd name="connsiteY11" fmla="*/ 565870 h 565870"/>
              <a:gd name="connsiteX0" fmla="*/ 385 w 418976"/>
              <a:gd name="connsiteY0" fmla="*/ 141588 h 565870"/>
              <a:gd name="connsiteX1" fmla="*/ 280055 w 418976"/>
              <a:gd name="connsiteY1" fmla="*/ 90771 h 565870"/>
              <a:gd name="connsiteX2" fmla="*/ 274928 w 418976"/>
              <a:gd name="connsiteY2" fmla="*/ 565870 h 565870"/>
              <a:gd name="connsiteX3" fmla="*/ 608 w 418976"/>
              <a:gd name="connsiteY3" fmla="*/ 565870 h 565870"/>
              <a:gd name="connsiteX4" fmla="*/ 385 w 418976"/>
              <a:gd name="connsiteY4" fmla="*/ 141588 h 565870"/>
              <a:gd name="connsiteX0" fmla="*/ 280055 w 418976"/>
              <a:gd name="connsiteY0" fmla="*/ 90771 h 565870"/>
              <a:gd name="connsiteX1" fmla="*/ 366368 w 418976"/>
              <a:gd name="connsiteY1" fmla="*/ 0 h 565870"/>
              <a:gd name="connsiteX2" fmla="*/ 416594 w 418976"/>
              <a:gd name="connsiteY2" fmla="*/ 424404 h 565870"/>
              <a:gd name="connsiteX3" fmla="*/ 274928 w 418976"/>
              <a:gd name="connsiteY3" fmla="*/ 565870 h 565870"/>
              <a:gd name="connsiteX4" fmla="*/ 280055 w 418976"/>
              <a:gd name="connsiteY4" fmla="*/ 90771 h 565870"/>
              <a:gd name="connsiteX0" fmla="*/ 0 w 418976"/>
              <a:gd name="connsiteY0" fmla="*/ 141669 h 565870"/>
              <a:gd name="connsiteX1" fmla="*/ 141535 w 418976"/>
              <a:gd name="connsiteY1" fmla="*/ 446 h 565870"/>
              <a:gd name="connsiteX2" fmla="*/ 366368 w 418976"/>
              <a:gd name="connsiteY2" fmla="*/ 0 h 565870"/>
              <a:gd name="connsiteX3" fmla="*/ 279690 w 418976"/>
              <a:gd name="connsiteY3" fmla="*/ 139065 h 565870"/>
              <a:gd name="connsiteX4" fmla="*/ 0 w 418976"/>
              <a:gd name="connsiteY4" fmla="*/ 141669 h 565870"/>
              <a:gd name="connsiteX0" fmla="*/ 467 w 418976"/>
              <a:gd name="connsiteY0" fmla="*/ 140929 h 565870"/>
              <a:gd name="connsiteX1" fmla="*/ 141015 w 418976"/>
              <a:gd name="connsiteY1" fmla="*/ 148 h 565870"/>
              <a:gd name="connsiteX2" fmla="*/ 418976 w 418976"/>
              <a:gd name="connsiteY2" fmla="*/ 0 h 565870"/>
              <a:gd name="connsiteX3" fmla="*/ 416595 w 418976"/>
              <a:gd name="connsiteY3" fmla="*/ 424112 h 565870"/>
              <a:gd name="connsiteX4" fmla="*/ 274928 w 418976"/>
              <a:gd name="connsiteY4" fmla="*/ 565870 h 565870"/>
              <a:gd name="connsiteX5" fmla="*/ 608 w 418976"/>
              <a:gd name="connsiteY5" fmla="*/ 565870 h 565870"/>
              <a:gd name="connsiteX6" fmla="*/ 467 w 418976"/>
              <a:gd name="connsiteY6" fmla="*/ 140929 h 565870"/>
              <a:gd name="connsiteX7" fmla="*/ 31 w 418976"/>
              <a:gd name="connsiteY7" fmla="*/ 141669 h 565870"/>
              <a:gd name="connsiteX8" fmla="*/ 279832 w 418976"/>
              <a:gd name="connsiteY8" fmla="*/ 139136 h 565870"/>
              <a:gd name="connsiteX9" fmla="*/ 418976 w 418976"/>
              <a:gd name="connsiteY9" fmla="*/ 223 h 565870"/>
              <a:gd name="connsiteX10" fmla="*/ 279457 w 418976"/>
              <a:gd name="connsiteY10" fmla="*/ 138537 h 565870"/>
              <a:gd name="connsiteX11" fmla="*/ 274928 w 418976"/>
              <a:gd name="connsiteY11" fmla="*/ 565870 h 565870"/>
              <a:gd name="connsiteX0" fmla="*/ 385 w 418976"/>
              <a:gd name="connsiteY0" fmla="*/ 141588 h 565870"/>
              <a:gd name="connsiteX1" fmla="*/ 280055 w 418976"/>
              <a:gd name="connsiteY1" fmla="*/ 90771 h 565870"/>
              <a:gd name="connsiteX2" fmla="*/ 274928 w 418976"/>
              <a:gd name="connsiteY2" fmla="*/ 565870 h 565870"/>
              <a:gd name="connsiteX3" fmla="*/ 608 w 418976"/>
              <a:gd name="connsiteY3" fmla="*/ 565870 h 565870"/>
              <a:gd name="connsiteX4" fmla="*/ 385 w 418976"/>
              <a:gd name="connsiteY4" fmla="*/ 141588 h 565870"/>
              <a:gd name="connsiteX0" fmla="*/ 280055 w 418976"/>
              <a:gd name="connsiteY0" fmla="*/ 90771 h 565870"/>
              <a:gd name="connsiteX1" fmla="*/ 366368 w 418976"/>
              <a:gd name="connsiteY1" fmla="*/ 0 h 565870"/>
              <a:gd name="connsiteX2" fmla="*/ 416594 w 418976"/>
              <a:gd name="connsiteY2" fmla="*/ 424404 h 565870"/>
              <a:gd name="connsiteX3" fmla="*/ 274928 w 418976"/>
              <a:gd name="connsiteY3" fmla="*/ 565870 h 565870"/>
              <a:gd name="connsiteX4" fmla="*/ 280055 w 418976"/>
              <a:gd name="connsiteY4" fmla="*/ 90771 h 565870"/>
              <a:gd name="connsiteX0" fmla="*/ 0 w 418976"/>
              <a:gd name="connsiteY0" fmla="*/ 141669 h 565870"/>
              <a:gd name="connsiteX1" fmla="*/ 141535 w 418976"/>
              <a:gd name="connsiteY1" fmla="*/ 446 h 565870"/>
              <a:gd name="connsiteX2" fmla="*/ 418976 w 418976"/>
              <a:gd name="connsiteY2" fmla="*/ 223 h 565870"/>
              <a:gd name="connsiteX3" fmla="*/ 279690 w 418976"/>
              <a:gd name="connsiteY3" fmla="*/ 139065 h 565870"/>
              <a:gd name="connsiteX4" fmla="*/ 0 w 418976"/>
              <a:gd name="connsiteY4" fmla="*/ 141669 h 565870"/>
              <a:gd name="connsiteX0" fmla="*/ 467 w 418976"/>
              <a:gd name="connsiteY0" fmla="*/ 140929 h 565870"/>
              <a:gd name="connsiteX1" fmla="*/ 141015 w 418976"/>
              <a:gd name="connsiteY1" fmla="*/ 148 h 565870"/>
              <a:gd name="connsiteX2" fmla="*/ 418976 w 418976"/>
              <a:gd name="connsiteY2" fmla="*/ 0 h 565870"/>
              <a:gd name="connsiteX3" fmla="*/ 416595 w 418976"/>
              <a:gd name="connsiteY3" fmla="*/ 424112 h 565870"/>
              <a:gd name="connsiteX4" fmla="*/ 274928 w 418976"/>
              <a:gd name="connsiteY4" fmla="*/ 565870 h 565870"/>
              <a:gd name="connsiteX5" fmla="*/ 608 w 418976"/>
              <a:gd name="connsiteY5" fmla="*/ 565870 h 565870"/>
              <a:gd name="connsiteX6" fmla="*/ 467 w 418976"/>
              <a:gd name="connsiteY6" fmla="*/ 140929 h 565870"/>
              <a:gd name="connsiteX7" fmla="*/ 31 w 418976"/>
              <a:gd name="connsiteY7" fmla="*/ 141669 h 565870"/>
              <a:gd name="connsiteX8" fmla="*/ 279832 w 418976"/>
              <a:gd name="connsiteY8" fmla="*/ 139136 h 565870"/>
              <a:gd name="connsiteX9" fmla="*/ 418976 w 418976"/>
              <a:gd name="connsiteY9" fmla="*/ 223 h 565870"/>
              <a:gd name="connsiteX10" fmla="*/ 279457 w 418976"/>
              <a:gd name="connsiteY10" fmla="*/ 138537 h 565870"/>
              <a:gd name="connsiteX11" fmla="*/ 274928 w 418976"/>
              <a:gd name="connsiteY11" fmla="*/ 565870 h 565870"/>
              <a:gd name="connsiteX0" fmla="*/ 385 w 419199"/>
              <a:gd name="connsiteY0" fmla="*/ 141811 h 566093"/>
              <a:gd name="connsiteX1" fmla="*/ 280055 w 419199"/>
              <a:gd name="connsiteY1" fmla="*/ 90994 h 566093"/>
              <a:gd name="connsiteX2" fmla="*/ 274928 w 419199"/>
              <a:gd name="connsiteY2" fmla="*/ 566093 h 566093"/>
              <a:gd name="connsiteX3" fmla="*/ 608 w 419199"/>
              <a:gd name="connsiteY3" fmla="*/ 566093 h 566093"/>
              <a:gd name="connsiteX4" fmla="*/ 385 w 419199"/>
              <a:gd name="connsiteY4" fmla="*/ 141811 h 566093"/>
              <a:gd name="connsiteX0" fmla="*/ 280055 w 419199"/>
              <a:gd name="connsiteY0" fmla="*/ 90994 h 566093"/>
              <a:gd name="connsiteX1" fmla="*/ 419199 w 419199"/>
              <a:gd name="connsiteY1" fmla="*/ 0 h 566093"/>
              <a:gd name="connsiteX2" fmla="*/ 416594 w 419199"/>
              <a:gd name="connsiteY2" fmla="*/ 424627 h 566093"/>
              <a:gd name="connsiteX3" fmla="*/ 274928 w 419199"/>
              <a:gd name="connsiteY3" fmla="*/ 566093 h 566093"/>
              <a:gd name="connsiteX4" fmla="*/ 280055 w 419199"/>
              <a:gd name="connsiteY4" fmla="*/ 90994 h 566093"/>
              <a:gd name="connsiteX0" fmla="*/ 0 w 419199"/>
              <a:gd name="connsiteY0" fmla="*/ 141892 h 566093"/>
              <a:gd name="connsiteX1" fmla="*/ 141535 w 419199"/>
              <a:gd name="connsiteY1" fmla="*/ 669 h 566093"/>
              <a:gd name="connsiteX2" fmla="*/ 418976 w 419199"/>
              <a:gd name="connsiteY2" fmla="*/ 446 h 566093"/>
              <a:gd name="connsiteX3" fmla="*/ 279690 w 419199"/>
              <a:gd name="connsiteY3" fmla="*/ 139288 h 566093"/>
              <a:gd name="connsiteX4" fmla="*/ 0 w 419199"/>
              <a:gd name="connsiteY4" fmla="*/ 141892 h 566093"/>
              <a:gd name="connsiteX0" fmla="*/ 467 w 419199"/>
              <a:gd name="connsiteY0" fmla="*/ 141152 h 566093"/>
              <a:gd name="connsiteX1" fmla="*/ 141015 w 419199"/>
              <a:gd name="connsiteY1" fmla="*/ 371 h 566093"/>
              <a:gd name="connsiteX2" fmla="*/ 418976 w 419199"/>
              <a:gd name="connsiteY2" fmla="*/ 223 h 566093"/>
              <a:gd name="connsiteX3" fmla="*/ 416595 w 419199"/>
              <a:gd name="connsiteY3" fmla="*/ 424335 h 566093"/>
              <a:gd name="connsiteX4" fmla="*/ 274928 w 419199"/>
              <a:gd name="connsiteY4" fmla="*/ 566093 h 566093"/>
              <a:gd name="connsiteX5" fmla="*/ 608 w 419199"/>
              <a:gd name="connsiteY5" fmla="*/ 566093 h 566093"/>
              <a:gd name="connsiteX6" fmla="*/ 467 w 419199"/>
              <a:gd name="connsiteY6" fmla="*/ 141152 h 566093"/>
              <a:gd name="connsiteX7" fmla="*/ 31 w 419199"/>
              <a:gd name="connsiteY7" fmla="*/ 141892 h 566093"/>
              <a:gd name="connsiteX8" fmla="*/ 279832 w 419199"/>
              <a:gd name="connsiteY8" fmla="*/ 139359 h 566093"/>
              <a:gd name="connsiteX9" fmla="*/ 418976 w 419199"/>
              <a:gd name="connsiteY9" fmla="*/ 446 h 566093"/>
              <a:gd name="connsiteX10" fmla="*/ 279457 w 419199"/>
              <a:gd name="connsiteY10" fmla="*/ 138760 h 566093"/>
              <a:gd name="connsiteX11" fmla="*/ 274928 w 419199"/>
              <a:gd name="connsiteY11" fmla="*/ 566093 h 56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199" h="566093" stroke="0" extrusionOk="0">
                <a:moveTo>
                  <a:pt x="385" y="141811"/>
                </a:moveTo>
                <a:lnTo>
                  <a:pt x="280055" y="90994"/>
                </a:lnTo>
                <a:lnTo>
                  <a:pt x="274928" y="566093"/>
                </a:lnTo>
                <a:lnTo>
                  <a:pt x="608" y="566093"/>
                </a:lnTo>
                <a:cubicBezTo>
                  <a:pt x="534" y="424666"/>
                  <a:pt x="459" y="283238"/>
                  <a:pt x="385" y="141811"/>
                </a:cubicBezTo>
                <a:close/>
              </a:path>
              <a:path w="419199" h="566093" fill="darkenLess" stroke="0" extrusionOk="0">
                <a:moveTo>
                  <a:pt x="280055" y="90994"/>
                </a:moveTo>
                <a:lnTo>
                  <a:pt x="419199" y="0"/>
                </a:lnTo>
                <a:cubicBezTo>
                  <a:pt x="418331" y="141542"/>
                  <a:pt x="417462" y="283085"/>
                  <a:pt x="416594" y="424627"/>
                </a:cubicBezTo>
                <a:lnTo>
                  <a:pt x="274928" y="566093"/>
                </a:lnTo>
                <a:lnTo>
                  <a:pt x="280055" y="90994"/>
                </a:lnTo>
                <a:close/>
              </a:path>
              <a:path w="419199" h="566093" fill="lightenLess" stroke="0" extrusionOk="0">
                <a:moveTo>
                  <a:pt x="0" y="141892"/>
                </a:moveTo>
                <a:lnTo>
                  <a:pt x="141535" y="669"/>
                </a:lnTo>
                <a:lnTo>
                  <a:pt x="418976" y="446"/>
                </a:lnTo>
                <a:lnTo>
                  <a:pt x="279690" y="139288"/>
                </a:lnTo>
                <a:lnTo>
                  <a:pt x="0" y="141892"/>
                </a:lnTo>
                <a:close/>
              </a:path>
              <a:path w="419199" h="566093" fill="none" extrusionOk="0">
                <a:moveTo>
                  <a:pt x="467" y="141152"/>
                </a:moveTo>
                <a:lnTo>
                  <a:pt x="141015" y="371"/>
                </a:lnTo>
                <a:lnTo>
                  <a:pt x="418976" y="223"/>
                </a:lnTo>
                <a:cubicBezTo>
                  <a:pt x="418182" y="138522"/>
                  <a:pt x="417389" y="286036"/>
                  <a:pt x="416595" y="424335"/>
                </a:cubicBezTo>
                <a:lnTo>
                  <a:pt x="274928" y="566093"/>
                </a:lnTo>
                <a:lnTo>
                  <a:pt x="608" y="566093"/>
                </a:lnTo>
                <a:cubicBezTo>
                  <a:pt x="-186" y="425412"/>
                  <a:pt x="1261" y="281833"/>
                  <a:pt x="467" y="141152"/>
                </a:cubicBezTo>
                <a:close/>
                <a:moveTo>
                  <a:pt x="31" y="141892"/>
                </a:moveTo>
                <a:lnTo>
                  <a:pt x="279832" y="139359"/>
                </a:lnTo>
                <a:lnTo>
                  <a:pt x="418976" y="446"/>
                </a:lnTo>
                <a:moveTo>
                  <a:pt x="279457" y="138760"/>
                </a:moveTo>
                <a:cubicBezTo>
                  <a:pt x="280251" y="282616"/>
                  <a:pt x="274134" y="422237"/>
                  <a:pt x="274928" y="566093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816" spc="-5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Memory Mapped Region</a:t>
            </a:r>
          </a:p>
        </p:txBody>
      </p:sp>
      <p:cxnSp>
        <p:nvCxnSpPr>
          <p:cNvPr id="30" name="Curved Connector 87"/>
          <p:cNvCxnSpPr>
            <a:stCxn id="20" idx="4"/>
            <a:endCxn id="40" idx="9"/>
          </p:cNvCxnSpPr>
          <p:nvPr/>
        </p:nvCxnSpPr>
        <p:spPr>
          <a:xfrm flipH="1">
            <a:off x="11163137" y="1771337"/>
            <a:ext cx="405846" cy="4305365"/>
          </a:xfrm>
          <a:prstGeom prst="curvedConnector3">
            <a:avLst>
              <a:gd name="adj1" fmla="val -123911"/>
            </a:avLst>
          </a:prstGeom>
          <a:ln w="127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Elbow Connector 88"/>
          <p:cNvCxnSpPr>
            <a:stCxn id="15" idx="2"/>
            <a:endCxn id="26" idx="0"/>
          </p:cNvCxnSpPr>
          <p:nvPr/>
        </p:nvCxnSpPr>
        <p:spPr>
          <a:xfrm rot="16200000" flipH="1">
            <a:off x="7735668" y="1637067"/>
            <a:ext cx="1520743" cy="18043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89"/>
          <p:cNvCxnSpPr>
            <a:stCxn id="18" idx="2"/>
            <a:endCxn id="26" idx="0"/>
          </p:cNvCxnSpPr>
          <p:nvPr/>
        </p:nvCxnSpPr>
        <p:spPr>
          <a:xfrm rot="5400000">
            <a:off x="9175058" y="2002001"/>
            <a:ext cx="1520743" cy="10744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ube 21"/>
          <p:cNvSpPr/>
          <p:nvPr/>
        </p:nvSpPr>
        <p:spPr bwMode="auto">
          <a:xfrm>
            <a:off x="10379798" y="6076212"/>
            <a:ext cx="783757" cy="621450"/>
          </a:xfrm>
          <a:custGeom>
            <a:avLst/>
            <a:gdLst>
              <a:gd name="connsiteX0" fmla="*/ 0 w 365760"/>
              <a:gd name="connsiteY0" fmla="*/ 91440 h 565870"/>
              <a:gd name="connsiteX1" fmla="*/ 274320 w 365760"/>
              <a:gd name="connsiteY1" fmla="*/ 91440 h 565870"/>
              <a:gd name="connsiteX2" fmla="*/ 274320 w 365760"/>
              <a:gd name="connsiteY2" fmla="*/ 565870 h 565870"/>
              <a:gd name="connsiteX3" fmla="*/ 0 w 365760"/>
              <a:gd name="connsiteY3" fmla="*/ 565870 h 565870"/>
              <a:gd name="connsiteX4" fmla="*/ 0 w 365760"/>
              <a:gd name="connsiteY4" fmla="*/ 91440 h 565870"/>
              <a:gd name="connsiteX0" fmla="*/ 274320 w 365760"/>
              <a:gd name="connsiteY0" fmla="*/ 91440 h 565870"/>
              <a:gd name="connsiteX1" fmla="*/ 365760 w 365760"/>
              <a:gd name="connsiteY1" fmla="*/ 0 h 565870"/>
              <a:gd name="connsiteX2" fmla="*/ 365760 w 365760"/>
              <a:gd name="connsiteY2" fmla="*/ 474430 h 565870"/>
              <a:gd name="connsiteX3" fmla="*/ 274320 w 365760"/>
              <a:gd name="connsiteY3" fmla="*/ 565870 h 565870"/>
              <a:gd name="connsiteX4" fmla="*/ 274320 w 365760"/>
              <a:gd name="connsiteY4" fmla="*/ 91440 h 565870"/>
              <a:gd name="connsiteX0" fmla="*/ 0 w 365760"/>
              <a:gd name="connsiteY0" fmla="*/ 91440 h 565870"/>
              <a:gd name="connsiteX1" fmla="*/ 91440 w 365760"/>
              <a:gd name="connsiteY1" fmla="*/ 0 h 565870"/>
              <a:gd name="connsiteX2" fmla="*/ 365760 w 365760"/>
              <a:gd name="connsiteY2" fmla="*/ 0 h 565870"/>
              <a:gd name="connsiteX3" fmla="*/ 274320 w 365760"/>
              <a:gd name="connsiteY3" fmla="*/ 91440 h 565870"/>
              <a:gd name="connsiteX4" fmla="*/ 0 w 365760"/>
              <a:gd name="connsiteY4" fmla="*/ 91440 h 565870"/>
              <a:gd name="connsiteX0" fmla="*/ 0 w 365760"/>
              <a:gd name="connsiteY0" fmla="*/ 91440 h 565870"/>
              <a:gd name="connsiteX1" fmla="*/ 91440 w 365760"/>
              <a:gd name="connsiteY1" fmla="*/ 0 h 565870"/>
              <a:gd name="connsiteX2" fmla="*/ 365760 w 365760"/>
              <a:gd name="connsiteY2" fmla="*/ 0 h 565870"/>
              <a:gd name="connsiteX3" fmla="*/ 365760 w 365760"/>
              <a:gd name="connsiteY3" fmla="*/ 474430 h 565870"/>
              <a:gd name="connsiteX4" fmla="*/ 274320 w 365760"/>
              <a:gd name="connsiteY4" fmla="*/ 565870 h 565870"/>
              <a:gd name="connsiteX5" fmla="*/ 0 w 365760"/>
              <a:gd name="connsiteY5" fmla="*/ 565870 h 565870"/>
              <a:gd name="connsiteX6" fmla="*/ 0 w 365760"/>
              <a:gd name="connsiteY6" fmla="*/ 91440 h 565870"/>
              <a:gd name="connsiteX7" fmla="*/ 0 w 365760"/>
              <a:gd name="connsiteY7" fmla="*/ 91440 h 565870"/>
              <a:gd name="connsiteX8" fmla="*/ 274320 w 365760"/>
              <a:gd name="connsiteY8" fmla="*/ 91440 h 565870"/>
              <a:gd name="connsiteX9" fmla="*/ 365760 w 365760"/>
              <a:gd name="connsiteY9" fmla="*/ 0 h 565870"/>
              <a:gd name="connsiteX10" fmla="*/ 274320 w 365760"/>
              <a:gd name="connsiteY10" fmla="*/ 91440 h 565870"/>
              <a:gd name="connsiteX11" fmla="*/ 274320 w 365760"/>
              <a:gd name="connsiteY11" fmla="*/ 565870 h 565870"/>
              <a:gd name="connsiteX0" fmla="*/ 0 w 365760"/>
              <a:gd name="connsiteY0" fmla="*/ 91440 h 565870"/>
              <a:gd name="connsiteX1" fmla="*/ 274320 w 365760"/>
              <a:gd name="connsiteY1" fmla="*/ 91440 h 565870"/>
              <a:gd name="connsiteX2" fmla="*/ 274320 w 365760"/>
              <a:gd name="connsiteY2" fmla="*/ 565870 h 565870"/>
              <a:gd name="connsiteX3" fmla="*/ 0 w 365760"/>
              <a:gd name="connsiteY3" fmla="*/ 565870 h 565870"/>
              <a:gd name="connsiteX4" fmla="*/ 0 w 365760"/>
              <a:gd name="connsiteY4" fmla="*/ 91440 h 565870"/>
              <a:gd name="connsiteX0" fmla="*/ 274320 w 365760"/>
              <a:gd name="connsiteY0" fmla="*/ 91440 h 565870"/>
              <a:gd name="connsiteX1" fmla="*/ 365760 w 365760"/>
              <a:gd name="connsiteY1" fmla="*/ 0 h 565870"/>
              <a:gd name="connsiteX2" fmla="*/ 365760 w 365760"/>
              <a:gd name="connsiteY2" fmla="*/ 474430 h 565870"/>
              <a:gd name="connsiteX3" fmla="*/ 274320 w 365760"/>
              <a:gd name="connsiteY3" fmla="*/ 565870 h 565870"/>
              <a:gd name="connsiteX4" fmla="*/ 274320 w 365760"/>
              <a:gd name="connsiteY4" fmla="*/ 91440 h 565870"/>
              <a:gd name="connsiteX0" fmla="*/ 0 w 365760"/>
              <a:gd name="connsiteY0" fmla="*/ 91440 h 565870"/>
              <a:gd name="connsiteX1" fmla="*/ 91440 w 365760"/>
              <a:gd name="connsiteY1" fmla="*/ 0 h 565870"/>
              <a:gd name="connsiteX2" fmla="*/ 365760 w 365760"/>
              <a:gd name="connsiteY2" fmla="*/ 0 h 565870"/>
              <a:gd name="connsiteX3" fmla="*/ 274320 w 365760"/>
              <a:gd name="connsiteY3" fmla="*/ 91440 h 565870"/>
              <a:gd name="connsiteX4" fmla="*/ 0 w 365760"/>
              <a:gd name="connsiteY4" fmla="*/ 91440 h 565870"/>
              <a:gd name="connsiteX0" fmla="*/ 0 w 365760"/>
              <a:gd name="connsiteY0" fmla="*/ 91440 h 565870"/>
              <a:gd name="connsiteX1" fmla="*/ 91440 w 365760"/>
              <a:gd name="connsiteY1" fmla="*/ 0 h 565870"/>
              <a:gd name="connsiteX2" fmla="*/ 365760 w 365760"/>
              <a:gd name="connsiteY2" fmla="*/ 0 h 565870"/>
              <a:gd name="connsiteX3" fmla="*/ 365760 w 365760"/>
              <a:gd name="connsiteY3" fmla="*/ 474430 h 565870"/>
              <a:gd name="connsiteX4" fmla="*/ 274320 w 365760"/>
              <a:gd name="connsiteY4" fmla="*/ 565870 h 565870"/>
              <a:gd name="connsiteX5" fmla="*/ 0 w 365760"/>
              <a:gd name="connsiteY5" fmla="*/ 565870 h 565870"/>
              <a:gd name="connsiteX6" fmla="*/ 0 w 365760"/>
              <a:gd name="connsiteY6" fmla="*/ 91440 h 565870"/>
              <a:gd name="connsiteX7" fmla="*/ 0 w 365760"/>
              <a:gd name="connsiteY7" fmla="*/ 91440 h 565870"/>
              <a:gd name="connsiteX8" fmla="*/ 274320 w 365760"/>
              <a:gd name="connsiteY8" fmla="*/ 91440 h 565870"/>
              <a:gd name="connsiteX9" fmla="*/ 365760 w 365760"/>
              <a:gd name="connsiteY9" fmla="*/ 0 h 565870"/>
              <a:gd name="connsiteX10" fmla="*/ 274320 w 365760"/>
              <a:gd name="connsiteY10" fmla="*/ 91440 h 565870"/>
              <a:gd name="connsiteX11" fmla="*/ 274320 w 365760"/>
              <a:gd name="connsiteY11" fmla="*/ 565870 h 565870"/>
              <a:gd name="connsiteX0" fmla="*/ 4763 w 370523"/>
              <a:gd name="connsiteY0" fmla="*/ 91440 h 565870"/>
              <a:gd name="connsiteX1" fmla="*/ 279083 w 370523"/>
              <a:gd name="connsiteY1" fmla="*/ 91440 h 565870"/>
              <a:gd name="connsiteX2" fmla="*/ 279083 w 370523"/>
              <a:gd name="connsiteY2" fmla="*/ 565870 h 565870"/>
              <a:gd name="connsiteX3" fmla="*/ 4763 w 370523"/>
              <a:gd name="connsiteY3" fmla="*/ 565870 h 565870"/>
              <a:gd name="connsiteX4" fmla="*/ 4763 w 370523"/>
              <a:gd name="connsiteY4" fmla="*/ 91440 h 565870"/>
              <a:gd name="connsiteX0" fmla="*/ 279083 w 370523"/>
              <a:gd name="connsiteY0" fmla="*/ 91440 h 565870"/>
              <a:gd name="connsiteX1" fmla="*/ 370523 w 370523"/>
              <a:gd name="connsiteY1" fmla="*/ 0 h 565870"/>
              <a:gd name="connsiteX2" fmla="*/ 370523 w 370523"/>
              <a:gd name="connsiteY2" fmla="*/ 474430 h 565870"/>
              <a:gd name="connsiteX3" fmla="*/ 279083 w 370523"/>
              <a:gd name="connsiteY3" fmla="*/ 565870 h 565870"/>
              <a:gd name="connsiteX4" fmla="*/ 279083 w 370523"/>
              <a:gd name="connsiteY4" fmla="*/ 91440 h 565870"/>
              <a:gd name="connsiteX0" fmla="*/ 4763 w 370523"/>
              <a:gd name="connsiteY0" fmla="*/ 91440 h 565870"/>
              <a:gd name="connsiteX1" fmla="*/ 96203 w 370523"/>
              <a:gd name="connsiteY1" fmla="*/ 0 h 565870"/>
              <a:gd name="connsiteX2" fmla="*/ 370523 w 370523"/>
              <a:gd name="connsiteY2" fmla="*/ 0 h 565870"/>
              <a:gd name="connsiteX3" fmla="*/ 279083 w 370523"/>
              <a:gd name="connsiteY3" fmla="*/ 91440 h 565870"/>
              <a:gd name="connsiteX4" fmla="*/ 4763 w 370523"/>
              <a:gd name="connsiteY4" fmla="*/ 91440 h 565870"/>
              <a:gd name="connsiteX0" fmla="*/ 4763 w 370523"/>
              <a:gd name="connsiteY0" fmla="*/ 91440 h 565870"/>
              <a:gd name="connsiteX1" fmla="*/ 96203 w 370523"/>
              <a:gd name="connsiteY1" fmla="*/ 0 h 565870"/>
              <a:gd name="connsiteX2" fmla="*/ 370523 w 370523"/>
              <a:gd name="connsiteY2" fmla="*/ 0 h 565870"/>
              <a:gd name="connsiteX3" fmla="*/ 370523 w 370523"/>
              <a:gd name="connsiteY3" fmla="*/ 474430 h 565870"/>
              <a:gd name="connsiteX4" fmla="*/ 279083 w 370523"/>
              <a:gd name="connsiteY4" fmla="*/ 565870 h 565870"/>
              <a:gd name="connsiteX5" fmla="*/ 4763 w 370523"/>
              <a:gd name="connsiteY5" fmla="*/ 565870 h 565870"/>
              <a:gd name="connsiteX6" fmla="*/ 4763 w 370523"/>
              <a:gd name="connsiteY6" fmla="*/ 91440 h 565870"/>
              <a:gd name="connsiteX7" fmla="*/ 0 w 370523"/>
              <a:gd name="connsiteY7" fmla="*/ 139065 h 565870"/>
              <a:gd name="connsiteX8" fmla="*/ 279083 w 370523"/>
              <a:gd name="connsiteY8" fmla="*/ 91440 h 565870"/>
              <a:gd name="connsiteX9" fmla="*/ 370523 w 370523"/>
              <a:gd name="connsiteY9" fmla="*/ 0 h 565870"/>
              <a:gd name="connsiteX10" fmla="*/ 279083 w 370523"/>
              <a:gd name="connsiteY10" fmla="*/ 91440 h 565870"/>
              <a:gd name="connsiteX11" fmla="*/ 279083 w 370523"/>
              <a:gd name="connsiteY11" fmla="*/ 565870 h 565870"/>
              <a:gd name="connsiteX0" fmla="*/ 4763 w 370523"/>
              <a:gd name="connsiteY0" fmla="*/ 91440 h 565870"/>
              <a:gd name="connsiteX1" fmla="*/ 279083 w 370523"/>
              <a:gd name="connsiteY1" fmla="*/ 91440 h 565870"/>
              <a:gd name="connsiteX2" fmla="*/ 279083 w 370523"/>
              <a:gd name="connsiteY2" fmla="*/ 565870 h 565870"/>
              <a:gd name="connsiteX3" fmla="*/ 4763 w 370523"/>
              <a:gd name="connsiteY3" fmla="*/ 565870 h 565870"/>
              <a:gd name="connsiteX4" fmla="*/ 4763 w 370523"/>
              <a:gd name="connsiteY4" fmla="*/ 91440 h 565870"/>
              <a:gd name="connsiteX0" fmla="*/ 279083 w 370523"/>
              <a:gd name="connsiteY0" fmla="*/ 91440 h 565870"/>
              <a:gd name="connsiteX1" fmla="*/ 370523 w 370523"/>
              <a:gd name="connsiteY1" fmla="*/ 0 h 565870"/>
              <a:gd name="connsiteX2" fmla="*/ 370523 w 370523"/>
              <a:gd name="connsiteY2" fmla="*/ 474430 h 565870"/>
              <a:gd name="connsiteX3" fmla="*/ 279083 w 370523"/>
              <a:gd name="connsiteY3" fmla="*/ 565870 h 565870"/>
              <a:gd name="connsiteX4" fmla="*/ 279083 w 370523"/>
              <a:gd name="connsiteY4" fmla="*/ 91440 h 565870"/>
              <a:gd name="connsiteX0" fmla="*/ 4763 w 370523"/>
              <a:gd name="connsiteY0" fmla="*/ 91440 h 565870"/>
              <a:gd name="connsiteX1" fmla="*/ 96203 w 370523"/>
              <a:gd name="connsiteY1" fmla="*/ 0 h 565870"/>
              <a:gd name="connsiteX2" fmla="*/ 370523 w 370523"/>
              <a:gd name="connsiteY2" fmla="*/ 0 h 565870"/>
              <a:gd name="connsiteX3" fmla="*/ 279083 w 370523"/>
              <a:gd name="connsiteY3" fmla="*/ 91440 h 565870"/>
              <a:gd name="connsiteX4" fmla="*/ 4763 w 370523"/>
              <a:gd name="connsiteY4" fmla="*/ 91440 h 565870"/>
              <a:gd name="connsiteX0" fmla="*/ 2382 w 370523"/>
              <a:gd name="connsiteY0" fmla="*/ 143827 h 565870"/>
              <a:gd name="connsiteX1" fmla="*/ 96203 w 370523"/>
              <a:gd name="connsiteY1" fmla="*/ 0 h 565870"/>
              <a:gd name="connsiteX2" fmla="*/ 370523 w 370523"/>
              <a:gd name="connsiteY2" fmla="*/ 0 h 565870"/>
              <a:gd name="connsiteX3" fmla="*/ 370523 w 370523"/>
              <a:gd name="connsiteY3" fmla="*/ 474430 h 565870"/>
              <a:gd name="connsiteX4" fmla="*/ 279083 w 370523"/>
              <a:gd name="connsiteY4" fmla="*/ 565870 h 565870"/>
              <a:gd name="connsiteX5" fmla="*/ 4763 w 370523"/>
              <a:gd name="connsiteY5" fmla="*/ 565870 h 565870"/>
              <a:gd name="connsiteX6" fmla="*/ 2382 w 370523"/>
              <a:gd name="connsiteY6" fmla="*/ 143827 h 565870"/>
              <a:gd name="connsiteX7" fmla="*/ 0 w 370523"/>
              <a:gd name="connsiteY7" fmla="*/ 139065 h 565870"/>
              <a:gd name="connsiteX8" fmla="*/ 279083 w 370523"/>
              <a:gd name="connsiteY8" fmla="*/ 91440 h 565870"/>
              <a:gd name="connsiteX9" fmla="*/ 370523 w 370523"/>
              <a:gd name="connsiteY9" fmla="*/ 0 h 565870"/>
              <a:gd name="connsiteX10" fmla="*/ 279083 w 370523"/>
              <a:gd name="connsiteY10" fmla="*/ 91440 h 565870"/>
              <a:gd name="connsiteX11" fmla="*/ 279083 w 370523"/>
              <a:gd name="connsiteY11" fmla="*/ 565870 h 565870"/>
              <a:gd name="connsiteX0" fmla="*/ 9525 w 375285"/>
              <a:gd name="connsiteY0" fmla="*/ 91440 h 565870"/>
              <a:gd name="connsiteX1" fmla="*/ 283845 w 375285"/>
              <a:gd name="connsiteY1" fmla="*/ 91440 h 565870"/>
              <a:gd name="connsiteX2" fmla="*/ 283845 w 375285"/>
              <a:gd name="connsiteY2" fmla="*/ 565870 h 565870"/>
              <a:gd name="connsiteX3" fmla="*/ 9525 w 375285"/>
              <a:gd name="connsiteY3" fmla="*/ 565870 h 565870"/>
              <a:gd name="connsiteX4" fmla="*/ 9525 w 375285"/>
              <a:gd name="connsiteY4" fmla="*/ 91440 h 565870"/>
              <a:gd name="connsiteX0" fmla="*/ 283845 w 375285"/>
              <a:gd name="connsiteY0" fmla="*/ 91440 h 565870"/>
              <a:gd name="connsiteX1" fmla="*/ 375285 w 375285"/>
              <a:gd name="connsiteY1" fmla="*/ 0 h 565870"/>
              <a:gd name="connsiteX2" fmla="*/ 375285 w 375285"/>
              <a:gd name="connsiteY2" fmla="*/ 474430 h 565870"/>
              <a:gd name="connsiteX3" fmla="*/ 283845 w 375285"/>
              <a:gd name="connsiteY3" fmla="*/ 565870 h 565870"/>
              <a:gd name="connsiteX4" fmla="*/ 283845 w 375285"/>
              <a:gd name="connsiteY4" fmla="*/ 91440 h 565870"/>
              <a:gd name="connsiteX0" fmla="*/ 0 w 375285"/>
              <a:gd name="connsiteY0" fmla="*/ 141446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283845 w 375285"/>
              <a:gd name="connsiteY3" fmla="*/ 91440 h 565870"/>
              <a:gd name="connsiteX4" fmla="*/ 0 w 375285"/>
              <a:gd name="connsiteY4" fmla="*/ 141446 h 565870"/>
              <a:gd name="connsiteX0" fmla="*/ 7144 w 375285"/>
              <a:gd name="connsiteY0" fmla="*/ 143827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375285 w 375285"/>
              <a:gd name="connsiteY3" fmla="*/ 474430 h 565870"/>
              <a:gd name="connsiteX4" fmla="*/ 283845 w 375285"/>
              <a:gd name="connsiteY4" fmla="*/ 565870 h 565870"/>
              <a:gd name="connsiteX5" fmla="*/ 9525 w 375285"/>
              <a:gd name="connsiteY5" fmla="*/ 565870 h 565870"/>
              <a:gd name="connsiteX6" fmla="*/ 7144 w 375285"/>
              <a:gd name="connsiteY6" fmla="*/ 143827 h 565870"/>
              <a:gd name="connsiteX7" fmla="*/ 4762 w 375285"/>
              <a:gd name="connsiteY7" fmla="*/ 139065 h 565870"/>
              <a:gd name="connsiteX8" fmla="*/ 283845 w 375285"/>
              <a:gd name="connsiteY8" fmla="*/ 91440 h 565870"/>
              <a:gd name="connsiteX9" fmla="*/ 375285 w 375285"/>
              <a:gd name="connsiteY9" fmla="*/ 0 h 565870"/>
              <a:gd name="connsiteX10" fmla="*/ 283845 w 375285"/>
              <a:gd name="connsiteY10" fmla="*/ 91440 h 565870"/>
              <a:gd name="connsiteX11" fmla="*/ 283845 w 375285"/>
              <a:gd name="connsiteY11" fmla="*/ 565870 h 565870"/>
              <a:gd name="connsiteX0" fmla="*/ 9525 w 375285"/>
              <a:gd name="connsiteY0" fmla="*/ 136684 h 565870"/>
              <a:gd name="connsiteX1" fmla="*/ 283845 w 375285"/>
              <a:gd name="connsiteY1" fmla="*/ 91440 h 565870"/>
              <a:gd name="connsiteX2" fmla="*/ 283845 w 375285"/>
              <a:gd name="connsiteY2" fmla="*/ 565870 h 565870"/>
              <a:gd name="connsiteX3" fmla="*/ 9525 w 375285"/>
              <a:gd name="connsiteY3" fmla="*/ 565870 h 565870"/>
              <a:gd name="connsiteX4" fmla="*/ 9525 w 375285"/>
              <a:gd name="connsiteY4" fmla="*/ 136684 h 565870"/>
              <a:gd name="connsiteX0" fmla="*/ 283845 w 375285"/>
              <a:gd name="connsiteY0" fmla="*/ 91440 h 565870"/>
              <a:gd name="connsiteX1" fmla="*/ 375285 w 375285"/>
              <a:gd name="connsiteY1" fmla="*/ 0 h 565870"/>
              <a:gd name="connsiteX2" fmla="*/ 375285 w 375285"/>
              <a:gd name="connsiteY2" fmla="*/ 474430 h 565870"/>
              <a:gd name="connsiteX3" fmla="*/ 283845 w 375285"/>
              <a:gd name="connsiteY3" fmla="*/ 565870 h 565870"/>
              <a:gd name="connsiteX4" fmla="*/ 283845 w 375285"/>
              <a:gd name="connsiteY4" fmla="*/ 91440 h 565870"/>
              <a:gd name="connsiteX0" fmla="*/ 0 w 375285"/>
              <a:gd name="connsiteY0" fmla="*/ 141446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283845 w 375285"/>
              <a:gd name="connsiteY3" fmla="*/ 91440 h 565870"/>
              <a:gd name="connsiteX4" fmla="*/ 0 w 375285"/>
              <a:gd name="connsiteY4" fmla="*/ 141446 h 565870"/>
              <a:gd name="connsiteX0" fmla="*/ 7144 w 375285"/>
              <a:gd name="connsiteY0" fmla="*/ 143827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375285 w 375285"/>
              <a:gd name="connsiteY3" fmla="*/ 474430 h 565870"/>
              <a:gd name="connsiteX4" fmla="*/ 283845 w 375285"/>
              <a:gd name="connsiteY4" fmla="*/ 565870 h 565870"/>
              <a:gd name="connsiteX5" fmla="*/ 9525 w 375285"/>
              <a:gd name="connsiteY5" fmla="*/ 565870 h 565870"/>
              <a:gd name="connsiteX6" fmla="*/ 7144 w 375285"/>
              <a:gd name="connsiteY6" fmla="*/ 143827 h 565870"/>
              <a:gd name="connsiteX7" fmla="*/ 4762 w 375285"/>
              <a:gd name="connsiteY7" fmla="*/ 139065 h 565870"/>
              <a:gd name="connsiteX8" fmla="*/ 283845 w 375285"/>
              <a:gd name="connsiteY8" fmla="*/ 91440 h 565870"/>
              <a:gd name="connsiteX9" fmla="*/ 375285 w 375285"/>
              <a:gd name="connsiteY9" fmla="*/ 0 h 565870"/>
              <a:gd name="connsiteX10" fmla="*/ 283845 w 375285"/>
              <a:gd name="connsiteY10" fmla="*/ 91440 h 565870"/>
              <a:gd name="connsiteX11" fmla="*/ 283845 w 375285"/>
              <a:gd name="connsiteY11" fmla="*/ 565870 h 565870"/>
              <a:gd name="connsiteX0" fmla="*/ 9525 w 375285"/>
              <a:gd name="connsiteY0" fmla="*/ 136684 h 565870"/>
              <a:gd name="connsiteX1" fmla="*/ 283845 w 375285"/>
              <a:gd name="connsiteY1" fmla="*/ 91440 h 565870"/>
              <a:gd name="connsiteX2" fmla="*/ 283845 w 375285"/>
              <a:gd name="connsiteY2" fmla="*/ 565870 h 565870"/>
              <a:gd name="connsiteX3" fmla="*/ 9525 w 375285"/>
              <a:gd name="connsiteY3" fmla="*/ 565870 h 565870"/>
              <a:gd name="connsiteX4" fmla="*/ 9525 w 375285"/>
              <a:gd name="connsiteY4" fmla="*/ 136684 h 565870"/>
              <a:gd name="connsiteX0" fmla="*/ 283845 w 375285"/>
              <a:gd name="connsiteY0" fmla="*/ 91440 h 565870"/>
              <a:gd name="connsiteX1" fmla="*/ 375285 w 375285"/>
              <a:gd name="connsiteY1" fmla="*/ 0 h 565870"/>
              <a:gd name="connsiteX2" fmla="*/ 375285 w 375285"/>
              <a:gd name="connsiteY2" fmla="*/ 474430 h 565870"/>
              <a:gd name="connsiteX3" fmla="*/ 283845 w 375285"/>
              <a:gd name="connsiteY3" fmla="*/ 565870 h 565870"/>
              <a:gd name="connsiteX4" fmla="*/ 283845 w 375285"/>
              <a:gd name="connsiteY4" fmla="*/ 91440 h 565870"/>
              <a:gd name="connsiteX0" fmla="*/ 0 w 375285"/>
              <a:gd name="connsiteY0" fmla="*/ 141446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283845 w 375285"/>
              <a:gd name="connsiteY3" fmla="*/ 91440 h 565870"/>
              <a:gd name="connsiteX4" fmla="*/ 0 w 375285"/>
              <a:gd name="connsiteY4" fmla="*/ 141446 h 565870"/>
              <a:gd name="connsiteX0" fmla="*/ 7144 w 375285"/>
              <a:gd name="connsiteY0" fmla="*/ 143827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375285 w 375285"/>
              <a:gd name="connsiteY3" fmla="*/ 474430 h 565870"/>
              <a:gd name="connsiteX4" fmla="*/ 283845 w 375285"/>
              <a:gd name="connsiteY4" fmla="*/ 565870 h 565870"/>
              <a:gd name="connsiteX5" fmla="*/ 9525 w 375285"/>
              <a:gd name="connsiteY5" fmla="*/ 565870 h 565870"/>
              <a:gd name="connsiteX6" fmla="*/ 7144 w 375285"/>
              <a:gd name="connsiteY6" fmla="*/ 143827 h 565870"/>
              <a:gd name="connsiteX7" fmla="*/ 4762 w 375285"/>
              <a:gd name="connsiteY7" fmla="*/ 139065 h 565870"/>
              <a:gd name="connsiteX8" fmla="*/ 283845 w 375285"/>
              <a:gd name="connsiteY8" fmla="*/ 91440 h 565870"/>
              <a:gd name="connsiteX9" fmla="*/ 375285 w 375285"/>
              <a:gd name="connsiteY9" fmla="*/ 0 h 565870"/>
              <a:gd name="connsiteX10" fmla="*/ 281464 w 375285"/>
              <a:gd name="connsiteY10" fmla="*/ 134302 h 565870"/>
              <a:gd name="connsiteX11" fmla="*/ 283845 w 375285"/>
              <a:gd name="connsiteY11" fmla="*/ 565870 h 565870"/>
              <a:gd name="connsiteX0" fmla="*/ 9525 w 375285"/>
              <a:gd name="connsiteY0" fmla="*/ 136684 h 565870"/>
              <a:gd name="connsiteX1" fmla="*/ 283845 w 375285"/>
              <a:gd name="connsiteY1" fmla="*/ 91440 h 565870"/>
              <a:gd name="connsiteX2" fmla="*/ 283845 w 375285"/>
              <a:gd name="connsiteY2" fmla="*/ 565870 h 565870"/>
              <a:gd name="connsiteX3" fmla="*/ 9525 w 375285"/>
              <a:gd name="connsiteY3" fmla="*/ 565870 h 565870"/>
              <a:gd name="connsiteX4" fmla="*/ 9525 w 375285"/>
              <a:gd name="connsiteY4" fmla="*/ 136684 h 565870"/>
              <a:gd name="connsiteX0" fmla="*/ 283845 w 375285"/>
              <a:gd name="connsiteY0" fmla="*/ 91440 h 565870"/>
              <a:gd name="connsiteX1" fmla="*/ 375285 w 375285"/>
              <a:gd name="connsiteY1" fmla="*/ 0 h 565870"/>
              <a:gd name="connsiteX2" fmla="*/ 375285 w 375285"/>
              <a:gd name="connsiteY2" fmla="*/ 474430 h 565870"/>
              <a:gd name="connsiteX3" fmla="*/ 283845 w 375285"/>
              <a:gd name="connsiteY3" fmla="*/ 565870 h 565870"/>
              <a:gd name="connsiteX4" fmla="*/ 283845 w 375285"/>
              <a:gd name="connsiteY4" fmla="*/ 91440 h 565870"/>
              <a:gd name="connsiteX0" fmla="*/ 0 w 375285"/>
              <a:gd name="connsiteY0" fmla="*/ 141446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283845 w 375285"/>
              <a:gd name="connsiteY3" fmla="*/ 91440 h 565870"/>
              <a:gd name="connsiteX4" fmla="*/ 0 w 375285"/>
              <a:gd name="connsiteY4" fmla="*/ 141446 h 565870"/>
              <a:gd name="connsiteX0" fmla="*/ 7144 w 375285"/>
              <a:gd name="connsiteY0" fmla="*/ 143827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375285 w 375285"/>
              <a:gd name="connsiteY3" fmla="*/ 474430 h 565870"/>
              <a:gd name="connsiteX4" fmla="*/ 283845 w 375285"/>
              <a:gd name="connsiteY4" fmla="*/ 565870 h 565870"/>
              <a:gd name="connsiteX5" fmla="*/ 9525 w 375285"/>
              <a:gd name="connsiteY5" fmla="*/ 565870 h 565870"/>
              <a:gd name="connsiteX6" fmla="*/ 7144 w 375285"/>
              <a:gd name="connsiteY6" fmla="*/ 143827 h 565870"/>
              <a:gd name="connsiteX7" fmla="*/ 4762 w 375285"/>
              <a:gd name="connsiteY7" fmla="*/ 139065 h 565870"/>
              <a:gd name="connsiteX8" fmla="*/ 283845 w 375285"/>
              <a:gd name="connsiteY8" fmla="*/ 136684 h 565870"/>
              <a:gd name="connsiteX9" fmla="*/ 375285 w 375285"/>
              <a:gd name="connsiteY9" fmla="*/ 0 h 565870"/>
              <a:gd name="connsiteX10" fmla="*/ 281464 w 375285"/>
              <a:gd name="connsiteY10" fmla="*/ 134302 h 565870"/>
              <a:gd name="connsiteX11" fmla="*/ 283845 w 375285"/>
              <a:gd name="connsiteY11" fmla="*/ 565870 h 565870"/>
              <a:gd name="connsiteX0" fmla="*/ 9525 w 375285"/>
              <a:gd name="connsiteY0" fmla="*/ 136684 h 565870"/>
              <a:gd name="connsiteX1" fmla="*/ 283845 w 375285"/>
              <a:gd name="connsiteY1" fmla="*/ 91440 h 565870"/>
              <a:gd name="connsiteX2" fmla="*/ 283845 w 375285"/>
              <a:gd name="connsiteY2" fmla="*/ 565870 h 565870"/>
              <a:gd name="connsiteX3" fmla="*/ 9525 w 375285"/>
              <a:gd name="connsiteY3" fmla="*/ 565870 h 565870"/>
              <a:gd name="connsiteX4" fmla="*/ 9525 w 375285"/>
              <a:gd name="connsiteY4" fmla="*/ 136684 h 565870"/>
              <a:gd name="connsiteX0" fmla="*/ 283845 w 375285"/>
              <a:gd name="connsiteY0" fmla="*/ 91440 h 565870"/>
              <a:gd name="connsiteX1" fmla="*/ 375285 w 375285"/>
              <a:gd name="connsiteY1" fmla="*/ 0 h 565870"/>
              <a:gd name="connsiteX2" fmla="*/ 375285 w 375285"/>
              <a:gd name="connsiteY2" fmla="*/ 474430 h 565870"/>
              <a:gd name="connsiteX3" fmla="*/ 283845 w 375285"/>
              <a:gd name="connsiteY3" fmla="*/ 565870 h 565870"/>
              <a:gd name="connsiteX4" fmla="*/ 283845 w 375285"/>
              <a:gd name="connsiteY4" fmla="*/ 91440 h 565870"/>
              <a:gd name="connsiteX0" fmla="*/ 0 w 375285"/>
              <a:gd name="connsiteY0" fmla="*/ 141446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288607 w 375285"/>
              <a:gd name="connsiteY3" fmla="*/ 139065 h 565870"/>
              <a:gd name="connsiteX4" fmla="*/ 0 w 375285"/>
              <a:gd name="connsiteY4" fmla="*/ 141446 h 565870"/>
              <a:gd name="connsiteX0" fmla="*/ 7144 w 375285"/>
              <a:gd name="connsiteY0" fmla="*/ 143827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375285 w 375285"/>
              <a:gd name="connsiteY3" fmla="*/ 474430 h 565870"/>
              <a:gd name="connsiteX4" fmla="*/ 283845 w 375285"/>
              <a:gd name="connsiteY4" fmla="*/ 565870 h 565870"/>
              <a:gd name="connsiteX5" fmla="*/ 9525 w 375285"/>
              <a:gd name="connsiteY5" fmla="*/ 565870 h 565870"/>
              <a:gd name="connsiteX6" fmla="*/ 7144 w 375285"/>
              <a:gd name="connsiteY6" fmla="*/ 143827 h 565870"/>
              <a:gd name="connsiteX7" fmla="*/ 4762 w 375285"/>
              <a:gd name="connsiteY7" fmla="*/ 139065 h 565870"/>
              <a:gd name="connsiteX8" fmla="*/ 283845 w 375285"/>
              <a:gd name="connsiteY8" fmla="*/ 136684 h 565870"/>
              <a:gd name="connsiteX9" fmla="*/ 375285 w 375285"/>
              <a:gd name="connsiteY9" fmla="*/ 0 h 565870"/>
              <a:gd name="connsiteX10" fmla="*/ 281464 w 375285"/>
              <a:gd name="connsiteY10" fmla="*/ 134302 h 565870"/>
              <a:gd name="connsiteX11" fmla="*/ 283845 w 375285"/>
              <a:gd name="connsiteY11" fmla="*/ 565870 h 565870"/>
              <a:gd name="connsiteX0" fmla="*/ 9525 w 375285"/>
              <a:gd name="connsiteY0" fmla="*/ 136684 h 565870"/>
              <a:gd name="connsiteX1" fmla="*/ 283845 w 375285"/>
              <a:gd name="connsiteY1" fmla="*/ 91440 h 565870"/>
              <a:gd name="connsiteX2" fmla="*/ 283845 w 375285"/>
              <a:gd name="connsiteY2" fmla="*/ 565870 h 565870"/>
              <a:gd name="connsiteX3" fmla="*/ 9525 w 375285"/>
              <a:gd name="connsiteY3" fmla="*/ 565870 h 565870"/>
              <a:gd name="connsiteX4" fmla="*/ 9525 w 375285"/>
              <a:gd name="connsiteY4" fmla="*/ 136684 h 565870"/>
              <a:gd name="connsiteX0" fmla="*/ 283845 w 375285"/>
              <a:gd name="connsiteY0" fmla="*/ 91440 h 565870"/>
              <a:gd name="connsiteX1" fmla="*/ 375285 w 375285"/>
              <a:gd name="connsiteY1" fmla="*/ 0 h 565870"/>
              <a:gd name="connsiteX2" fmla="*/ 375285 w 375285"/>
              <a:gd name="connsiteY2" fmla="*/ 474430 h 565870"/>
              <a:gd name="connsiteX3" fmla="*/ 283845 w 375285"/>
              <a:gd name="connsiteY3" fmla="*/ 565870 h 565870"/>
              <a:gd name="connsiteX4" fmla="*/ 283845 w 375285"/>
              <a:gd name="connsiteY4" fmla="*/ 91440 h 565870"/>
              <a:gd name="connsiteX0" fmla="*/ 0 w 375285"/>
              <a:gd name="connsiteY0" fmla="*/ 141446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288607 w 375285"/>
              <a:gd name="connsiteY3" fmla="*/ 139065 h 565870"/>
              <a:gd name="connsiteX4" fmla="*/ 0 w 375285"/>
              <a:gd name="connsiteY4" fmla="*/ 141446 h 565870"/>
              <a:gd name="connsiteX0" fmla="*/ 7144 w 375285"/>
              <a:gd name="connsiteY0" fmla="*/ 143827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372904 w 375285"/>
              <a:gd name="connsiteY3" fmla="*/ 414898 h 565870"/>
              <a:gd name="connsiteX4" fmla="*/ 283845 w 375285"/>
              <a:gd name="connsiteY4" fmla="*/ 565870 h 565870"/>
              <a:gd name="connsiteX5" fmla="*/ 9525 w 375285"/>
              <a:gd name="connsiteY5" fmla="*/ 565870 h 565870"/>
              <a:gd name="connsiteX6" fmla="*/ 7144 w 375285"/>
              <a:gd name="connsiteY6" fmla="*/ 143827 h 565870"/>
              <a:gd name="connsiteX7" fmla="*/ 4762 w 375285"/>
              <a:gd name="connsiteY7" fmla="*/ 139065 h 565870"/>
              <a:gd name="connsiteX8" fmla="*/ 283845 w 375285"/>
              <a:gd name="connsiteY8" fmla="*/ 136684 h 565870"/>
              <a:gd name="connsiteX9" fmla="*/ 375285 w 375285"/>
              <a:gd name="connsiteY9" fmla="*/ 0 h 565870"/>
              <a:gd name="connsiteX10" fmla="*/ 281464 w 375285"/>
              <a:gd name="connsiteY10" fmla="*/ 134302 h 565870"/>
              <a:gd name="connsiteX11" fmla="*/ 283845 w 375285"/>
              <a:gd name="connsiteY11" fmla="*/ 565870 h 565870"/>
              <a:gd name="connsiteX0" fmla="*/ 9525 w 375285"/>
              <a:gd name="connsiteY0" fmla="*/ 136684 h 565870"/>
              <a:gd name="connsiteX1" fmla="*/ 283845 w 375285"/>
              <a:gd name="connsiteY1" fmla="*/ 91440 h 565870"/>
              <a:gd name="connsiteX2" fmla="*/ 283845 w 375285"/>
              <a:gd name="connsiteY2" fmla="*/ 565870 h 565870"/>
              <a:gd name="connsiteX3" fmla="*/ 9525 w 375285"/>
              <a:gd name="connsiteY3" fmla="*/ 565870 h 565870"/>
              <a:gd name="connsiteX4" fmla="*/ 9525 w 375285"/>
              <a:gd name="connsiteY4" fmla="*/ 136684 h 565870"/>
              <a:gd name="connsiteX0" fmla="*/ 283845 w 375285"/>
              <a:gd name="connsiteY0" fmla="*/ 91440 h 565870"/>
              <a:gd name="connsiteX1" fmla="*/ 375285 w 375285"/>
              <a:gd name="connsiteY1" fmla="*/ 0 h 565870"/>
              <a:gd name="connsiteX2" fmla="*/ 372903 w 375285"/>
              <a:gd name="connsiteY2" fmla="*/ 410137 h 565870"/>
              <a:gd name="connsiteX3" fmla="*/ 283845 w 375285"/>
              <a:gd name="connsiteY3" fmla="*/ 565870 h 565870"/>
              <a:gd name="connsiteX4" fmla="*/ 283845 w 375285"/>
              <a:gd name="connsiteY4" fmla="*/ 91440 h 565870"/>
              <a:gd name="connsiteX0" fmla="*/ 0 w 375285"/>
              <a:gd name="connsiteY0" fmla="*/ 141446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288607 w 375285"/>
              <a:gd name="connsiteY3" fmla="*/ 139065 h 565870"/>
              <a:gd name="connsiteX4" fmla="*/ 0 w 375285"/>
              <a:gd name="connsiteY4" fmla="*/ 141446 h 565870"/>
              <a:gd name="connsiteX0" fmla="*/ 7144 w 375285"/>
              <a:gd name="connsiteY0" fmla="*/ 143827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372904 w 375285"/>
              <a:gd name="connsiteY3" fmla="*/ 414898 h 565870"/>
              <a:gd name="connsiteX4" fmla="*/ 283845 w 375285"/>
              <a:gd name="connsiteY4" fmla="*/ 565870 h 565870"/>
              <a:gd name="connsiteX5" fmla="*/ 9525 w 375285"/>
              <a:gd name="connsiteY5" fmla="*/ 565870 h 565870"/>
              <a:gd name="connsiteX6" fmla="*/ 7144 w 375285"/>
              <a:gd name="connsiteY6" fmla="*/ 143827 h 565870"/>
              <a:gd name="connsiteX7" fmla="*/ 4762 w 375285"/>
              <a:gd name="connsiteY7" fmla="*/ 139065 h 565870"/>
              <a:gd name="connsiteX8" fmla="*/ 283845 w 375285"/>
              <a:gd name="connsiteY8" fmla="*/ 136684 h 565870"/>
              <a:gd name="connsiteX9" fmla="*/ 375285 w 375285"/>
              <a:gd name="connsiteY9" fmla="*/ 0 h 565870"/>
              <a:gd name="connsiteX10" fmla="*/ 281464 w 375285"/>
              <a:gd name="connsiteY10" fmla="*/ 134302 h 565870"/>
              <a:gd name="connsiteX11" fmla="*/ 283845 w 375285"/>
              <a:gd name="connsiteY11" fmla="*/ 565870 h 565870"/>
              <a:gd name="connsiteX0" fmla="*/ 9525 w 375285"/>
              <a:gd name="connsiteY0" fmla="*/ 136684 h 565870"/>
              <a:gd name="connsiteX1" fmla="*/ 283845 w 375285"/>
              <a:gd name="connsiteY1" fmla="*/ 91440 h 565870"/>
              <a:gd name="connsiteX2" fmla="*/ 283845 w 375285"/>
              <a:gd name="connsiteY2" fmla="*/ 565870 h 565870"/>
              <a:gd name="connsiteX3" fmla="*/ 9525 w 375285"/>
              <a:gd name="connsiteY3" fmla="*/ 565870 h 565870"/>
              <a:gd name="connsiteX4" fmla="*/ 9525 w 375285"/>
              <a:gd name="connsiteY4" fmla="*/ 136684 h 565870"/>
              <a:gd name="connsiteX0" fmla="*/ 283845 w 375285"/>
              <a:gd name="connsiteY0" fmla="*/ 91440 h 565870"/>
              <a:gd name="connsiteX1" fmla="*/ 375285 w 375285"/>
              <a:gd name="connsiteY1" fmla="*/ 0 h 565870"/>
              <a:gd name="connsiteX2" fmla="*/ 372903 w 375285"/>
              <a:gd name="connsiteY2" fmla="*/ 410137 h 565870"/>
              <a:gd name="connsiteX3" fmla="*/ 283845 w 375285"/>
              <a:gd name="connsiteY3" fmla="*/ 565870 h 565870"/>
              <a:gd name="connsiteX4" fmla="*/ 283845 w 375285"/>
              <a:gd name="connsiteY4" fmla="*/ 91440 h 565870"/>
              <a:gd name="connsiteX0" fmla="*/ 0 w 375285"/>
              <a:gd name="connsiteY0" fmla="*/ 141446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288607 w 375285"/>
              <a:gd name="connsiteY3" fmla="*/ 139065 h 565870"/>
              <a:gd name="connsiteX4" fmla="*/ 0 w 375285"/>
              <a:gd name="connsiteY4" fmla="*/ 141446 h 565870"/>
              <a:gd name="connsiteX0" fmla="*/ 7144 w 375285"/>
              <a:gd name="connsiteY0" fmla="*/ 143827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372904 w 375285"/>
              <a:gd name="connsiteY3" fmla="*/ 414898 h 565870"/>
              <a:gd name="connsiteX4" fmla="*/ 283845 w 375285"/>
              <a:gd name="connsiteY4" fmla="*/ 565870 h 565870"/>
              <a:gd name="connsiteX5" fmla="*/ 9525 w 375285"/>
              <a:gd name="connsiteY5" fmla="*/ 565870 h 565870"/>
              <a:gd name="connsiteX6" fmla="*/ 7144 w 375285"/>
              <a:gd name="connsiteY6" fmla="*/ 143827 h 565870"/>
              <a:gd name="connsiteX7" fmla="*/ 21431 w 375285"/>
              <a:gd name="connsiteY7" fmla="*/ 141446 h 565870"/>
              <a:gd name="connsiteX8" fmla="*/ 283845 w 375285"/>
              <a:gd name="connsiteY8" fmla="*/ 136684 h 565870"/>
              <a:gd name="connsiteX9" fmla="*/ 375285 w 375285"/>
              <a:gd name="connsiteY9" fmla="*/ 0 h 565870"/>
              <a:gd name="connsiteX10" fmla="*/ 281464 w 375285"/>
              <a:gd name="connsiteY10" fmla="*/ 134302 h 565870"/>
              <a:gd name="connsiteX11" fmla="*/ 283845 w 375285"/>
              <a:gd name="connsiteY11" fmla="*/ 565870 h 565870"/>
              <a:gd name="connsiteX0" fmla="*/ 9525 w 375285"/>
              <a:gd name="connsiteY0" fmla="*/ 136684 h 565870"/>
              <a:gd name="connsiteX1" fmla="*/ 283845 w 375285"/>
              <a:gd name="connsiteY1" fmla="*/ 91440 h 565870"/>
              <a:gd name="connsiteX2" fmla="*/ 283845 w 375285"/>
              <a:gd name="connsiteY2" fmla="*/ 565870 h 565870"/>
              <a:gd name="connsiteX3" fmla="*/ 9525 w 375285"/>
              <a:gd name="connsiteY3" fmla="*/ 565870 h 565870"/>
              <a:gd name="connsiteX4" fmla="*/ 9525 w 375285"/>
              <a:gd name="connsiteY4" fmla="*/ 136684 h 565870"/>
              <a:gd name="connsiteX0" fmla="*/ 283845 w 375285"/>
              <a:gd name="connsiteY0" fmla="*/ 91440 h 565870"/>
              <a:gd name="connsiteX1" fmla="*/ 375285 w 375285"/>
              <a:gd name="connsiteY1" fmla="*/ 0 h 565870"/>
              <a:gd name="connsiteX2" fmla="*/ 372903 w 375285"/>
              <a:gd name="connsiteY2" fmla="*/ 410137 h 565870"/>
              <a:gd name="connsiteX3" fmla="*/ 283845 w 375285"/>
              <a:gd name="connsiteY3" fmla="*/ 565870 h 565870"/>
              <a:gd name="connsiteX4" fmla="*/ 283845 w 375285"/>
              <a:gd name="connsiteY4" fmla="*/ 91440 h 565870"/>
              <a:gd name="connsiteX0" fmla="*/ 0 w 375285"/>
              <a:gd name="connsiteY0" fmla="*/ 141446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288607 w 375285"/>
              <a:gd name="connsiteY3" fmla="*/ 139065 h 565870"/>
              <a:gd name="connsiteX4" fmla="*/ 0 w 375285"/>
              <a:gd name="connsiteY4" fmla="*/ 141446 h 565870"/>
              <a:gd name="connsiteX0" fmla="*/ 14288 w 375285"/>
              <a:gd name="connsiteY0" fmla="*/ 143827 h 565870"/>
              <a:gd name="connsiteX1" fmla="*/ 100965 w 375285"/>
              <a:gd name="connsiteY1" fmla="*/ 0 h 565870"/>
              <a:gd name="connsiteX2" fmla="*/ 375285 w 375285"/>
              <a:gd name="connsiteY2" fmla="*/ 0 h 565870"/>
              <a:gd name="connsiteX3" fmla="*/ 372904 w 375285"/>
              <a:gd name="connsiteY3" fmla="*/ 414898 h 565870"/>
              <a:gd name="connsiteX4" fmla="*/ 283845 w 375285"/>
              <a:gd name="connsiteY4" fmla="*/ 565870 h 565870"/>
              <a:gd name="connsiteX5" fmla="*/ 9525 w 375285"/>
              <a:gd name="connsiteY5" fmla="*/ 565870 h 565870"/>
              <a:gd name="connsiteX6" fmla="*/ 14288 w 375285"/>
              <a:gd name="connsiteY6" fmla="*/ 143827 h 565870"/>
              <a:gd name="connsiteX7" fmla="*/ 21431 w 375285"/>
              <a:gd name="connsiteY7" fmla="*/ 141446 h 565870"/>
              <a:gd name="connsiteX8" fmla="*/ 283845 w 375285"/>
              <a:gd name="connsiteY8" fmla="*/ 136684 h 565870"/>
              <a:gd name="connsiteX9" fmla="*/ 375285 w 375285"/>
              <a:gd name="connsiteY9" fmla="*/ 0 h 565870"/>
              <a:gd name="connsiteX10" fmla="*/ 281464 w 375285"/>
              <a:gd name="connsiteY10" fmla="*/ 134302 h 565870"/>
              <a:gd name="connsiteX11" fmla="*/ 283845 w 375285"/>
              <a:gd name="connsiteY11" fmla="*/ 565870 h 565870"/>
              <a:gd name="connsiteX0" fmla="*/ 608 w 366368"/>
              <a:gd name="connsiteY0" fmla="*/ 136684 h 565870"/>
              <a:gd name="connsiteX1" fmla="*/ 274928 w 366368"/>
              <a:gd name="connsiteY1" fmla="*/ 91440 h 565870"/>
              <a:gd name="connsiteX2" fmla="*/ 274928 w 366368"/>
              <a:gd name="connsiteY2" fmla="*/ 565870 h 565870"/>
              <a:gd name="connsiteX3" fmla="*/ 608 w 366368"/>
              <a:gd name="connsiteY3" fmla="*/ 565870 h 565870"/>
              <a:gd name="connsiteX4" fmla="*/ 608 w 366368"/>
              <a:gd name="connsiteY4" fmla="*/ 136684 h 565870"/>
              <a:gd name="connsiteX0" fmla="*/ 274928 w 366368"/>
              <a:gd name="connsiteY0" fmla="*/ 91440 h 565870"/>
              <a:gd name="connsiteX1" fmla="*/ 366368 w 366368"/>
              <a:gd name="connsiteY1" fmla="*/ 0 h 565870"/>
              <a:gd name="connsiteX2" fmla="*/ 363986 w 366368"/>
              <a:gd name="connsiteY2" fmla="*/ 410137 h 565870"/>
              <a:gd name="connsiteX3" fmla="*/ 274928 w 366368"/>
              <a:gd name="connsiteY3" fmla="*/ 565870 h 565870"/>
              <a:gd name="connsiteX4" fmla="*/ 274928 w 366368"/>
              <a:gd name="connsiteY4" fmla="*/ 91440 h 565870"/>
              <a:gd name="connsiteX0" fmla="*/ 0 w 366368"/>
              <a:gd name="connsiteY0" fmla="*/ 141669 h 565870"/>
              <a:gd name="connsiteX1" fmla="*/ 92048 w 366368"/>
              <a:gd name="connsiteY1" fmla="*/ 0 h 565870"/>
              <a:gd name="connsiteX2" fmla="*/ 366368 w 366368"/>
              <a:gd name="connsiteY2" fmla="*/ 0 h 565870"/>
              <a:gd name="connsiteX3" fmla="*/ 279690 w 366368"/>
              <a:gd name="connsiteY3" fmla="*/ 139065 h 565870"/>
              <a:gd name="connsiteX4" fmla="*/ 0 w 366368"/>
              <a:gd name="connsiteY4" fmla="*/ 141669 h 565870"/>
              <a:gd name="connsiteX0" fmla="*/ 5371 w 366368"/>
              <a:gd name="connsiteY0" fmla="*/ 143827 h 565870"/>
              <a:gd name="connsiteX1" fmla="*/ 92048 w 366368"/>
              <a:gd name="connsiteY1" fmla="*/ 0 h 565870"/>
              <a:gd name="connsiteX2" fmla="*/ 366368 w 366368"/>
              <a:gd name="connsiteY2" fmla="*/ 0 h 565870"/>
              <a:gd name="connsiteX3" fmla="*/ 363987 w 366368"/>
              <a:gd name="connsiteY3" fmla="*/ 414898 h 565870"/>
              <a:gd name="connsiteX4" fmla="*/ 274928 w 366368"/>
              <a:gd name="connsiteY4" fmla="*/ 565870 h 565870"/>
              <a:gd name="connsiteX5" fmla="*/ 608 w 366368"/>
              <a:gd name="connsiteY5" fmla="*/ 565870 h 565870"/>
              <a:gd name="connsiteX6" fmla="*/ 5371 w 366368"/>
              <a:gd name="connsiteY6" fmla="*/ 143827 h 565870"/>
              <a:gd name="connsiteX7" fmla="*/ 12514 w 366368"/>
              <a:gd name="connsiteY7" fmla="*/ 141446 h 565870"/>
              <a:gd name="connsiteX8" fmla="*/ 274928 w 366368"/>
              <a:gd name="connsiteY8" fmla="*/ 136684 h 565870"/>
              <a:gd name="connsiteX9" fmla="*/ 366368 w 366368"/>
              <a:gd name="connsiteY9" fmla="*/ 0 h 565870"/>
              <a:gd name="connsiteX10" fmla="*/ 272547 w 366368"/>
              <a:gd name="connsiteY10" fmla="*/ 134302 h 565870"/>
              <a:gd name="connsiteX11" fmla="*/ 274928 w 366368"/>
              <a:gd name="connsiteY11" fmla="*/ 565870 h 565870"/>
              <a:gd name="connsiteX0" fmla="*/ 385 w 366368"/>
              <a:gd name="connsiteY0" fmla="*/ 141588 h 565870"/>
              <a:gd name="connsiteX1" fmla="*/ 274928 w 366368"/>
              <a:gd name="connsiteY1" fmla="*/ 91440 h 565870"/>
              <a:gd name="connsiteX2" fmla="*/ 274928 w 366368"/>
              <a:gd name="connsiteY2" fmla="*/ 565870 h 565870"/>
              <a:gd name="connsiteX3" fmla="*/ 608 w 366368"/>
              <a:gd name="connsiteY3" fmla="*/ 565870 h 565870"/>
              <a:gd name="connsiteX4" fmla="*/ 385 w 366368"/>
              <a:gd name="connsiteY4" fmla="*/ 141588 h 565870"/>
              <a:gd name="connsiteX0" fmla="*/ 274928 w 366368"/>
              <a:gd name="connsiteY0" fmla="*/ 91440 h 565870"/>
              <a:gd name="connsiteX1" fmla="*/ 366368 w 366368"/>
              <a:gd name="connsiteY1" fmla="*/ 0 h 565870"/>
              <a:gd name="connsiteX2" fmla="*/ 363986 w 366368"/>
              <a:gd name="connsiteY2" fmla="*/ 410137 h 565870"/>
              <a:gd name="connsiteX3" fmla="*/ 274928 w 366368"/>
              <a:gd name="connsiteY3" fmla="*/ 565870 h 565870"/>
              <a:gd name="connsiteX4" fmla="*/ 274928 w 366368"/>
              <a:gd name="connsiteY4" fmla="*/ 91440 h 565870"/>
              <a:gd name="connsiteX0" fmla="*/ 0 w 366368"/>
              <a:gd name="connsiteY0" fmla="*/ 141669 h 565870"/>
              <a:gd name="connsiteX1" fmla="*/ 92048 w 366368"/>
              <a:gd name="connsiteY1" fmla="*/ 0 h 565870"/>
              <a:gd name="connsiteX2" fmla="*/ 366368 w 366368"/>
              <a:gd name="connsiteY2" fmla="*/ 0 h 565870"/>
              <a:gd name="connsiteX3" fmla="*/ 279690 w 366368"/>
              <a:gd name="connsiteY3" fmla="*/ 139065 h 565870"/>
              <a:gd name="connsiteX4" fmla="*/ 0 w 366368"/>
              <a:gd name="connsiteY4" fmla="*/ 141669 h 565870"/>
              <a:gd name="connsiteX0" fmla="*/ 5371 w 366368"/>
              <a:gd name="connsiteY0" fmla="*/ 143827 h 565870"/>
              <a:gd name="connsiteX1" fmla="*/ 92048 w 366368"/>
              <a:gd name="connsiteY1" fmla="*/ 0 h 565870"/>
              <a:gd name="connsiteX2" fmla="*/ 366368 w 366368"/>
              <a:gd name="connsiteY2" fmla="*/ 0 h 565870"/>
              <a:gd name="connsiteX3" fmla="*/ 363987 w 366368"/>
              <a:gd name="connsiteY3" fmla="*/ 414898 h 565870"/>
              <a:gd name="connsiteX4" fmla="*/ 274928 w 366368"/>
              <a:gd name="connsiteY4" fmla="*/ 565870 h 565870"/>
              <a:gd name="connsiteX5" fmla="*/ 608 w 366368"/>
              <a:gd name="connsiteY5" fmla="*/ 565870 h 565870"/>
              <a:gd name="connsiteX6" fmla="*/ 5371 w 366368"/>
              <a:gd name="connsiteY6" fmla="*/ 143827 h 565870"/>
              <a:gd name="connsiteX7" fmla="*/ 12514 w 366368"/>
              <a:gd name="connsiteY7" fmla="*/ 141446 h 565870"/>
              <a:gd name="connsiteX8" fmla="*/ 274928 w 366368"/>
              <a:gd name="connsiteY8" fmla="*/ 136684 h 565870"/>
              <a:gd name="connsiteX9" fmla="*/ 366368 w 366368"/>
              <a:gd name="connsiteY9" fmla="*/ 0 h 565870"/>
              <a:gd name="connsiteX10" fmla="*/ 272547 w 366368"/>
              <a:gd name="connsiteY10" fmla="*/ 134302 h 565870"/>
              <a:gd name="connsiteX11" fmla="*/ 274928 w 366368"/>
              <a:gd name="connsiteY11" fmla="*/ 565870 h 565870"/>
              <a:gd name="connsiteX0" fmla="*/ 385 w 366368"/>
              <a:gd name="connsiteY0" fmla="*/ 141588 h 565870"/>
              <a:gd name="connsiteX1" fmla="*/ 274928 w 366368"/>
              <a:gd name="connsiteY1" fmla="*/ 91440 h 565870"/>
              <a:gd name="connsiteX2" fmla="*/ 274928 w 366368"/>
              <a:gd name="connsiteY2" fmla="*/ 565870 h 565870"/>
              <a:gd name="connsiteX3" fmla="*/ 608 w 366368"/>
              <a:gd name="connsiteY3" fmla="*/ 565870 h 565870"/>
              <a:gd name="connsiteX4" fmla="*/ 385 w 366368"/>
              <a:gd name="connsiteY4" fmla="*/ 141588 h 565870"/>
              <a:gd name="connsiteX0" fmla="*/ 274928 w 366368"/>
              <a:gd name="connsiteY0" fmla="*/ 91440 h 565870"/>
              <a:gd name="connsiteX1" fmla="*/ 366368 w 366368"/>
              <a:gd name="connsiteY1" fmla="*/ 0 h 565870"/>
              <a:gd name="connsiteX2" fmla="*/ 363986 w 366368"/>
              <a:gd name="connsiteY2" fmla="*/ 410137 h 565870"/>
              <a:gd name="connsiteX3" fmla="*/ 274928 w 366368"/>
              <a:gd name="connsiteY3" fmla="*/ 565870 h 565870"/>
              <a:gd name="connsiteX4" fmla="*/ 274928 w 366368"/>
              <a:gd name="connsiteY4" fmla="*/ 91440 h 565870"/>
              <a:gd name="connsiteX0" fmla="*/ 0 w 366368"/>
              <a:gd name="connsiteY0" fmla="*/ 141669 h 565870"/>
              <a:gd name="connsiteX1" fmla="*/ 92048 w 366368"/>
              <a:gd name="connsiteY1" fmla="*/ 0 h 565870"/>
              <a:gd name="connsiteX2" fmla="*/ 366368 w 366368"/>
              <a:gd name="connsiteY2" fmla="*/ 0 h 565870"/>
              <a:gd name="connsiteX3" fmla="*/ 279690 w 366368"/>
              <a:gd name="connsiteY3" fmla="*/ 139065 h 565870"/>
              <a:gd name="connsiteX4" fmla="*/ 0 w 366368"/>
              <a:gd name="connsiteY4" fmla="*/ 141669 h 565870"/>
              <a:gd name="connsiteX0" fmla="*/ 5371 w 366368"/>
              <a:gd name="connsiteY0" fmla="*/ 143827 h 565870"/>
              <a:gd name="connsiteX1" fmla="*/ 92048 w 366368"/>
              <a:gd name="connsiteY1" fmla="*/ 0 h 565870"/>
              <a:gd name="connsiteX2" fmla="*/ 366368 w 366368"/>
              <a:gd name="connsiteY2" fmla="*/ 0 h 565870"/>
              <a:gd name="connsiteX3" fmla="*/ 363987 w 366368"/>
              <a:gd name="connsiteY3" fmla="*/ 414898 h 565870"/>
              <a:gd name="connsiteX4" fmla="*/ 274928 w 366368"/>
              <a:gd name="connsiteY4" fmla="*/ 565870 h 565870"/>
              <a:gd name="connsiteX5" fmla="*/ 608 w 366368"/>
              <a:gd name="connsiteY5" fmla="*/ 565870 h 565870"/>
              <a:gd name="connsiteX6" fmla="*/ 5371 w 366368"/>
              <a:gd name="connsiteY6" fmla="*/ 143827 h 565870"/>
              <a:gd name="connsiteX7" fmla="*/ 12514 w 366368"/>
              <a:gd name="connsiteY7" fmla="*/ 141446 h 565870"/>
              <a:gd name="connsiteX8" fmla="*/ 279832 w 366368"/>
              <a:gd name="connsiteY8" fmla="*/ 139136 h 565870"/>
              <a:gd name="connsiteX9" fmla="*/ 366368 w 366368"/>
              <a:gd name="connsiteY9" fmla="*/ 0 h 565870"/>
              <a:gd name="connsiteX10" fmla="*/ 272547 w 366368"/>
              <a:gd name="connsiteY10" fmla="*/ 134302 h 565870"/>
              <a:gd name="connsiteX11" fmla="*/ 274928 w 366368"/>
              <a:gd name="connsiteY11" fmla="*/ 565870 h 565870"/>
              <a:gd name="connsiteX0" fmla="*/ 385 w 366368"/>
              <a:gd name="connsiteY0" fmla="*/ 141588 h 565870"/>
              <a:gd name="connsiteX1" fmla="*/ 274928 w 366368"/>
              <a:gd name="connsiteY1" fmla="*/ 91440 h 565870"/>
              <a:gd name="connsiteX2" fmla="*/ 274928 w 366368"/>
              <a:gd name="connsiteY2" fmla="*/ 565870 h 565870"/>
              <a:gd name="connsiteX3" fmla="*/ 608 w 366368"/>
              <a:gd name="connsiteY3" fmla="*/ 565870 h 565870"/>
              <a:gd name="connsiteX4" fmla="*/ 385 w 366368"/>
              <a:gd name="connsiteY4" fmla="*/ 141588 h 565870"/>
              <a:gd name="connsiteX0" fmla="*/ 274928 w 366368"/>
              <a:gd name="connsiteY0" fmla="*/ 91440 h 565870"/>
              <a:gd name="connsiteX1" fmla="*/ 366368 w 366368"/>
              <a:gd name="connsiteY1" fmla="*/ 0 h 565870"/>
              <a:gd name="connsiteX2" fmla="*/ 363986 w 366368"/>
              <a:gd name="connsiteY2" fmla="*/ 410137 h 565870"/>
              <a:gd name="connsiteX3" fmla="*/ 274928 w 366368"/>
              <a:gd name="connsiteY3" fmla="*/ 565870 h 565870"/>
              <a:gd name="connsiteX4" fmla="*/ 274928 w 366368"/>
              <a:gd name="connsiteY4" fmla="*/ 91440 h 565870"/>
              <a:gd name="connsiteX0" fmla="*/ 0 w 366368"/>
              <a:gd name="connsiteY0" fmla="*/ 141669 h 565870"/>
              <a:gd name="connsiteX1" fmla="*/ 92048 w 366368"/>
              <a:gd name="connsiteY1" fmla="*/ 0 h 565870"/>
              <a:gd name="connsiteX2" fmla="*/ 366368 w 366368"/>
              <a:gd name="connsiteY2" fmla="*/ 0 h 565870"/>
              <a:gd name="connsiteX3" fmla="*/ 279690 w 366368"/>
              <a:gd name="connsiteY3" fmla="*/ 139065 h 565870"/>
              <a:gd name="connsiteX4" fmla="*/ 0 w 366368"/>
              <a:gd name="connsiteY4" fmla="*/ 141669 h 565870"/>
              <a:gd name="connsiteX0" fmla="*/ 5371 w 366368"/>
              <a:gd name="connsiteY0" fmla="*/ 143827 h 565870"/>
              <a:gd name="connsiteX1" fmla="*/ 92048 w 366368"/>
              <a:gd name="connsiteY1" fmla="*/ 0 h 565870"/>
              <a:gd name="connsiteX2" fmla="*/ 366368 w 366368"/>
              <a:gd name="connsiteY2" fmla="*/ 0 h 565870"/>
              <a:gd name="connsiteX3" fmla="*/ 363987 w 366368"/>
              <a:gd name="connsiteY3" fmla="*/ 414898 h 565870"/>
              <a:gd name="connsiteX4" fmla="*/ 274928 w 366368"/>
              <a:gd name="connsiteY4" fmla="*/ 565870 h 565870"/>
              <a:gd name="connsiteX5" fmla="*/ 608 w 366368"/>
              <a:gd name="connsiteY5" fmla="*/ 565870 h 565870"/>
              <a:gd name="connsiteX6" fmla="*/ 5371 w 366368"/>
              <a:gd name="connsiteY6" fmla="*/ 143827 h 565870"/>
              <a:gd name="connsiteX7" fmla="*/ 12514 w 366368"/>
              <a:gd name="connsiteY7" fmla="*/ 141446 h 565870"/>
              <a:gd name="connsiteX8" fmla="*/ 279832 w 366368"/>
              <a:gd name="connsiteY8" fmla="*/ 139136 h 565870"/>
              <a:gd name="connsiteX9" fmla="*/ 366368 w 366368"/>
              <a:gd name="connsiteY9" fmla="*/ 0 h 565870"/>
              <a:gd name="connsiteX10" fmla="*/ 279457 w 366368"/>
              <a:gd name="connsiteY10" fmla="*/ 138537 h 565870"/>
              <a:gd name="connsiteX11" fmla="*/ 274928 w 366368"/>
              <a:gd name="connsiteY11" fmla="*/ 565870 h 565870"/>
              <a:gd name="connsiteX0" fmla="*/ 385 w 366368"/>
              <a:gd name="connsiteY0" fmla="*/ 141588 h 565870"/>
              <a:gd name="connsiteX1" fmla="*/ 274928 w 366368"/>
              <a:gd name="connsiteY1" fmla="*/ 91440 h 565870"/>
              <a:gd name="connsiteX2" fmla="*/ 274928 w 366368"/>
              <a:gd name="connsiteY2" fmla="*/ 565870 h 565870"/>
              <a:gd name="connsiteX3" fmla="*/ 608 w 366368"/>
              <a:gd name="connsiteY3" fmla="*/ 565870 h 565870"/>
              <a:gd name="connsiteX4" fmla="*/ 385 w 366368"/>
              <a:gd name="connsiteY4" fmla="*/ 141588 h 565870"/>
              <a:gd name="connsiteX0" fmla="*/ 280055 w 366368"/>
              <a:gd name="connsiteY0" fmla="*/ 90771 h 565870"/>
              <a:gd name="connsiteX1" fmla="*/ 366368 w 366368"/>
              <a:gd name="connsiteY1" fmla="*/ 0 h 565870"/>
              <a:gd name="connsiteX2" fmla="*/ 363986 w 366368"/>
              <a:gd name="connsiteY2" fmla="*/ 410137 h 565870"/>
              <a:gd name="connsiteX3" fmla="*/ 274928 w 366368"/>
              <a:gd name="connsiteY3" fmla="*/ 565870 h 565870"/>
              <a:gd name="connsiteX4" fmla="*/ 280055 w 366368"/>
              <a:gd name="connsiteY4" fmla="*/ 90771 h 565870"/>
              <a:gd name="connsiteX0" fmla="*/ 0 w 366368"/>
              <a:gd name="connsiteY0" fmla="*/ 141669 h 565870"/>
              <a:gd name="connsiteX1" fmla="*/ 92048 w 366368"/>
              <a:gd name="connsiteY1" fmla="*/ 0 h 565870"/>
              <a:gd name="connsiteX2" fmla="*/ 366368 w 366368"/>
              <a:gd name="connsiteY2" fmla="*/ 0 h 565870"/>
              <a:gd name="connsiteX3" fmla="*/ 279690 w 366368"/>
              <a:gd name="connsiteY3" fmla="*/ 139065 h 565870"/>
              <a:gd name="connsiteX4" fmla="*/ 0 w 366368"/>
              <a:gd name="connsiteY4" fmla="*/ 141669 h 565870"/>
              <a:gd name="connsiteX0" fmla="*/ 5371 w 366368"/>
              <a:gd name="connsiteY0" fmla="*/ 143827 h 565870"/>
              <a:gd name="connsiteX1" fmla="*/ 92048 w 366368"/>
              <a:gd name="connsiteY1" fmla="*/ 0 h 565870"/>
              <a:gd name="connsiteX2" fmla="*/ 366368 w 366368"/>
              <a:gd name="connsiteY2" fmla="*/ 0 h 565870"/>
              <a:gd name="connsiteX3" fmla="*/ 363987 w 366368"/>
              <a:gd name="connsiteY3" fmla="*/ 414898 h 565870"/>
              <a:gd name="connsiteX4" fmla="*/ 274928 w 366368"/>
              <a:gd name="connsiteY4" fmla="*/ 565870 h 565870"/>
              <a:gd name="connsiteX5" fmla="*/ 608 w 366368"/>
              <a:gd name="connsiteY5" fmla="*/ 565870 h 565870"/>
              <a:gd name="connsiteX6" fmla="*/ 5371 w 366368"/>
              <a:gd name="connsiteY6" fmla="*/ 143827 h 565870"/>
              <a:gd name="connsiteX7" fmla="*/ 12514 w 366368"/>
              <a:gd name="connsiteY7" fmla="*/ 141446 h 565870"/>
              <a:gd name="connsiteX8" fmla="*/ 279832 w 366368"/>
              <a:gd name="connsiteY8" fmla="*/ 139136 h 565870"/>
              <a:gd name="connsiteX9" fmla="*/ 366368 w 366368"/>
              <a:gd name="connsiteY9" fmla="*/ 0 h 565870"/>
              <a:gd name="connsiteX10" fmla="*/ 279457 w 366368"/>
              <a:gd name="connsiteY10" fmla="*/ 138537 h 565870"/>
              <a:gd name="connsiteX11" fmla="*/ 274928 w 366368"/>
              <a:gd name="connsiteY11" fmla="*/ 565870 h 565870"/>
              <a:gd name="connsiteX0" fmla="*/ 385 w 366368"/>
              <a:gd name="connsiteY0" fmla="*/ 141588 h 565870"/>
              <a:gd name="connsiteX1" fmla="*/ 280055 w 366368"/>
              <a:gd name="connsiteY1" fmla="*/ 90771 h 565870"/>
              <a:gd name="connsiteX2" fmla="*/ 274928 w 366368"/>
              <a:gd name="connsiteY2" fmla="*/ 565870 h 565870"/>
              <a:gd name="connsiteX3" fmla="*/ 608 w 366368"/>
              <a:gd name="connsiteY3" fmla="*/ 565870 h 565870"/>
              <a:gd name="connsiteX4" fmla="*/ 385 w 366368"/>
              <a:gd name="connsiteY4" fmla="*/ 141588 h 565870"/>
              <a:gd name="connsiteX0" fmla="*/ 280055 w 366368"/>
              <a:gd name="connsiteY0" fmla="*/ 90771 h 565870"/>
              <a:gd name="connsiteX1" fmla="*/ 366368 w 366368"/>
              <a:gd name="connsiteY1" fmla="*/ 0 h 565870"/>
              <a:gd name="connsiteX2" fmla="*/ 363986 w 366368"/>
              <a:gd name="connsiteY2" fmla="*/ 410137 h 565870"/>
              <a:gd name="connsiteX3" fmla="*/ 274928 w 366368"/>
              <a:gd name="connsiteY3" fmla="*/ 565870 h 565870"/>
              <a:gd name="connsiteX4" fmla="*/ 280055 w 366368"/>
              <a:gd name="connsiteY4" fmla="*/ 90771 h 565870"/>
              <a:gd name="connsiteX0" fmla="*/ 0 w 366368"/>
              <a:gd name="connsiteY0" fmla="*/ 141669 h 565870"/>
              <a:gd name="connsiteX1" fmla="*/ 92048 w 366368"/>
              <a:gd name="connsiteY1" fmla="*/ 0 h 565870"/>
              <a:gd name="connsiteX2" fmla="*/ 366368 w 366368"/>
              <a:gd name="connsiteY2" fmla="*/ 0 h 565870"/>
              <a:gd name="connsiteX3" fmla="*/ 279690 w 366368"/>
              <a:gd name="connsiteY3" fmla="*/ 139065 h 565870"/>
              <a:gd name="connsiteX4" fmla="*/ 0 w 366368"/>
              <a:gd name="connsiteY4" fmla="*/ 141669 h 565870"/>
              <a:gd name="connsiteX0" fmla="*/ 5371 w 366368"/>
              <a:gd name="connsiteY0" fmla="*/ 143827 h 565870"/>
              <a:gd name="connsiteX1" fmla="*/ 92048 w 366368"/>
              <a:gd name="connsiteY1" fmla="*/ 0 h 565870"/>
              <a:gd name="connsiteX2" fmla="*/ 366368 w 366368"/>
              <a:gd name="connsiteY2" fmla="*/ 0 h 565870"/>
              <a:gd name="connsiteX3" fmla="*/ 363987 w 366368"/>
              <a:gd name="connsiteY3" fmla="*/ 414898 h 565870"/>
              <a:gd name="connsiteX4" fmla="*/ 274928 w 366368"/>
              <a:gd name="connsiteY4" fmla="*/ 565870 h 565870"/>
              <a:gd name="connsiteX5" fmla="*/ 608 w 366368"/>
              <a:gd name="connsiteY5" fmla="*/ 565870 h 565870"/>
              <a:gd name="connsiteX6" fmla="*/ 5371 w 366368"/>
              <a:gd name="connsiteY6" fmla="*/ 143827 h 565870"/>
              <a:gd name="connsiteX7" fmla="*/ 12514 w 366368"/>
              <a:gd name="connsiteY7" fmla="*/ 141446 h 565870"/>
              <a:gd name="connsiteX8" fmla="*/ 279832 w 366368"/>
              <a:gd name="connsiteY8" fmla="*/ 139136 h 565870"/>
              <a:gd name="connsiteX9" fmla="*/ 366368 w 366368"/>
              <a:gd name="connsiteY9" fmla="*/ 0 h 565870"/>
              <a:gd name="connsiteX10" fmla="*/ 279457 w 366368"/>
              <a:gd name="connsiteY10" fmla="*/ 138537 h 565870"/>
              <a:gd name="connsiteX11" fmla="*/ 274928 w 366368"/>
              <a:gd name="connsiteY11" fmla="*/ 565870 h 565870"/>
              <a:gd name="connsiteX0" fmla="*/ 385 w 366368"/>
              <a:gd name="connsiteY0" fmla="*/ 141588 h 565870"/>
              <a:gd name="connsiteX1" fmla="*/ 280055 w 366368"/>
              <a:gd name="connsiteY1" fmla="*/ 90771 h 565870"/>
              <a:gd name="connsiteX2" fmla="*/ 274928 w 366368"/>
              <a:gd name="connsiteY2" fmla="*/ 565870 h 565870"/>
              <a:gd name="connsiteX3" fmla="*/ 608 w 366368"/>
              <a:gd name="connsiteY3" fmla="*/ 565870 h 565870"/>
              <a:gd name="connsiteX4" fmla="*/ 385 w 366368"/>
              <a:gd name="connsiteY4" fmla="*/ 141588 h 565870"/>
              <a:gd name="connsiteX0" fmla="*/ 280055 w 366368"/>
              <a:gd name="connsiteY0" fmla="*/ 90771 h 565870"/>
              <a:gd name="connsiteX1" fmla="*/ 366368 w 366368"/>
              <a:gd name="connsiteY1" fmla="*/ 0 h 565870"/>
              <a:gd name="connsiteX2" fmla="*/ 363986 w 366368"/>
              <a:gd name="connsiteY2" fmla="*/ 410137 h 565870"/>
              <a:gd name="connsiteX3" fmla="*/ 274928 w 366368"/>
              <a:gd name="connsiteY3" fmla="*/ 565870 h 565870"/>
              <a:gd name="connsiteX4" fmla="*/ 280055 w 366368"/>
              <a:gd name="connsiteY4" fmla="*/ 90771 h 565870"/>
              <a:gd name="connsiteX0" fmla="*/ 0 w 366368"/>
              <a:gd name="connsiteY0" fmla="*/ 141669 h 565870"/>
              <a:gd name="connsiteX1" fmla="*/ 92048 w 366368"/>
              <a:gd name="connsiteY1" fmla="*/ 0 h 565870"/>
              <a:gd name="connsiteX2" fmla="*/ 366368 w 366368"/>
              <a:gd name="connsiteY2" fmla="*/ 0 h 565870"/>
              <a:gd name="connsiteX3" fmla="*/ 279690 w 366368"/>
              <a:gd name="connsiteY3" fmla="*/ 139065 h 565870"/>
              <a:gd name="connsiteX4" fmla="*/ 0 w 366368"/>
              <a:gd name="connsiteY4" fmla="*/ 141669 h 565870"/>
              <a:gd name="connsiteX0" fmla="*/ 5371 w 366368"/>
              <a:gd name="connsiteY0" fmla="*/ 143827 h 565870"/>
              <a:gd name="connsiteX1" fmla="*/ 141684 w 366368"/>
              <a:gd name="connsiteY1" fmla="*/ 594 h 565870"/>
              <a:gd name="connsiteX2" fmla="*/ 366368 w 366368"/>
              <a:gd name="connsiteY2" fmla="*/ 0 h 565870"/>
              <a:gd name="connsiteX3" fmla="*/ 363987 w 366368"/>
              <a:gd name="connsiteY3" fmla="*/ 414898 h 565870"/>
              <a:gd name="connsiteX4" fmla="*/ 274928 w 366368"/>
              <a:gd name="connsiteY4" fmla="*/ 565870 h 565870"/>
              <a:gd name="connsiteX5" fmla="*/ 608 w 366368"/>
              <a:gd name="connsiteY5" fmla="*/ 565870 h 565870"/>
              <a:gd name="connsiteX6" fmla="*/ 5371 w 366368"/>
              <a:gd name="connsiteY6" fmla="*/ 143827 h 565870"/>
              <a:gd name="connsiteX7" fmla="*/ 12514 w 366368"/>
              <a:gd name="connsiteY7" fmla="*/ 141446 h 565870"/>
              <a:gd name="connsiteX8" fmla="*/ 279832 w 366368"/>
              <a:gd name="connsiteY8" fmla="*/ 139136 h 565870"/>
              <a:gd name="connsiteX9" fmla="*/ 366368 w 366368"/>
              <a:gd name="connsiteY9" fmla="*/ 0 h 565870"/>
              <a:gd name="connsiteX10" fmla="*/ 279457 w 366368"/>
              <a:gd name="connsiteY10" fmla="*/ 138537 h 565870"/>
              <a:gd name="connsiteX11" fmla="*/ 274928 w 366368"/>
              <a:gd name="connsiteY11" fmla="*/ 565870 h 565870"/>
              <a:gd name="connsiteX0" fmla="*/ 385 w 366368"/>
              <a:gd name="connsiteY0" fmla="*/ 147384 h 571666"/>
              <a:gd name="connsiteX1" fmla="*/ 280055 w 366368"/>
              <a:gd name="connsiteY1" fmla="*/ 96567 h 571666"/>
              <a:gd name="connsiteX2" fmla="*/ 274928 w 366368"/>
              <a:gd name="connsiteY2" fmla="*/ 571666 h 571666"/>
              <a:gd name="connsiteX3" fmla="*/ 608 w 366368"/>
              <a:gd name="connsiteY3" fmla="*/ 571666 h 571666"/>
              <a:gd name="connsiteX4" fmla="*/ 385 w 366368"/>
              <a:gd name="connsiteY4" fmla="*/ 147384 h 571666"/>
              <a:gd name="connsiteX0" fmla="*/ 280055 w 366368"/>
              <a:gd name="connsiteY0" fmla="*/ 96567 h 571666"/>
              <a:gd name="connsiteX1" fmla="*/ 366368 w 366368"/>
              <a:gd name="connsiteY1" fmla="*/ 5796 h 571666"/>
              <a:gd name="connsiteX2" fmla="*/ 363986 w 366368"/>
              <a:gd name="connsiteY2" fmla="*/ 415933 h 571666"/>
              <a:gd name="connsiteX3" fmla="*/ 274928 w 366368"/>
              <a:gd name="connsiteY3" fmla="*/ 571666 h 571666"/>
              <a:gd name="connsiteX4" fmla="*/ 280055 w 366368"/>
              <a:gd name="connsiteY4" fmla="*/ 96567 h 571666"/>
              <a:gd name="connsiteX0" fmla="*/ 0 w 366368"/>
              <a:gd name="connsiteY0" fmla="*/ 147465 h 571666"/>
              <a:gd name="connsiteX1" fmla="*/ 138637 w 366368"/>
              <a:gd name="connsiteY1" fmla="*/ 0 h 571666"/>
              <a:gd name="connsiteX2" fmla="*/ 366368 w 366368"/>
              <a:gd name="connsiteY2" fmla="*/ 5796 h 571666"/>
              <a:gd name="connsiteX3" fmla="*/ 279690 w 366368"/>
              <a:gd name="connsiteY3" fmla="*/ 144861 h 571666"/>
              <a:gd name="connsiteX4" fmla="*/ 0 w 366368"/>
              <a:gd name="connsiteY4" fmla="*/ 147465 h 571666"/>
              <a:gd name="connsiteX0" fmla="*/ 5371 w 366368"/>
              <a:gd name="connsiteY0" fmla="*/ 149623 h 571666"/>
              <a:gd name="connsiteX1" fmla="*/ 141684 w 366368"/>
              <a:gd name="connsiteY1" fmla="*/ 6390 h 571666"/>
              <a:gd name="connsiteX2" fmla="*/ 366368 w 366368"/>
              <a:gd name="connsiteY2" fmla="*/ 5796 h 571666"/>
              <a:gd name="connsiteX3" fmla="*/ 363987 w 366368"/>
              <a:gd name="connsiteY3" fmla="*/ 420694 h 571666"/>
              <a:gd name="connsiteX4" fmla="*/ 274928 w 366368"/>
              <a:gd name="connsiteY4" fmla="*/ 571666 h 571666"/>
              <a:gd name="connsiteX5" fmla="*/ 608 w 366368"/>
              <a:gd name="connsiteY5" fmla="*/ 571666 h 571666"/>
              <a:gd name="connsiteX6" fmla="*/ 5371 w 366368"/>
              <a:gd name="connsiteY6" fmla="*/ 149623 h 571666"/>
              <a:gd name="connsiteX7" fmla="*/ 12514 w 366368"/>
              <a:gd name="connsiteY7" fmla="*/ 147242 h 571666"/>
              <a:gd name="connsiteX8" fmla="*/ 279832 w 366368"/>
              <a:gd name="connsiteY8" fmla="*/ 144932 h 571666"/>
              <a:gd name="connsiteX9" fmla="*/ 366368 w 366368"/>
              <a:gd name="connsiteY9" fmla="*/ 5796 h 571666"/>
              <a:gd name="connsiteX10" fmla="*/ 279457 w 366368"/>
              <a:gd name="connsiteY10" fmla="*/ 144333 h 571666"/>
              <a:gd name="connsiteX11" fmla="*/ 274928 w 366368"/>
              <a:gd name="connsiteY11" fmla="*/ 571666 h 571666"/>
              <a:gd name="connsiteX0" fmla="*/ 385 w 366368"/>
              <a:gd name="connsiteY0" fmla="*/ 147384 h 571666"/>
              <a:gd name="connsiteX1" fmla="*/ 280055 w 366368"/>
              <a:gd name="connsiteY1" fmla="*/ 96567 h 571666"/>
              <a:gd name="connsiteX2" fmla="*/ 274928 w 366368"/>
              <a:gd name="connsiteY2" fmla="*/ 571666 h 571666"/>
              <a:gd name="connsiteX3" fmla="*/ 608 w 366368"/>
              <a:gd name="connsiteY3" fmla="*/ 571666 h 571666"/>
              <a:gd name="connsiteX4" fmla="*/ 385 w 366368"/>
              <a:gd name="connsiteY4" fmla="*/ 147384 h 571666"/>
              <a:gd name="connsiteX0" fmla="*/ 280055 w 366368"/>
              <a:gd name="connsiteY0" fmla="*/ 96567 h 571666"/>
              <a:gd name="connsiteX1" fmla="*/ 366368 w 366368"/>
              <a:gd name="connsiteY1" fmla="*/ 5796 h 571666"/>
              <a:gd name="connsiteX2" fmla="*/ 363986 w 366368"/>
              <a:gd name="connsiteY2" fmla="*/ 415933 h 571666"/>
              <a:gd name="connsiteX3" fmla="*/ 274928 w 366368"/>
              <a:gd name="connsiteY3" fmla="*/ 571666 h 571666"/>
              <a:gd name="connsiteX4" fmla="*/ 280055 w 366368"/>
              <a:gd name="connsiteY4" fmla="*/ 96567 h 571666"/>
              <a:gd name="connsiteX0" fmla="*/ 0 w 366368"/>
              <a:gd name="connsiteY0" fmla="*/ 147465 h 571666"/>
              <a:gd name="connsiteX1" fmla="*/ 138637 w 366368"/>
              <a:gd name="connsiteY1" fmla="*/ 0 h 571666"/>
              <a:gd name="connsiteX2" fmla="*/ 366368 w 366368"/>
              <a:gd name="connsiteY2" fmla="*/ 5796 h 571666"/>
              <a:gd name="connsiteX3" fmla="*/ 279690 w 366368"/>
              <a:gd name="connsiteY3" fmla="*/ 144861 h 571666"/>
              <a:gd name="connsiteX4" fmla="*/ 0 w 366368"/>
              <a:gd name="connsiteY4" fmla="*/ 147465 h 571666"/>
              <a:gd name="connsiteX0" fmla="*/ 5371 w 366368"/>
              <a:gd name="connsiteY0" fmla="*/ 149623 h 571666"/>
              <a:gd name="connsiteX1" fmla="*/ 141238 w 366368"/>
              <a:gd name="connsiteY1" fmla="*/ 6390 h 571666"/>
              <a:gd name="connsiteX2" fmla="*/ 366368 w 366368"/>
              <a:gd name="connsiteY2" fmla="*/ 5796 h 571666"/>
              <a:gd name="connsiteX3" fmla="*/ 363987 w 366368"/>
              <a:gd name="connsiteY3" fmla="*/ 420694 h 571666"/>
              <a:gd name="connsiteX4" fmla="*/ 274928 w 366368"/>
              <a:gd name="connsiteY4" fmla="*/ 571666 h 571666"/>
              <a:gd name="connsiteX5" fmla="*/ 608 w 366368"/>
              <a:gd name="connsiteY5" fmla="*/ 571666 h 571666"/>
              <a:gd name="connsiteX6" fmla="*/ 5371 w 366368"/>
              <a:gd name="connsiteY6" fmla="*/ 149623 h 571666"/>
              <a:gd name="connsiteX7" fmla="*/ 12514 w 366368"/>
              <a:gd name="connsiteY7" fmla="*/ 147242 h 571666"/>
              <a:gd name="connsiteX8" fmla="*/ 279832 w 366368"/>
              <a:gd name="connsiteY8" fmla="*/ 144932 h 571666"/>
              <a:gd name="connsiteX9" fmla="*/ 366368 w 366368"/>
              <a:gd name="connsiteY9" fmla="*/ 5796 h 571666"/>
              <a:gd name="connsiteX10" fmla="*/ 279457 w 366368"/>
              <a:gd name="connsiteY10" fmla="*/ 144333 h 571666"/>
              <a:gd name="connsiteX11" fmla="*/ 274928 w 366368"/>
              <a:gd name="connsiteY11" fmla="*/ 571666 h 571666"/>
              <a:gd name="connsiteX0" fmla="*/ 385 w 366368"/>
              <a:gd name="connsiteY0" fmla="*/ 147384 h 571666"/>
              <a:gd name="connsiteX1" fmla="*/ 280055 w 366368"/>
              <a:gd name="connsiteY1" fmla="*/ 96567 h 571666"/>
              <a:gd name="connsiteX2" fmla="*/ 274928 w 366368"/>
              <a:gd name="connsiteY2" fmla="*/ 571666 h 571666"/>
              <a:gd name="connsiteX3" fmla="*/ 608 w 366368"/>
              <a:gd name="connsiteY3" fmla="*/ 571666 h 571666"/>
              <a:gd name="connsiteX4" fmla="*/ 385 w 366368"/>
              <a:gd name="connsiteY4" fmla="*/ 147384 h 571666"/>
              <a:gd name="connsiteX0" fmla="*/ 280055 w 366368"/>
              <a:gd name="connsiteY0" fmla="*/ 96567 h 571666"/>
              <a:gd name="connsiteX1" fmla="*/ 366368 w 366368"/>
              <a:gd name="connsiteY1" fmla="*/ 5796 h 571666"/>
              <a:gd name="connsiteX2" fmla="*/ 363986 w 366368"/>
              <a:gd name="connsiteY2" fmla="*/ 415933 h 571666"/>
              <a:gd name="connsiteX3" fmla="*/ 274928 w 366368"/>
              <a:gd name="connsiteY3" fmla="*/ 571666 h 571666"/>
              <a:gd name="connsiteX4" fmla="*/ 280055 w 366368"/>
              <a:gd name="connsiteY4" fmla="*/ 96567 h 571666"/>
              <a:gd name="connsiteX0" fmla="*/ 0 w 366368"/>
              <a:gd name="connsiteY0" fmla="*/ 147465 h 571666"/>
              <a:gd name="connsiteX1" fmla="*/ 138637 w 366368"/>
              <a:gd name="connsiteY1" fmla="*/ 0 h 571666"/>
              <a:gd name="connsiteX2" fmla="*/ 366368 w 366368"/>
              <a:gd name="connsiteY2" fmla="*/ 5796 h 571666"/>
              <a:gd name="connsiteX3" fmla="*/ 279690 w 366368"/>
              <a:gd name="connsiteY3" fmla="*/ 144861 h 571666"/>
              <a:gd name="connsiteX4" fmla="*/ 0 w 366368"/>
              <a:gd name="connsiteY4" fmla="*/ 147465 h 571666"/>
              <a:gd name="connsiteX0" fmla="*/ 467 w 366368"/>
              <a:gd name="connsiteY0" fmla="*/ 146725 h 571666"/>
              <a:gd name="connsiteX1" fmla="*/ 141238 w 366368"/>
              <a:gd name="connsiteY1" fmla="*/ 6390 h 571666"/>
              <a:gd name="connsiteX2" fmla="*/ 366368 w 366368"/>
              <a:gd name="connsiteY2" fmla="*/ 5796 h 571666"/>
              <a:gd name="connsiteX3" fmla="*/ 363987 w 366368"/>
              <a:gd name="connsiteY3" fmla="*/ 420694 h 571666"/>
              <a:gd name="connsiteX4" fmla="*/ 274928 w 366368"/>
              <a:gd name="connsiteY4" fmla="*/ 571666 h 571666"/>
              <a:gd name="connsiteX5" fmla="*/ 608 w 366368"/>
              <a:gd name="connsiteY5" fmla="*/ 571666 h 571666"/>
              <a:gd name="connsiteX6" fmla="*/ 467 w 366368"/>
              <a:gd name="connsiteY6" fmla="*/ 146725 h 571666"/>
              <a:gd name="connsiteX7" fmla="*/ 12514 w 366368"/>
              <a:gd name="connsiteY7" fmla="*/ 147242 h 571666"/>
              <a:gd name="connsiteX8" fmla="*/ 279832 w 366368"/>
              <a:gd name="connsiteY8" fmla="*/ 144932 h 571666"/>
              <a:gd name="connsiteX9" fmla="*/ 366368 w 366368"/>
              <a:gd name="connsiteY9" fmla="*/ 5796 h 571666"/>
              <a:gd name="connsiteX10" fmla="*/ 279457 w 366368"/>
              <a:gd name="connsiteY10" fmla="*/ 144333 h 571666"/>
              <a:gd name="connsiteX11" fmla="*/ 274928 w 366368"/>
              <a:gd name="connsiteY11" fmla="*/ 571666 h 571666"/>
              <a:gd name="connsiteX0" fmla="*/ 385 w 366368"/>
              <a:gd name="connsiteY0" fmla="*/ 147384 h 571666"/>
              <a:gd name="connsiteX1" fmla="*/ 280055 w 366368"/>
              <a:gd name="connsiteY1" fmla="*/ 96567 h 571666"/>
              <a:gd name="connsiteX2" fmla="*/ 274928 w 366368"/>
              <a:gd name="connsiteY2" fmla="*/ 571666 h 571666"/>
              <a:gd name="connsiteX3" fmla="*/ 608 w 366368"/>
              <a:gd name="connsiteY3" fmla="*/ 571666 h 571666"/>
              <a:gd name="connsiteX4" fmla="*/ 385 w 366368"/>
              <a:gd name="connsiteY4" fmla="*/ 147384 h 571666"/>
              <a:gd name="connsiteX0" fmla="*/ 280055 w 366368"/>
              <a:gd name="connsiteY0" fmla="*/ 96567 h 571666"/>
              <a:gd name="connsiteX1" fmla="*/ 366368 w 366368"/>
              <a:gd name="connsiteY1" fmla="*/ 5796 h 571666"/>
              <a:gd name="connsiteX2" fmla="*/ 363986 w 366368"/>
              <a:gd name="connsiteY2" fmla="*/ 415933 h 571666"/>
              <a:gd name="connsiteX3" fmla="*/ 274928 w 366368"/>
              <a:gd name="connsiteY3" fmla="*/ 571666 h 571666"/>
              <a:gd name="connsiteX4" fmla="*/ 280055 w 366368"/>
              <a:gd name="connsiteY4" fmla="*/ 96567 h 571666"/>
              <a:gd name="connsiteX0" fmla="*/ 0 w 366368"/>
              <a:gd name="connsiteY0" fmla="*/ 147465 h 571666"/>
              <a:gd name="connsiteX1" fmla="*/ 138637 w 366368"/>
              <a:gd name="connsiteY1" fmla="*/ 0 h 571666"/>
              <a:gd name="connsiteX2" fmla="*/ 366368 w 366368"/>
              <a:gd name="connsiteY2" fmla="*/ 5796 h 571666"/>
              <a:gd name="connsiteX3" fmla="*/ 279690 w 366368"/>
              <a:gd name="connsiteY3" fmla="*/ 144861 h 571666"/>
              <a:gd name="connsiteX4" fmla="*/ 0 w 366368"/>
              <a:gd name="connsiteY4" fmla="*/ 147465 h 571666"/>
              <a:gd name="connsiteX0" fmla="*/ 467 w 366368"/>
              <a:gd name="connsiteY0" fmla="*/ 146725 h 571666"/>
              <a:gd name="connsiteX1" fmla="*/ 141238 w 366368"/>
              <a:gd name="connsiteY1" fmla="*/ 6390 h 571666"/>
              <a:gd name="connsiteX2" fmla="*/ 366368 w 366368"/>
              <a:gd name="connsiteY2" fmla="*/ 5796 h 571666"/>
              <a:gd name="connsiteX3" fmla="*/ 363987 w 366368"/>
              <a:gd name="connsiteY3" fmla="*/ 420694 h 571666"/>
              <a:gd name="connsiteX4" fmla="*/ 274928 w 366368"/>
              <a:gd name="connsiteY4" fmla="*/ 571666 h 571666"/>
              <a:gd name="connsiteX5" fmla="*/ 608 w 366368"/>
              <a:gd name="connsiteY5" fmla="*/ 571666 h 571666"/>
              <a:gd name="connsiteX6" fmla="*/ 467 w 366368"/>
              <a:gd name="connsiteY6" fmla="*/ 146725 h 571666"/>
              <a:gd name="connsiteX7" fmla="*/ 31 w 366368"/>
              <a:gd name="connsiteY7" fmla="*/ 147465 h 571666"/>
              <a:gd name="connsiteX8" fmla="*/ 279832 w 366368"/>
              <a:gd name="connsiteY8" fmla="*/ 144932 h 571666"/>
              <a:gd name="connsiteX9" fmla="*/ 366368 w 366368"/>
              <a:gd name="connsiteY9" fmla="*/ 5796 h 571666"/>
              <a:gd name="connsiteX10" fmla="*/ 279457 w 366368"/>
              <a:gd name="connsiteY10" fmla="*/ 144333 h 571666"/>
              <a:gd name="connsiteX11" fmla="*/ 274928 w 366368"/>
              <a:gd name="connsiteY11" fmla="*/ 571666 h 571666"/>
              <a:gd name="connsiteX0" fmla="*/ 385 w 366368"/>
              <a:gd name="connsiteY0" fmla="*/ 141588 h 565870"/>
              <a:gd name="connsiteX1" fmla="*/ 280055 w 366368"/>
              <a:gd name="connsiteY1" fmla="*/ 90771 h 565870"/>
              <a:gd name="connsiteX2" fmla="*/ 274928 w 366368"/>
              <a:gd name="connsiteY2" fmla="*/ 565870 h 565870"/>
              <a:gd name="connsiteX3" fmla="*/ 608 w 366368"/>
              <a:gd name="connsiteY3" fmla="*/ 565870 h 565870"/>
              <a:gd name="connsiteX4" fmla="*/ 385 w 366368"/>
              <a:gd name="connsiteY4" fmla="*/ 141588 h 565870"/>
              <a:gd name="connsiteX0" fmla="*/ 280055 w 366368"/>
              <a:gd name="connsiteY0" fmla="*/ 90771 h 565870"/>
              <a:gd name="connsiteX1" fmla="*/ 366368 w 366368"/>
              <a:gd name="connsiteY1" fmla="*/ 0 h 565870"/>
              <a:gd name="connsiteX2" fmla="*/ 363986 w 366368"/>
              <a:gd name="connsiteY2" fmla="*/ 410137 h 565870"/>
              <a:gd name="connsiteX3" fmla="*/ 274928 w 366368"/>
              <a:gd name="connsiteY3" fmla="*/ 565870 h 565870"/>
              <a:gd name="connsiteX4" fmla="*/ 280055 w 366368"/>
              <a:gd name="connsiteY4" fmla="*/ 90771 h 565870"/>
              <a:gd name="connsiteX0" fmla="*/ 0 w 366368"/>
              <a:gd name="connsiteY0" fmla="*/ 141669 h 565870"/>
              <a:gd name="connsiteX1" fmla="*/ 141535 w 366368"/>
              <a:gd name="connsiteY1" fmla="*/ 446 h 565870"/>
              <a:gd name="connsiteX2" fmla="*/ 366368 w 366368"/>
              <a:gd name="connsiteY2" fmla="*/ 0 h 565870"/>
              <a:gd name="connsiteX3" fmla="*/ 279690 w 366368"/>
              <a:gd name="connsiteY3" fmla="*/ 139065 h 565870"/>
              <a:gd name="connsiteX4" fmla="*/ 0 w 366368"/>
              <a:gd name="connsiteY4" fmla="*/ 141669 h 565870"/>
              <a:gd name="connsiteX0" fmla="*/ 467 w 366368"/>
              <a:gd name="connsiteY0" fmla="*/ 140929 h 565870"/>
              <a:gd name="connsiteX1" fmla="*/ 141238 w 366368"/>
              <a:gd name="connsiteY1" fmla="*/ 594 h 565870"/>
              <a:gd name="connsiteX2" fmla="*/ 366368 w 366368"/>
              <a:gd name="connsiteY2" fmla="*/ 0 h 565870"/>
              <a:gd name="connsiteX3" fmla="*/ 363987 w 366368"/>
              <a:gd name="connsiteY3" fmla="*/ 414898 h 565870"/>
              <a:gd name="connsiteX4" fmla="*/ 274928 w 366368"/>
              <a:gd name="connsiteY4" fmla="*/ 565870 h 565870"/>
              <a:gd name="connsiteX5" fmla="*/ 608 w 366368"/>
              <a:gd name="connsiteY5" fmla="*/ 565870 h 565870"/>
              <a:gd name="connsiteX6" fmla="*/ 467 w 366368"/>
              <a:gd name="connsiteY6" fmla="*/ 140929 h 565870"/>
              <a:gd name="connsiteX7" fmla="*/ 31 w 366368"/>
              <a:gd name="connsiteY7" fmla="*/ 141669 h 565870"/>
              <a:gd name="connsiteX8" fmla="*/ 279832 w 366368"/>
              <a:gd name="connsiteY8" fmla="*/ 139136 h 565870"/>
              <a:gd name="connsiteX9" fmla="*/ 366368 w 366368"/>
              <a:gd name="connsiteY9" fmla="*/ 0 h 565870"/>
              <a:gd name="connsiteX10" fmla="*/ 279457 w 366368"/>
              <a:gd name="connsiteY10" fmla="*/ 138537 h 565870"/>
              <a:gd name="connsiteX11" fmla="*/ 274928 w 366368"/>
              <a:gd name="connsiteY11" fmla="*/ 565870 h 565870"/>
              <a:gd name="connsiteX0" fmla="*/ 385 w 366368"/>
              <a:gd name="connsiteY0" fmla="*/ 141588 h 565870"/>
              <a:gd name="connsiteX1" fmla="*/ 280055 w 366368"/>
              <a:gd name="connsiteY1" fmla="*/ 90771 h 565870"/>
              <a:gd name="connsiteX2" fmla="*/ 274928 w 366368"/>
              <a:gd name="connsiteY2" fmla="*/ 565870 h 565870"/>
              <a:gd name="connsiteX3" fmla="*/ 608 w 366368"/>
              <a:gd name="connsiteY3" fmla="*/ 565870 h 565870"/>
              <a:gd name="connsiteX4" fmla="*/ 385 w 366368"/>
              <a:gd name="connsiteY4" fmla="*/ 141588 h 565870"/>
              <a:gd name="connsiteX0" fmla="*/ 280055 w 366368"/>
              <a:gd name="connsiteY0" fmla="*/ 90771 h 565870"/>
              <a:gd name="connsiteX1" fmla="*/ 366368 w 366368"/>
              <a:gd name="connsiteY1" fmla="*/ 0 h 565870"/>
              <a:gd name="connsiteX2" fmla="*/ 363986 w 366368"/>
              <a:gd name="connsiteY2" fmla="*/ 410137 h 565870"/>
              <a:gd name="connsiteX3" fmla="*/ 274928 w 366368"/>
              <a:gd name="connsiteY3" fmla="*/ 565870 h 565870"/>
              <a:gd name="connsiteX4" fmla="*/ 280055 w 366368"/>
              <a:gd name="connsiteY4" fmla="*/ 90771 h 565870"/>
              <a:gd name="connsiteX0" fmla="*/ 0 w 366368"/>
              <a:gd name="connsiteY0" fmla="*/ 141669 h 565870"/>
              <a:gd name="connsiteX1" fmla="*/ 141535 w 366368"/>
              <a:gd name="connsiteY1" fmla="*/ 446 h 565870"/>
              <a:gd name="connsiteX2" fmla="*/ 366368 w 366368"/>
              <a:gd name="connsiteY2" fmla="*/ 0 h 565870"/>
              <a:gd name="connsiteX3" fmla="*/ 279690 w 366368"/>
              <a:gd name="connsiteY3" fmla="*/ 139065 h 565870"/>
              <a:gd name="connsiteX4" fmla="*/ 0 w 366368"/>
              <a:gd name="connsiteY4" fmla="*/ 141669 h 565870"/>
              <a:gd name="connsiteX0" fmla="*/ 467 w 366368"/>
              <a:gd name="connsiteY0" fmla="*/ 140929 h 565870"/>
              <a:gd name="connsiteX1" fmla="*/ 141015 w 366368"/>
              <a:gd name="connsiteY1" fmla="*/ 148 h 565870"/>
              <a:gd name="connsiteX2" fmla="*/ 366368 w 366368"/>
              <a:gd name="connsiteY2" fmla="*/ 0 h 565870"/>
              <a:gd name="connsiteX3" fmla="*/ 363987 w 366368"/>
              <a:gd name="connsiteY3" fmla="*/ 414898 h 565870"/>
              <a:gd name="connsiteX4" fmla="*/ 274928 w 366368"/>
              <a:gd name="connsiteY4" fmla="*/ 565870 h 565870"/>
              <a:gd name="connsiteX5" fmla="*/ 608 w 366368"/>
              <a:gd name="connsiteY5" fmla="*/ 565870 h 565870"/>
              <a:gd name="connsiteX6" fmla="*/ 467 w 366368"/>
              <a:gd name="connsiteY6" fmla="*/ 140929 h 565870"/>
              <a:gd name="connsiteX7" fmla="*/ 31 w 366368"/>
              <a:gd name="connsiteY7" fmla="*/ 141669 h 565870"/>
              <a:gd name="connsiteX8" fmla="*/ 279832 w 366368"/>
              <a:gd name="connsiteY8" fmla="*/ 139136 h 565870"/>
              <a:gd name="connsiteX9" fmla="*/ 366368 w 366368"/>
              <a:gd name="connsiteY9" fmla="*/ 0 h 565870"/>
              <a:gd name="connsiteX10" fmla="*/ 279457 w 366368"/>
              <a:gd name="connsiteY10" fmla="*/ 138537 h 565870"/>
              <a:gd name="connsiteX11" fmla="*/ 274928 w 366368"/>
              <a:gd name="connsiteY11" fmla="*/ 565870 h 565870"/>
              <a:gd name="connsiteX0" fmla="*/ 385 w 416604"/>
              <a:gd name="connsiteY0" fmla="*/ 141588 h 565870"/>
              <a:gd name="connsiteX1" fmla="*/ 280055 w 416604"/>
              <a:gd name="connsiteY1" fmla="*/ 90771 h 565870"/>
              <a:gd name="connsiteX2" fmla="*/ 274928 w 416604"/>
              <a:gd name="connsiteY2" fmla="*/ 565870 h 565870"/>
              <a:gd name="connsiteX3" fmla="*/ 608 w 416604"/>
              <a:gd name="connsiteY3" fmla="*/ 565870 h 565870"/>
              <a:gd name="connsiteX4" fmla="*/ 385 w 416604"/>
              <a:gd name="connsiteY4" fmla="*/ 141588 h 565870"/>
              <a:gd name="connsiteX0" fmla="*/ 280055 w 416604"/>
              <a:gd name="connsiteY0" fmla="*/ 90771 h 565870"/>
              <a:gd name="connsiteX1" fmla="*/ 366368 w 416604"/>
              <a:gd name="connsiteY1" fmla="*/ 0 h 565870"/>
              <a:gd name="connsiteX2" fmla="*/ 363986 w 416604"/>
              <a:gd name="connsiteY2" fmla="*/ 410137 h 565870"/>
              <a:gd name="connsiteX3" fmla="*/ 274928 w 416604"/>
              <a:gd name="connsiteY3" fmla="*/ 565870 h 565870"/>
              <a:gd name="connsiteX4" fmla="*/ 280055 w 416604"/>
              <a:gd name="connsiteY4" fmla="*/ 90771 h 565870"/>
              <a:gd name="connsiteX0" fmla="*/ 0 w 416604"/>
              <a:gd name="connsiteY0" fmla="*/ 141669 h 565870"/>
              <a:gd name="connsiteX1" fmla="*/ 141535 w 416604"/>
              <a:gd name="connsiteY1" fmla="*/ 446 h 565870"/>
              <a:gd name="connsiteX2" fmla="*/ 366368 w 416604"/>
              <a:gd name="connsiteY2" fmla="*/ 0 h 565870"/>
              <a:gd name="connsiteX3" fmla="*/ 279690 w 416604"/>
              <a:gd name="connsiteY3" fmla="*/ 139065 h 565870"/>
              <a:gd name="connsiteX4" fmla="*/ 0 w 416604"/>
              <a:gd name="connsiteY4" fmla="*/ 141669 h 565870"/>
              <a:gd name="connsiteX0" fmla="*/ 467 w 416604"/>
              <a:gd name="connsiteY0" fmla="*/ 140929 h 565870"/>
              <a:gd name="connsiteX1" fmla="*/ 141015 w 416604"/>
              <a:gd name="connsiteY1" fmla="*/ 148 h 565870"/>
              <a:gd name="connsiteX2" fmla="*/ 366368 w 416604"/>
              <a:gd name="connsiteY2" fmla="*/ 0 h 565870"/>
              <a:gd name="connsiteX3" fmla="*/ 416595 w 416604"/>
              <a:gd name="connsiteY3" fmla="*/ 424112 h 565870"/>
              <a:gd name="connsiteX4" fmla="*/ 274928 w 416604"/>
              <a:gd name="connsiteY4" fmla="*/ 565870 h 565870"/>
              <a:gd name="connsiteX5" fmla="*/ 608 w 416604"/>
              <a:gd name="connsiteY5" fmla="*/ 565870 h 565870"/>
              <a:gd name="connsiteX6" fmla="*/ 467 w 416604"/>
              <a:gd name="connsiteY6" fmla="*/ 140929 h 565870"/>
              <a:gd name="connsiteX7" fmla="*/ 31 w 416604"/>
              <a:gd name="connsiteY7" fmla="*/ 141669 h 565870"/>
              <a:gd name="connsiteX8" fmla="*/ 279832 w 416604"/>
              <a:gd name="connsiteY8" fmla="*/ 139136 h 565870"/>
              <a:gd name="connsiteX9" fmla="*/ 366368 w 416604"/>
              <a:gd name="connsiteY9" fmla="*/ 0 h 565870"/>
              <a:gd name="connsiteX10" fmla="*/ 279457 w 416604"/>
              <a:gd name="connsiteY10" fmla="*/ 138537 h 565870"/>
              <a:gd name="connsiteX11" fmla="*/ 274928 w 416604"/>
              <a:gd name="connsiteY11" fmla="*/ 565870 h 565870"/>
              <a:gd name="connsiteX0" fmla="*/ 385 w 416604"/>
              <a:gd name="connsiteY0" fmla="*/ 141588 h 565870"/>
              <a:gd name="connsiteX1" fmla="*/ 280055 w 416604"/>
              <a:gd name="connsiteY1" fmla="*/ 90771 h 565870"/>
              <a:gd name="connsiteX2" fmla="*/ 274928 w 416604"/>
              <a:gd name="connsiteY2" fmla="*/ 565870 h 565870"/>
              <a:gd name="connsiteX3" fmla="*/ 608 w 416604"/>
              <a:gd name="connsiteY3" fmla="*/ 565870 h 565870"/>
              <a:gd name="connsiteX4" fmla="*/ 385 w 416604"/>
              <a:gd name="connsiteY4" fmla="*/ 141588 h 565870"/>
              <a:gd name="connsiteX0" fmla="*/ 280055 w 416604"/>
              <a:gd name="connsiteY0" fmla="*/ 90771 h 565870"/>
              <a:gd name="connsiteX1" fmla="*/ 366368 w 416604"/>
              <a:gd name="connsiteY1" fmla="*/ 0 h 565870"/>
              <a:gd name="connsiteX2" fmla="*/ 416594 w 416604"/>
              <a:gd name="connsiteY2" fmla="*/ 424404 h 565870"/>
              <a:gd name="connsiteX3" fmla="*/ 274928 w 416604"/>
              <a:gd name="connsiteY3" fmla="*/ 565870 h 565870"/>
              <a:gd name="connsiteX4" fmla="*/ 280055 w 416604"/>
              <a:gd name="connsiteY4" fmla="*/ 90771 h 565870"/>
              <a:gd name="connsiteX0" fmla="*/ 0 w 416604"/>
              <a:gd name="connsiteY0" fmla="*/ 141669 h 565870"/>
              <a:gd name="connsiteX1" fmla="*/ 141535 w 416604"/>
              <a:gd name="connsiteY1" fmla="*/ 446 h 565870"/>
              <a:gd name="connsiteX2" fmla="*/ 366368 w 416604"/>
              <a:gd name="connsiteY2" fmla="*/ 0 h 565870"/>
              <a:gd name="connsiteX3" fmla="*/ 279690 w 416604"/>
              <a:gd name="connsiteY3" fmla="*/ 139065 h 565870"/>
              <a:gd name="connsiteX4" fmla="*/ 0 w 416604"/>
              <a:gd name="connsiteY4" fmla="*/ 141669 h 565870"/>
              <a:gd name="connsiteX0" fmla="*/ 467 w 416604"/>
              <a:gd name="connsiteY0" fmla="*/ 140929 h 565870"/>
              <a:gd name="connsiteX1" fmla="*/ 141015 w 416604"/>
              <a:gd name="connsiteY1" fmla="*/ 148 h 565870"/>
              <a:gd name="connsiteX2" fmla="*/ 366368 w 416604"/>
              <a:gd name="connsiteY2" fmla="*/ 0 h 565870"/>
              <a:gd name="connsiteX3" fmla="*/ 416595 w 416604"/>
              <a:gd name="connsiteY3" fmla="*/ 424112 h 565870"/>
              <a:gd name="connsiteX4" fmla="*/ 274928 w 416604"/>
              <a:gd name="connsiteY4" fmla="*/ 565870 h 565870"/>
              <a:gd name="connsiteX5" fmla="*/ 608 w 416604"/>
              <a:gd name="connsiteY5" fmla="*/ 565870 h 565870"/>
              <a:gd name="connsiteX6" fmla="*/ 467 w 416604"/>
              <a:gd name="connsiteY6" fmla="*/ 140929 h 565870"/>
              <a:gd name="connsiteX7" fmla="*/ 31 w 416604"/>
              <a:gd name="connsiteY7" fmla="*/ 141669 h 565870"/>
              <a:gd name="connsiteX8" fmla="*/ 279832 w 416604"/>
              <a:gd name="connsiteY8" fmla="*/ 139136 h 565870"/>
              <a:gd name="connsiteX9" fmla="*/ 366368 w 416604"/>
              <a:gd name="connsiteY9" fmla="*/ 0 h 565870"/>
              <a:gd name="connsiteX10" fmla="*/ 279457 w 416604"/>
              <a:gd name="connsiteY10" fmla="*/ 138537 h 565870"/>
              <a:gd name="connsiteX11" fmla="*/ 274928 w 416604"/>
              <a:gd name="connsiteY11" fmla="*/ 565870 h 565870"/>
              <a:gd name="connsiteX0" fmla="*/ 385 w 416604"/>
              <a:gd name="connsiteY0" fmla="*/ 141588 h 565870"/>
              <a:gd name="connsiteX1" fmla="*/ 280055 w 416604"/>
              <a:gd name="connsiteY1" fmla="*/ 90771 h 565870"/>
              <a:gd name="connsiteX2" fmla="*/ 274928 w 416604"/>
              <a:gd name="connsiteY2" fmla="*/ 565870 h 565870"/>
              <a:gd name="connsiteX3" fmla="*/ 608 w 416604"/>
              <a:gd name="connsiteY3" fmla="*/ 565870 h 565870"/>
              <a:gd name="connsiteX4" fmla="*/ 385 w 416604"/>
              <a:gd name="connsiteY4" fmla="*/ 141588 h 565870"/>
              <a:gd name="connsiteX0" fmla="*/ 280055 w 416604"/>
              <a:gd name="connsiteY0" fmla="*/ 90771 h 565870"/>
              <a:gd name="connsiteX1" fmla="*/ 366368 w 416604"/>
              <a:gd name="connsiteY1" fmla="*/ 0 h 565870"/>
              <a:gd name="connsiteX2" fmla="*/ 416594 w 416604"/>
              <a:gd name="connsiteY2" fmla="*/ 424404 h 565870"/>
              <a:gd name="connsiteX3" fmla="*/ 274928 w 416604"/>
              <a:gd name="connsiteY3" fmla="*/ 565870 h 565870"/>
              <a:gd name="connsiteX4" fmla="*/ 280055 w 416604"/>
              <a:gd name="connsiteY4" fmla="*/ 90771 h 565870"/>
              <a:gd name="connsiteX0" fmla="*/ 0 w 416604"/>
              <a:gd name="connsiteY0" fmla="*/ 141669 h 565870"/>
              <a:gd name="connsiteX1" fmla="*/ 141535 w 416604"/>
              <a:gd name="connsiteY1" fmla="*/ 446 h 565870"/>
              <a:gd name="connsiteX2" fmla="*/ 366368 w 416604"/>
              <a:gd name="connsiteY2" fmla="*/ 0 h 565870"/>
              <a:gd name="connsiteX3" fmla="*/ 279690 w 416604"/>
              <a:gd name="connsiteY3" fmla="*/ 139065 h 565870"/>
              <a:gd name="connsiteX4" fmla="*/ 0 w 416604"/>
              <a:gd name="connsiteY4" fmla="*/ 141669 h 565870"/>
              <a:gd name="connsiteX0" fmla="*/ 467 w 416604"/>
              <a:gd name="connsiteY0" fmla="*/ 140929 h 565870"/>
              <a:gd name="connsiteX1" fmla="*/ 141015 w 416604"/>
              <a:gd name="connsiteY1" fmla="*/ 148 h 565870"/>
              <a:gd name="connsiteX2" fmla="*/ 366368 w 416604"/>
              <a:gd name="connsiteY2" fmla="*/ 0 h 565870"/>
              <a:gd name="connsiteX3" fmla="*/ 416595 w 416604"/>
              <a:gd name="connsiteY3" fmla="*/ 424112 h 565870"/>
              <a:gd name="connsiteX4" fmla="*/ 274928 w 416604"/>
              <a:gd name="connsiteY4" fmla="*/ 565870 h 565870"/>
              <a:gd name="connsiteX5" fmla="*/ 608 w 416604"/>
              <a:gd name="connsiteY5" fmla="*/ 565870 h 565870"/>
              <a:gd name="connsiteX6" fmla="*/ 467 w 416604"/>
              <a:gd name="connsiteY6" fmla="*/ 140929 h 565870"/>
              <a:gd name="connsiteX7" fmla="*/ 31 w 416604"/>
              <a:gd name="connsiteY7" fmla="*/ 141669 h 565870"/>
              <a:gd name="connsiteX8" fmla="*/ 279832 w 416604"/>
              <a:gd name="connsiteY8" fmla="*/ 139136 h 565870"/>
              <a:gd name="connsiteX9" fmla="*/ 366368 w 416604"/>
              <a:gd name="connsiteY9" fmla="*/ 0 h 565870"/>
              <a:gd name="connsiteX10" fmla="*/ 279457 w 416604"/>
              <a:gd name="connsiteY10" fmla="*/ 138537 h 565870"/>
              <a:gd name="connsiteX11" fmla="*/ 274928 w 416604"/>
              <a:gd name="connsiteY11" fmla="*/ 565870 h 565870"/>
              <a:gd name="connsiteX0" fmla="*/ 385 w 418976"/>
              <a:gd name="connsiteY0" fmla="*/ 141588 h 565870"/>
              <a:gd name="connsiteX1" fmla="*/ 280055 w 418976"/>
              <a:gd name="connsiteY1" fmla="*/ 90771 h 565870"/>
              <a:gd name="connsiteX2" fmla="*/ 274928 w 418976"/>
              <a:gd name="connsiteY2" fmla="*/ 565870 h 565870"/>
              <a:gd name="connsiteX3" fmla="*/ 608 w 418976"/>
              <a:gd name="connsiteY3" fmla="*/ 565870 h 565870"/>
              <a:gd name="connsiteX4" fmla="*/ 385 w 418976"/>
              <a:gd name="connsiteY4" fmla="*/ 141588 h 565870"/>
              <a:gd name="connsiteX0" fmla="*/ 280055 w 418976"/>
              <a:gd name="connsiteY0" fmla="*/ 90771 h 565870"/>
              <a:gd name="connsiteX1" fmla="*/ 366368 w 418976"/>
              <a:gd name="connsiteY1" fmla="*/ 0 h 565870"/>
              <a:gd name="connsiteX2" fmla="*/ 416594 w 418976"/>
              <a:gd name="connsiteY2" fmla="*/ 424404 h 565870"/>
              <a:gd name="connsiteX3" fmla="*/ 274928 w 418976"/>
              <a:gd name="connsiteY3" fmla="*/ 565870 h 565870"/>
              <a:gd name="connsiteX4" fmla="*/ 280055 w 418976"/>
              <a:gd name="connsiteY4" fmla="*/ 90771 h 565870"/>
              <a:gd name="connsiteX0" fmla="*/ 0 w 418976"/>
              <a:gd name="connsiteY0" fmla="*/ 141669 h 565870"/>
              <a:gd name="connsiteX1" fmla="*/ 141535 w 418976"/>
              <a:gd name="connsiteY1" fmla="*/ 446 h 565870"/>
              <a:gd name="connsiteX2" fmla="*/ 366368 w 418976"/>
              <a:gd name="connsiteY2" fmla="*/ 0 h 565870"/>
              <a:gd name="connsiteX3" fmla="*/ 279690 w 418976"/>
              <a:gd name="connsiteY3" fmla="*/ 139065 h 565870"/>
              <a:gd name="connsiteX4" fmla="*/ 0 w 418976"/>
              <a:gd name="connsiteY4" fmla="*/ 141669 h 565870"/>
              <a:gd name="connsiteX0" fmla="*/ 467 w 418976"/>
              <a:gd name="connsiteY0" fmla="*/ 140929 h 565870"/>
              <a:gd name="connsiteX1" fmla="*/ 141015 w 418976"/>
              <a:gd name="connsiteY1" fmla="*/ 148 h 565870"/>
              <a:gd name="connsiteX2" fmla="*/ 366368 w 418976"/>
              <a:gd name="connsiteY2" fmla="*/ 0 h 565870"/>
              <a:gd name="connsiteX3" fmla="*/ 416595 w 418976"/>
              <a:gd name="connsiteY3" fmla="*/ 424112 h 565870"/>
              <a:gd name="connsiteX4" fmla="*/ 274928 w 418976"/>
              <a:gd name="connsiteY4" fmla="*/ 565870 h 565870"/>
              <a:gd name="connsiteX5" fmla="*/ 608 w 418976"/>
              <a:gd name="connsiteY5" fmla="*/ 565870 h 565870"/>
              <a:gd name="connsiteX6" fmla="*/ 467 w 418976"/>
              <a:gd name="connsiteY6" fmla="*/ 140929 h 565870"/>
              <a:gd name="connsiteX7" fmla="*/ 31 w 418976"/>
              <a:gd name="connsiteY7" fmla="*/ 141669 h 565870"/>
              <a:gd name="connsiteX8" fmla="*/ 279832 w 418976"/>
              <a:gd name="connsiteY8" fmla="*/ 139136 h 565870"/>
              <a:gd name="connsiteX9" fmla="*/ 418976 w 418976"/>
              <a:gd name="connsiteY9" fmla="*/ 223 h 565870"/>
              <a:gd name="connsiteX10" fmla="*/ 279457 w 418976"/>
              <a:gd name="connsiteY10" fmla="*/ 138537 h 565870"/>
              <a:gd name="connsiteX11" fmla="*/ 274928 w 418976"/>
              <a:gd name="connsiteY11" fmla="*/ 565870 h 565870"/>
              <a:gd name="connsiteX0" fmla="*/ 385 w 418976"/>
              <a:gd name="connsiteY0" fmla="*/ 141588 h 565870"/>
              <a:gd name="connsiteX1" fmla="*/ 280055 w 418976"/>
              <a:gd name="connsiteY1" fmla="*/ 90771 h 565870"/>
              <a:gd name="connsiteX2" fmla="*/ 274928 w 418976"/>
              <a:gd name="connsiteY2" fmla="*/ 565870 h 565870"/>
              <a:gd name="connsiteX3" fmla="*/ 608 w 418976"/>
              <a:gd name="connsiteY3" fmla="*/ 565870 h 565870"/>
              <a:gd name="connsiteX4" fmla="*/ 385 w 418976"/>
              <a:gd name="connsiteY4" fmla="*/ 141588 h 565870"/>
              <a:gd name="connsiteX0" fmla="*/ 280055 w 418976"/>
              <a:gd name="connsiteY0" fmla="*/ 90771 h 565870"/>
              <a:gd name="connsiteX1" fmla="*/ 366368 w 418976"/>
              <a:gd name="connsiteY1" fmla="*/ 0 h 565870"/>
              <a:gd name="connsiteX2" fmla="*/ 416594 w 418976"/>
              <a:gd name="connsiteY2" fmla="*/ 424404 h 565870"/>
              <a:gd name="connsiteX3" fmla="*/ 274928 w 418976"/>
              <a:gd name="connsiteY3" fmla="*/ 565870 h 565870"/>
              <a:gd name="connsiteX4" fmla="*/ 280055 w 418976"/>
              <a:gd name="connsiteY4" fmla="*/ 90771 h 565870"/>
              <a:gd name="connsiteX0" fmla="*/ 0 w 418976"/>
              <a:gd name="connsiteY0" fmla="*/ 141669 h 565870"/>
              <a:gd name="connsiteX1" fmla="*/ 141535 w 418976"/>
              <a:gd name="connsiteY1" fmla="*/ 446 h 565870"/>
              <a:gd name="connsiteX2" fmla="*/ 366368 w 418976"/>
              <a:gd name="connsiteY2" fmla="*/ 0 h 565870"/>
              <a:gd name="connsiteX3" fmla="*/ 279690 w 418976"/>
              <a:gd name="connsiteY3" fmla="*/ 139065 h 565870"/>
              <a:gd name="connsiteX4" fmla="*/ 0 w 418976"/>
              <a:gd name="connsiteY4" fmla="*/ 141669 h 565870"/>
              <a:gd name="connsiteX0" fmla="*/ 467 w 418976"/>
              <a:gd name="connsiteY0" fmla="*/ 140929 h 565870"/>
              <a:gd name="connsiteX1" fmla="*/ 141015 w 418976"/>
              <a:gd name="connsiteY1" fmla="*/ 148 h 565870"/>
              <a:gd name="connsiteX2" fmla="*/ 418976 w 418976"/>
              <a:gd name="connsiteY2" fmla="*/ 0 h 565870"/>
              <a:gd name="connsiteX3" fmla="*/ 416595 w 418976"/>
              <a:gd name="connsiteY3" fmla="*/ 424112 h 565870"/>
              <a:gd name="connsiteX4" fmla="*/ 274928 w 418976"/>
              <a:gd name="connsiteY4" fmla="*/ 565870 h 565870"/>
              <a:gd name="connsiteX5" fmla="*/ 608 w 418976"/>
              <a:gd name="connsiteY5" fmla="*/ 565870 h 565870"/>
              <a:gd name="connsiteX6" fmla="*/ 467 w 418976"/>
              <a:gd name="connsiteY6" fmla="*/ 140929 h 565870"/>
              <a:gd name="connsiteX7" fmla="*/ 31 w 418976"/>
              <a:gd name="connsiteY7" fmla="*/ 141669 h 565870"/>
              <a:gd name="connsiteX8" fmla="*/ 279832 w 418976"/>
              <a:gd name="connsiteY8" fmla="*/ 139136 h 565870"/>
              <a:gd name="connsiteX9" fmla="*/ 418976 w 418976"/>
              <a:gd name="connsiteY9" fmla="*/ 223 h 565870"/>
              <a:gd name="connsiteX10" fmla="*/ 279457 w 418976"/>
              <a:gd name="connsiteY10" fmla="*/ 138537 h 565870"/>
              <a:gd name="connsiteX11" fmla="*/ 274928 w 418976"/>
              <a:gd name="connsiteY11" fmla="*/ 565870 h 565870"/>
              <a:gd name="connsiteX0" fmla="*/ 385 w 418976"/>
              <a:gd name="connsiteY0" fmla="*/ 141588 h 565870"/>
              <a:gd name="connsiteX1" fmla="*/ 280055 w 418976"/>
              <a:gd name="connsiteY1" fmla="*/ 90771 h 565870"/>
              <a:gd name="connsiteX2" fmla="*/ 274928 w 418976"/>
              <a:gd name="connsiteY2" fmla="*/ 565870 h 565870"/>
              <a:gd name="connsiteX3" fmla="*/ 608 w 418976"/>
              <a:gd name="connsiteY3" fmla="*/ 565870 h 565870"/>
              <a:gd name="connsiteX4" fmla="*/ 385 w 418976"/>
              <a:gd name="connsiteY4" fmla="*/ 141588 h 565870"/>
              <a:gd name="connsiteX0" fmla="*/ 280055 w 418976"/>
              <a:gd name="connsiteY0" fmla="*/ 90771 h 565870"/>
              <a:gd name="connsiteX1" fmla="*/ 366368 w 418976"/>
              <a:gd name="connsiteY1" fmla="*/ 0 h 565870"/>
              <a:gd name="connsiteX2" fmla="*/ 416594 w 418976"/>
              <a:gd name="connsiteY2" fmla="*/ 424404 h 565870"/>
              <a:gd name="connsiteX3" fmla="*/ 274928 w 418976"/>
              <a:gd name="connsiteY3" fmla="*/ 565870 h 565870"/>
              <a:gd name="connsiteX4" fmla="*/ 280055 w 418976"/>
              <a:gd name="connsiteY4" fmla="*/ 90771 h 565870"/>
              <a:gd name="connsiteX0" fmla="*/ 0 w 418976"/>
              <a:gd name="connsiteY0" fmla="*/ 141669 h 565870"/>
              <a:gd name="connsiteX1" fmla="*/ 141535 w 418976"/>
              <a:gd name="connsiteY1" fmla="*/ 446 h 565870"/>
              <a:gd name="connsiteX2" fmla="*/ 418976 w 418976"/>
              <a:gd name="connsiteY2" fmla="*/ 223 h 565870"/>
              <a:gd name="connsiteX3" fmla="*/ 279690 w 418976"/>
              <a:gd name="connsiteY3" fmla="*/ 139065 h 565870"/>
              <a:gd name="connsiteX4" fmla="*/ 0 w 418976"/>
              <a:gd name="connsiteY4" fmla="*/ 141669 h 565870"/>
              <a:gd name="connsiteX0" fmla="*/ 467 w 418976"/>
              <a:gd name="connsiteY0" fmla="*/ 140929 h 565870"/>
              <a:gd name="connsiteX1" fmla="*/ 141015 w 418976"/>
              <a:gd name="connsiteY1" fmla="*/ 148 h 565870"/>
              <a:gd name="connsiteX2" fmla="*/ 418976 w 418976"/>
              <a:gd name="connsiteY2" fmla="*/ 0 h 565870"/>
              <a:gd name="connsiteX3" fmla="*/ 416595 w 418976"/>
              <a:gd name="connsiteY3" fmla="*/ 424112 h 565870"/>
              <a:gd name="connsiteX4" fmla="*/ 274928 w 418976"/>
              <a:gd name="connsiteY4" fmla="*/ 565870 h 565870"/>
              <a:gd name="connsiteX5" fmla="*/ 608 w 418976"/>
              <a:gd name="connsiteY5" fmla="*/ 565870 h 565870"/>
              <a:gd name="connsiteX6" fmla="*/ 467 w 418976"/>
              <a:gd name="connsiteY6" fmla="*/ 140929 h 565870"/>
              <a:gd name="connsiteX7" fmla="*/ 31 w 418976"/>
              <a:gd name="connsiteY7" fmla="*/ 141669 h 565870"/>
              <a:gd name="connsiteX8" fmla="*/ 279832 w 418976"/>
              <a:gd name="connsiteY8" fmla="*/ 139136 h 565870"/>
              <a:gd name="connsiteX9" fmla="*/ 418976 w 418976"/>
              <a:gd name="connsiteY9" fmla="*/ 223 h 565870"/>
              <a:gd name="connsiteX10" fmla="*/ 279457 w 418976"/>
              <a:gd name="connsiteY10" fmla="*/ 138537 h 565870"/>
              <a:gd name="connsiteX11" fmla="*/ 274928 w 418976"/>
              <a:gd name="connsiteY11" fmla="*/ 565870 h 565870"/>
              <a:gd name="connsiteX0" fmla="*/ 385 w 419199"/>
              <a:gd name="connsiteY0" fmla="*/ 141811 h 566093"/>
              <a:gd name="connsiteX1" fmla="*/ 280055 w 419199"/>
              <a:gd name="connsiteY1" fmla="*/ 90994 h 566093"/>
              <a:gd name="connsiteX2" fmla="*/ 274928 w 419199"/>
              <a:gd name="connsiteY2" fmla="*/ 566093 h 566093"/>
              <a:gd name="connsiteX3" fmla="*/ 608 w 419199"/>
              <a:gd name="connsiteY3" fmla="*/ 566093 h 566093"/>
              <a:gd name="connsiteX4" fmla="*/ 385 w 419199"/>
              <a:gd name="connsiteY4" fmla="*/ 141811 h 566093"/>
              <a:gd name="connsiteX0" fmla="*/ 280055 w 419199"/>
              <a:gd name="connsiteY0" fmla="*/ 90994 h 566093"/>
              <a:gd name="connsiteX1" fmla="*/ 419199 w 419199"/>
              <a:gd name="connsiteY1" fmla="*/ 0 h 566093"/>
              <a:gd name="connsiteX2" fmla="*/ 416594 w 419199"/>
              <a:gd name="connsiteY2" fmla="*/ 424627 h 566093"/>
              <a:gd name="connsiteX3" fmla="*/ 274928 w 419199"/>
              <a:gd name="connsiteY3" fmla="*/ 566093 h 566093"/>
              <a:gd name="connsiteX4" fmla="*/ 280055 w 419199"/>
              <a:gd name="connsiteY4" fmla="*/ 90994 h 566093"/>
              <a:gd name="connsiteX0" fmla="*/ 0 w 419199"/>
              <a:gd name="connsiteY0" fmla="*/ 141892 h 566093"/>
              <a:gd name="connsiteX1" fmla="*/ 141535 w 419199"/>
              <a:gd name="connsiteY1" fmla="*/ 669 h 566093"/>
              <a:gd name="connsiteX2" fmla="*/ 418976 w 419199"/>
              <a:gd name="connsiteY2" fmla="*/ 446 h 566093"/>
              <a:gd name="connsiteX3" fmla="*/ 279690 w 419199"/>
              <a:gd name="connsiteY3" fmla="*/ 139288 h 566093"/>
              <a:gd name="connsiteX4" fmla="*/ 0 w 419199"/>
              <a:gd name="connsiteY4" fmla="*/ 141892 h 566093"/>
              <a:gd name="connsiteX0" fmla="*/ 467 w 419199"/>
              <a:gd name="connsiteY0" fmla="*/ 141152 h 566093"/>
              <a:gd name="connsiteX1" fmla="*/ 141015 w 419199"/>
              <a:gd name="connsiteY1" fmla="*/ 371 h 566093"/>
              <a:gd name="connsiteX2" fmla="*/ 418976 w 419199"/>
              <a:gd name="connsiteY2" fmla="*/ 223 h 566093"/>
              <a:gd name="connsiteX3" fmla="*/ 416595 w 419199"/>
              <a:gd name="connsiteY3" fmla="*/ 424335 h 566093"/>
              <a:gd name="connsiteX4" fmla="*/ 274928 w 419199"/>
              <a:gd name="connsiteY4" fmla="*/ 566093 h 566093"/>
              <a:gd name="connsiteX5" fmla="*/ 608 w 419199"/>
              <a:gd name="connsiteY5" fmla="*/ 566093 h 566093"/>
              <a:gd name="connsiteX6" fmla="*/ 467 w 419199"/>
              <a:gd name="connsiteY6" fmla="*/ 141152 h 566093"/>
              <a:gd name="connsiteX7" fmla="*/ 31 w 419199"/>
              <a:gd name="connsiteY7" fmla="*/ 141892 h 566093"/>
              <a:gd name="connsiteX8" fmla="*/ 279832 w 419199"/>
              <a:gd name="connsiteY8" fmla="*/ 139359 h 566093"/>
              <a:gd name="connsiteX9" fmla="*/ 418976 w 419199"/>
              <a:gd name="connsiteY9" fmla="*/ 446 h 566093"/>
              <a:gd name="connsiteX10" fmla="*/ 279457 w 419199"/>
              <a:gd name="connsiteY10" fmla="*/ 138760 h 566093"/>
              <a:gd name="connsiteX11" fmla="*/ 274928 w 419199"/>
              <a:gd name="connsiteY11" fmla="*/ 566093 h 56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199" h="566093" stroke="0" extrusionOk="0">
                <a:moveTo>
                  <a:pt x="385" y="141811"/>
                </a:moveTo>
                <a:lnTo>
                  <a:pt x="280055" y="90994"/>
                </a:lnTo>
                <a:lnTo>
                  <a:pt x="274928" y="566093"/>
                </a:lnTo>
                <a:lnTo>
                  <a:pt x="608" y="566093"/>
                </a:lnTo>
                <a:cubicBezTo>
                  <a:pt x="534" y="424666"/>
                  <a:pt x="459" y="283238"/>
                  <a:pt x="385" y="141811"/>
                </a:cubicBezTo>
                <a:close/>
              </a:path>
              <a:path w="419199" h="566093" fill="darkenLess" stroke="0" extrusionOk="0">
                <a:moveTo>
                  <a:pt x="280055" y="90994"/>
                </a:moveTo>
                <a:lnTo>
                  <a:pt x="419199" y="0"/>
                </a:lnTo>
                <a:cubicBezTo>
                  <a:pt x="418331" y="141542"/>
                  <a:pt x="417462" y="283085"/>
                  <a:pt x="416594" y="424627"/>
                </a:cubicBezTo>
                <a:lnTo>
                  <a:pt x="274928" y="566093"/>
                </a:lnTo>
                <a:lnTo>
                  <a:pt x="280055" y="90994"/>
                </a:lnTo>
                <a:close/>
              </a:path>
              <a:path w="419199" h="566093" fill="lightenLess" stroke="0" extrusionOk="0">
                <a:moveTo>
                  <a:pt x="0" y="141892"/>
                </a:moveTo>
                <a:lnTo>
                  <a:pt x="141535" y="669"/>
                </a:lnTo>
                <a:lnTo>
                  <a:pt x="418976" y="446"/>
                </a:lnTo>
                <a:lnTo>
                  <a:pt x="279690" y="139288"/>
                </a:lnTo>
                <a:lnTo>
                  <a:pt x="0" y="141892"/>
                </a:lnTo>
                <a:close/>
              </a:path>
              <a:path w="419199" h="566093" fill="none" extrusionOk="0">
                <a:moveTo>
                  <a:pt x="467" y="141152"/>
                </a:moveTo>
                <a:lnTo>
                  <a:pt x="141015" y="371"/>
                </a:lnTo>
                <a:lnTo>
                  <a:pt x="418976" y="223"/>
                </a:lnTo>
                <a:cubicBezTo>
                  <a:pt x="418182" y="138522"/>
                  <a:pt x="417389" y="286036"/>
                  <a:pt x="416595" y="424335"/>
                </a:cubicBezTo>
                <a:lnTo>
                  <a:pt x="274928" y="566093"/>
                </a:lnTo>
                <a:lnTo>
                  <a:pt x="608" y="566093"/>
                </a:lnTo>
                <a:cubicBezTo>
                  <a:pt x="-186" y="425412"/>
                  <a:pt x="1261" y="281833"/>
                  <a:pt x="467" y="141152"/>
                </a:cubicBezTo>
                <a:close/>
                <a:moveTo>
                  <a:pt x="31" y="141892"/>
                </a:moveTo>
                <a:lnTo>
                  <a:pt x="279832" y="139359"/>
                </a:lnTo>
                <a:lnTo>
                  <a:pt x="418976" y="446"/>
                </a:lnTo>
                <a:moveTo>
                  <a:pt x="279457" y="138760"/>
                </a:moveTo>
                <a:cubicBezTo>
                  <a:pt x="280251" y="282616"/>
                  <a:pt x="274134" y="422237"/>
                  <a:pt x="274928" y="566093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3260" tIns="46630" rIns="46630" bIns="932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32290" fontAlgn="base">
              <a:spcBef>
                <a:spcPct val="0"/>
              </a:spcBef>
              <a:spcAft>
                <a:spcPct val="0"/>
              </a:spcAft>
            </a:pPr>
            <a:r>
              <a:rPr lang="en-US" sz="816" spc="-51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Memory Mapped Region</a:t>
            </a:r>
          </a:p>
        </p:txBody>
      </p:sp>
      <p:cxnSp>
        <p:nvCxnSpPr>
          <p:cNvPr id="43" name="Straight Arrow Connector 91"/>
          <p:cNvCxnSpPr>
            <a:stCxn id="26" idx="2"/>
            <a:endCxn id="5" idx="0"/>
          </p:cNvCxnSpPr>
          <p:nvPr/>
        </p:nvCxnSpPr>
        <p:spPr>
          <a:xfrm>
            <a:off x="9398201" y="3855891"/>
            <a:ext cx="388" cy="95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92"/>
          <p:cNvCxnSpPr>
            <a:stCxn id="5" idx="2"/>
            <a:endCxn id="17" idx="0"/>
          </p:cNvCxnSpPr>
          <p:nvPr/>
        </p:nvCxnSpPr>
        <p:spPr>
          <a:xfrm flipH="1">
            <a:off x="9398201" y="5365166"/>
            <a:ext cx="389" cy="71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93"/>
          <p:cNvSpPr txBox="1"/>
          <p:nvPr/>
        </p:nvSpPr>
        <p:spPr>
          <a:xfrm>
            <a:off x="9464406" y="5430069"/>
            <a:ext cx="714398" cy="4802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20" dirty="0"/>
              <a:t>Load/Store</a:t>
            </a:r>
          </a:p>
          <a:p>
            <a:pPr>
              <a:lnSpc>
                <a:spcPct val="150000"/>
              </a:lnSpc>
            </a:pPr>
            <a:r>
              <a:rPr lang="en-US" sz="1020" dirty="0"/>
              <a:t>Operations</a:t>
            </a:r>
          </a:p>
        </p:txBody>
      </p:sp>
      <p:sp>
        <p:nvSpPr>
          <p:cNvPr id="51" name="TextBox 94"/>
          <p:cNvSpPr txBox="1"/>
          <p:nvPr/>
        </p:nvSpPr>
        <p:spPr>
          <a:xfrm>
            <a:off x="11300326" y="4112809"/>
            <a:ext cx="753662" cy="4802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20" dirty="0" err="1">
                <a:solidFill>
                  <a:schemeClr val="accent3"/>
                </a:solidFill>
              </a:rPr>
              <a:t>DirectAccess</a:t>
            </a:r>
            <a:r>
              <a:rPr lang="en-US" sz="1020" dirty="0">
                <a:solidFill>
                  <a:schemeClr val="accent3"/>
                </a:solidFill>
              </a:rPr>
              <a:t> Data Path</a:t>
            </a:r>
          </a:p>
        </p:txBody>
      </p:sp>
      <p:sp>
        <p:nvSpPr>
          <p:cNvPr id="52" name="TextBox 95"/>
          <p:cNvSpPr txBox="1"/>
          <p:nvPr/>
        </p:nvSpPr>
        <p:spPr>
          <a:xfrm>
            <a:off x="9463786" y="2688669"/>
            <a:ext cx="753662" cy="4802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20" dirty="0" err="1"/>
              <a:t>DirectAccess</a:t>
            </a:r>
            <a:r>
              <a:rPr lang="en-US" sz="1020" dirty="0"/>
              <a:t> Setup Path</a:t>
            </a:r>
          </a:p>
        </p:txBody>
      </p:sp>
    </p:spTree>
    <p:extLst>
      <p:ext uri="{BB962C8B-B14F-4D97-AF65-F5344CB8AC3E}">
        <p14:creationId xmlns:p14="http://schemas.microsoft.com/office/powerpoint/2010/main" val="25699161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4627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DAX Volume Creation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  <a:sym typeface="Wingdings" panose="05000000000000000000" pitchFamily="2" charset="2"/>
              </a:rPr>
              <a:t>Format n: /</a:t>
            </a: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  <a:sym typeface="Wingdings" panose="05000000000000000000" pitchFamily="2" charset="2"/>
              </a:rPr>
              <a:t>dax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  <a:sym typeface="Wingdings" panose="05000000000000000000" pitchFamily="2" charset="2"/>
              </a:rPr>
              <a:t> /q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  <a:sym typeface="Wingdings" panose="05000000000000000000" pitchFamily="2" charset="2"/>
              </a:rPr>
              <a:t>Format-Volume –</a:t>
            </a: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  <a:sym typeface="Wingdings" panose="05000000000000000000" pitchFamily="2" charset="2"/>
              </a:rPr>
              <a:t>DriveLetter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  <a:sym typeface="Wingdings" panose="05000000000000000000" pitchFamily="2" charset="2"/>
              </a:rPr>
              <a:t> n –</a:t>
            </a: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  <a:sym typeface="Wingdings" panose="05000000000000000000" pitchFamily="2" charset="2"/>
              </a:rPr>
              <a:t>IsDAX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  <a:sym typeface="Wingdings" panose="05000000000000000000" pitchFamily="2" charset="2"/>
              </a:rPr>
              <a:t> $true</a:t>
            </a:r>
            <a:endParaRPr lang="en-US" sz="20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/>
              <a:t>DAX Volume Identification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Is it a DAX volume?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sym typeface="Wingdings" panose="05000000000000000000" pitchFamily="2" charset="2"/>
              </a:rPr>
              <a:t>call </a:t>
            </a: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  <a:sym typeface="Wingdings" panose="05000000000000000000" pitchFamily="2" charset="2"/>
              </a:rPr>
              <a:t>GetVolumeInformation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  <a:sym typeface="Wingdings" panose="05000000000000000000" pitchFamily="2" charset="2"/>
              </a:rPr>
              <a:t>(“C:\”, ...)</a:t>
            </a:r>
            <a:endParaRPr lang="en-US" sz="20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sym typeface="Wingdings" panose="05000000000000000000" pitchFamily="2" charset="2"/>
              </a:rPr>
              <a:t>check </a:t>
            </a: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  <a:sym typeface="Wingdings" panose="05000000000000000000" pitchFamily="2" charset="2"/>
              </a:rPr>
              <a:t>lpFileSystemFlags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sym typeface="Wingdings" panose="05000000000000000000" pitchFamily="2" charset="2"/>
              </a:rPr>
              <a:t> for 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  <a:sym typeface="Wingdings" panose="05000000000000000000" pitchFamily="2" charset="2"/>
              </a:rPr>
              <a:t>FILE_DAX_VOLUME (0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x20000000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  <a:sym typeface="Wingdings" panose="05000000000000000000" pitchFamily="2" charset="2"/>
              </a:rPr>
              <a:t>)</a:t>
            </a:r>
            <a:endParaRPr lang="en-US" sz="20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0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Is the file on a DAX volume?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sym typeface="Wingdings" panose="05000000000000000000" pitchFamily="2" charset="2"/>
              </a:rPr>
              <a:t>call </a:t>
            </a: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  <a:sym typeface="Wingdings" panose="05000000000000000000" pitchFamily="2" charset="2"/>
              </a:rPr>
              <a:t>GetVolumeInformationByHandleW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  <a:sym typeface="Wingdings" panose="05000000000000000000" pitchFamily="2" charset="2"/>
              </a:rPr>
              <a:t>(</a:t>
            </a: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  <a:sym typeface="Wingdings" panose="05000000000000000000" pitchFamily="2" charset="2"/>
              </a:rPr>
              <a:t>hFile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  <a:sym typeface="Wingdings" panose="05000000000000000000" pitchFamily="2" charset="2"/>
              </a:rPr>
              <a:t>, ...)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sym typeface="Wingdings" panose="05000000000000000000" pitchFamily="2" charset="2"/>
              </a:rPr>
              <a:t>check </a:t>
            </a: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  <a:sym typeface="Wingdings" panose="05000000000000000000" pitchFamily="2" charset="2"/>
              </a:rPr>
              <a:t>lpFileSystemFlags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sym typeface="Wingdings" panose="05000000000000000000" pitchFamily="2" charset="2"/>
              </a:rPr>
              <a:t> for 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  <a:sym typeface="Wingdings" panose="05000000000000000000" pitchFamily="2" charset="2"/>
              </a:rPr>
              <a:t>FILE_DAX_VOLUME (0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x20000000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  <a:sym typeface="Wingdings" panose="05000000000000000000" pitchFamily="2" charset="2"/>
              </a:rPr>
              <a:t>)</a:t>
            </a:r>
            <a:endParaRPr lang="en-US" sz="20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Lucida Console" panose="020B06090405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DAX in WS 2016</a:t>
            </a:r>
          </a:p>
        </p:txBody>
      </p:sp>
    </p:spTree>
    <p:extLst>
      <p:ext uri="{BB962C8B-B14F-4D97-AF65-F5344CB8AC3E}">
        <p14:creationId xmlns:p14="http://schemas.microsoft.com/office/powerpoint/2010/main" val="19174311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6782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Memory Mapping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HANDLE </a:t>
            </a: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hMapping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CreateFileMapping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hFile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, NULL, PAGE_READWRITE, 0, 0, NULL);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LPVOID </a:t>
            </a: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baseAddress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MapViewOfFile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hMapping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, FILE_MAP_WRITE, 0, 0, size);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memcpy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baseAddress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+ </a:t>
            </a: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writeOffset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, </a:t>
            </a: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dataBuffer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, </a:t>
            </a: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ioSize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FlushViewOfFile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baseAddress</a:t>
            </a:r>
            <a:r>
              <a:rPr lang="en-US"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, 0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OR … use non-temporal instructions for NVDIMM-N devices for better performance</a:t>
            </a:r>
          </a:p>
          <a:p>
            <a:pPr marL="0" indent="0">
              <a:buNone/>
            </a:pPr>
            <a:endParaRPr lang="en-US" sz="2000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Lucida Console" panose="020B060904050402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HANDLE </a:t>
            </a: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hMapping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CreateFileMapping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hFile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, NULL, PAGE_READWRITE, 0, 0, NULL);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LPVOID </a:t>
            </a: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baseAddress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MapViewOfFile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hMapping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, FILE_MAP_WRITE, 0, 0, size);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RtlCopyMemoryNonTemporal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baseAddress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+ </a:t>
            </a: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writeOffset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, </a:t>
            </a: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dataBuffer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, </a:t>
            </a:r>
            <a:r>
              <a:rPr lang="en-US" sz="2000" dirty="0" err="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ioSize</a:t>
            </a:r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Lucida Console" panose="020B0609040504020204" pitchFamily="49" charset="0"/>
              </a:rPr>
              <a:t> 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DAX in WS 2016</a:t>
            </a:r>
          </a:p>
        </p:txBody>
      </p:sp>
    </p:spTree>
    <p:extLst>
      <p:ext uri="{BB962C8B-B14F-4D97-AF65-F5344CB8AC3E}">
        <p14:creationId xmlns:p14="http://schemas.microsoft.com/office/powerpoint/2010/main" val="39817754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Gains with DAX Volumes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734799" cy="5484812"/>
          </a:xfrm>
        </p:spPr>
        <p:txBody>
          <a:bodyPr>
            <a:normAutofit/>
          </a:bodyPr>
          <a:lstStyle/>
          <a:p>
            <a:r>
              <a:rPr lang="en-US" dirty="0"/>
              <a:t>Outdated Assumptions</a:t>
            </a:r>
          </a:p>
          <a:p>
            <a:pPr lvl="1"/>
            <a:r>
              <a:rPr lang="en-US" dirty="0"/>
              <a:t>Storage is no longer “slow”</a:t>
            </a:r>
          </a:p>
          <a:p>
            <a:pPr lvl="1"/>
            <a:r>
              <a:rPr lang="en-US" dirty="0"/>
              <a:t>Creating, Tracking, Queueing, Completing I/O costs CPU cycles (context switches)</a:t>
            </a:r>
          </a:p>
          <a:p>
            <a:pPr lvl="1"/>
            <a:r>
              <a:rPr lang="en-US" dirty="0"/>
              <a:t>Past tricks to speed up storage (caching, async I/O, queues), now slow us down</a:t>
            </a:r>
          </a:p>
          <a:p>
            <a:r>
              <a:rPr lang="en-US" dirty="0"/>
              <a:t>Direct Access</a:t>
            </a:r>
          </a:p>
          <a:p>
            <a:pPr lvl="1"/>
            <a:r>
              <a:rPr lang="en-US" dirty="0"/>
              <a:t>NTFS Volume Mode (Regular vs. DAX) decided at Format Time</a:t>
            </a:r>
          </a:p>
          <a:p>
            <a:pPr lvl="1"/>
            <a:r>
              <a:rPr lang="en-US" dirty="0"/>
              <a:t>No I/O, no queueing, no async reads/writes – just load/stores</a:t>
            </a:r>
          </a:p>
          <a:p>
            <a:pPr lvl="1"/>
            <a:r>
              <a:rPr lang="en-US" dirty="0"/>
              <a:t>Flush user data via existing memory mapping APIs (</a:t>
            </a:r>
            <a:r>
              <a:rPr lang="en-US" dirty="0" err="1"/>
              <a:t>FlushViewOfFile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 Or – use non-temporal instructions on NVDIMM-N</a:t>
            </a:r>
          </a:p>
          <a:p>
            <a:pPr lvl="1"/>
            <a:r>
              <a:rPr lang="en-US" sz="40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</a:rPr>
              <a:t>Efficiency from DAX</a:t>
            </a:r>
          </a:p>
          <a:p>
            <a:pPr lvl="1"/>
            <a:r>
              <a:rPr lang="en-US" dirty="0"/>
              <a:t>Less context switches on highly contested data structures</a:t>
            </a:r>
          </a:p>
          <a:p>
            <a:pPr lvl="1"/>
            <a:r>
              <a:rPr lang="en-US" dirty="0"/>
              <a:t>Additional CPU cycles for more useful work</a:t>
            </a:r>
          </a:p>
        </p:txBody>
      </p:sp>
    </p:spTree>
    <p:extLst>
      <p:ext uri="{BB962C8B-B14F-4D97-AF65-F5344CB8AC3E}">
        <p14:creationId xmlns:p14="http://schemas.microsoft.com/office/powerpoint/2010/main" val="127526498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1209973"/>
            <a:ext cx="9144000" cy="2179058"/>
          </a:xfrm>
        </p:spPr>
        <p:txBody>
          <a:bodyPr/>
          <a:lstStyle/>
          <a:p>
            <a:r>
              <a:rPr lang="en-US" dirty="0"/>
              <a:t>NVDIMM-N Block vs. DAX Performance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Tobias Klima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37" y="4323795"/>
            <a:ext cx="4114800" cy="2743200"/>
          </a:xfrm>
          <a:prstGeom prst="rect">
            <a:avLst/>
          </a:prstGeom>
        </p:spPr>
      </p:pic>
      <p:sp>
        <p:nvSpPr>
          <p:cNvPr id="6" name="Text Placeholder 4"/>
          <p:cNvSpPr txBox="1">
            <a:spLocks/>
          </p:cNvSpPr>
          <p:nvPr/>
        </p:nvSpPr>
        <p:spPr>
          <a:xfrm>
            <a:off x="288810" y="5326062"/>
            <a:ext cx="4634027" cy="738664"/>
          </a:xfrm>
          <a:prstGeom prst="rect">
            <a:avLst/>
          </a:prstGeom>
          <a:noFill/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Hardware Provided By:</a:t>
            </a:r>
          </a:p>
        </p:txBody>
      </p:sp>
    </p:spTree>
    <p:extLst>
      <p:ext uri="{BB962C8B-B14F-4D97-AF65-F5344CB8AC3E}">
        <p14:creationId xmlns:p14="http://schemas.microsoft.com/office/powerpoint/2010/main" val="276654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DaxDem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89050" y="0"/>
            <a:ext cx="985678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3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Apps for DAX – NVML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848599" cy="5408612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Helper Library making use of SCM easier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Maintained on GitHub, </a:t>
            </a:r>
            <a:r>
              <a:rPr lang="en-US" dirty="0">
                <a:hlinkClick r:id="rId2"/>
              </a:rPr>
              <a:t>http://pmem.io/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Abstracts OS specific dependencies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Provides: key/value stores, logs, flushing, persistent heap, …</a:t>
            </a:r>
          </a:p>
          <a:p>
            <a:r>
              <a:rPr lang="en-US" dirty="0"/>
              <a:t>Use Case</a:t>
            </a:r>
          </a:p>
          <a:p>
            <a:pPr lvl="1"/>
            <a:r>
              <a:rPr lang="en-US" dirty="0"/>
              <a:t>Alternative to handling flushing or creating SCM-aware data structures yourself</a:t>
            </a:r>
          </a:p>
          <a:p>
            <a:r>
              <a:rPr lang="en-US" dirty="0"/>
              <a:t>NVML on Windows</a:t>
            </a:r>
          </a:p>
          <a:p>
            <a:r>
              <a:rPr lang="en-US" sz="20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Work underway to port NVML to Windows</a:t>
            </a:r>
          </a:p>
        </p:txBody>
      </p:sp>
    </p:spTree>
    <p:extLst>
      <p:ext uri="{BB962C8B-B14F-4D97-AF65-F5344CB8AC3E}">
        <p14:creationId xmlns:p14="http://schemas.microsoft.com/office/powerpoint/2010/main" val="312530691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6A317D6C-AC1D-473A-B658-7EF5688F9FB4}" vid="{9DC8BEF1-0C52-498F-8A52-3BA75F0AC2CD}"/>
    </a:ext>
  </a:extLst>
</a:theme>
</file>

<file path=ppt/theme/theme2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6A317D6C-AC1D-473A-B658-7EF5688F9FB4}" vid="{30A1A8F4-BDBE-45B7-81BE-58B129889C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Microsoft_Build_2016_16x9_Template</Template>
  <TotalTime>0</TotalTime>
  <Words>909</Words>
  <Application>Microsoft Office PowerPoint</Application>
  <PresentationFormat>Custom</PresentationFormat>
  <Paragraphs>140</Paragraphs>
  <Slides>11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Consolas</vt:lpstr>
      <vt:lpstr>Lucida Console</vt:lpstr>
      <vt:lpstr>Segoe UI</vt:lpstr>
      <vt:lpstr>Segoe UI Light</vt:lpstr>
      <vt:lpstr>Wingdings</vt:lpstr>
      <vt:lpstr>5-30721_Build_2016_Template_Light</vt:lpstr>
      <vt:lpstr>5-30721_Build_2016_Template_Dark</vt:lpstr>
      <vt:lpstr>Using non-volatile memory (NVDIMM-N) as byte-addressable storage in Windows Server 2016</vt:lpstr>
      <vt:lpstr>The Case for Byte-Addressability</vt:lpstr>
      <vt:lpstr>DirectAccess Architecture</vt:lpstr>
      <vt:lpstr>Using DAX in WS 2016</vt:lpstr>
      <vt:lpstr>Using DAX in WS 2016</vt:lpstr>
      <vt:lpstr>Efficiency Gains with DAX Volumes</vt:lpstr>
      <vt:lpstr>NVDIMM-N Block vs. DAX Performance</vt:lpstr>
      <vt:lpstr>PowerPoint Presentation</vt:lpstr>
      <vt:lpstr>Adapting Apps for DAX – NVML</vt:lpstr>
      <vt:lpstr>Call to Action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2016-03-19T01:03:25Z</dcterms:created>
  <dcterms:modified xsi:type="dcterms:W3CDTF">2016-11-25T03:40:17Z</dcterms:modified>
  <cp:category/>
</cp:coreProperties>
</file>