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7" r:id="rId2"/>
    <p:sldId id="258" r:id="rId3"/>
    <p:sldId id="259" r:id="rId4"/>
    <p:sldId id="268" r:id="rId5"/>
    <p:sldId id="269" r:id="rId6"/>
    <p:sldId id="282" r:id="rId7"/>
    <p:sldId id="281" r:id="rId8"/>
    <p:sldId id="284" r:id="rId9"/>
    <p:sldId id="283" r:id="rId10"/>
    <p:sldId id="286" r:id="rId11"/>
    <p:sldId id="285" r:id="rId12"/>
    <p:sldId id="287" r:id="rId13"/>
    <p:sldId id="288" r:id="rId14"/>
    <p:sldId id="277" r:id="rId15"/>
  </p:sldIdLst>
  <p:sldSz cx="9144000" cy="5143500" type="screen16x9"/>
  <p:notesSz cx="6858000" cy="9144000"/>
  <p:embeddedFontLst>
    <p:embeddedFont>
      <p:font typeface="Old Standard TT" panose="020B0604020202020204" charset="0"/>
      <p:regular r:id="rId17"/>
      <p:bold r:id="rId18"/>
      <p:italic r:id="rId19"/>
    </p:embeddedFont>
    <p:embeddedFont>
      <p:font typeface="Droid Serif" panose="02020600060500020200" pitchFamily="18" charset="0"/>
      <p:regular r:id="rId20"/>
      <p:bold r:id="rId21"/>
      <p:italic r:id="rId22"/>
      <p:boldItalic r:id="rId23"/>
    </p:embeddedFont>
    <p:embeddedFont>
      <p:font typeface="Segoe UI" panose="020B0502040204020203" pitchFamily="34" charset="0"/>
      <p:regular r:id="rId24"/>
      <p:bold r:id="rId25"/>
      <p:italic r:id="rId26"/>
      <p:boldItalic r:id="rId27"/>
    </p:embeddedFont>
    <p:embeddedFont>
      <p:font typeface="Malgun Gothic" panose="020B0503020000020004" pitchFamily="34" charset="-12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D06"/>
    <a:srgbClr val="FFC7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0F44C6-24CD-47BB-AA9A-A0C70CC583C6}">
  <a:tblStyle styleId="{320F44C6-24CD-47BB-AA9A-A0C70CC583C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420219944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1" name="Shape 20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802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9476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11730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08498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2" name="Shape 2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62756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6708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0938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Shape 3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55" name="Shape 3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7355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Subtitle">
    <p:spTree>
      <p:nvGrpSpPr>
        <p:cNvPr id="1" name="Shape 30"/>
        <p:cNvGrpSpPr/>
        <p:nvPr/>
      </p:nvGrpSpPr>
      <p:grpSpPr>
        <a:xfrm>
          <a:off x="0" y="0"/>
          <a:ext cx="0" cy="0"/>
          <a:chOff x="0" y="0"/>
          <a:chExt cx="0" cy="0"/>
        </a:xfrm>
      </p:grpSpPr>
      <p:sp>
        <p:nvSpPr>
          <p:cNvPr id="31" name="Shape 31"/>
          <p:cNvSpPr/>
          <p:nvPr/>
        </p:nvSpPr>
        <p:spPr>
          <a:xfrm>
            <a:off x="531750" y="3582789"/>
            <a:ext cx="326326" cy="324373"/>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91425" tIns="91425" rIns="91425" bIns="91425" anchor="ctr" anchorCtr="0">
            <a:noAutofit/>
          </a:bodyPr>
          <a:lstStyle/>
          <a:p>
            <a:pPr lvl="0" rtl="0">
              <a:spcBef>
                <a:spcPts val="0"/>
              </a:spcBef>
              <a:buNone/>
            </a:pPr>
            <a:endParaRPr/>
          </a:p>
        </p:txBody>
      </p:sp>
      <p:sp>
        <p:nvSpPr>
          <p:cNvPr id="32" name="Shape 32"/>
          <p:cNvSpPr/>
          <p:nvPr/>
        </p:nvSpPr>
        <p:spPr>
          <a:xfrm>
            <a:off x="803719" y="1634372"/>
            <a:ext cx="279325" cy="272177"/>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2077429">
            <a:off x="8263206" y="2349939"/>
            <a:ext cx="349010" cy="340078"/>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7106137" y="808111"/>
            <a:ext cx="318248" cy="33114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35" name="Shape 35"/>
          <p:cNvSpPr/>
          <p:nvPr/>
        </p:nvSpPr>
        <p:spPr>
          <a:xfrm rot="-2852650" flipH="1">
            <a:off x="1796885" y="655682"/>
            <a:ext cx="411759" cy="1406799"/>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7785253" flipH="1">
            <a:off x="6425387" y="3952045"/>
            <a:ext cx="337852" cy="884356"/>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37" name="Shape 37"/>
          <p:cNvSpPr/>
          <p:nvPr/>
        </p:nvSpPr>
        <p:spPr>
          <a:xfrm rot="-1632801" flipH="1">
            <a:off x="2170727" y="741238"/>
            <a:ext cx="277771" cy="995463"/>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38" name="Shape 38"/>
          <p:cNvSpPr/>
          <p:nvPr/>
        </p:nvSpPr>
        <p:spPr>
          <a:xfrm rot="-4824913" flipH="1">
            <a:off x="1699035" y="1481737"/>
            <a:ext cx="639598" cy="900838"/>
          </a:xfrm>
          <a:custGeom>
            <a:avLst/>
            <a:gdLst/>
            <a:ahLst/>
            <a:cxnLst/>
            <a:rect l="0" t="0" r="0" b="0"/>
            <a:pathLst>
              <a:path w="25585" h="36035" extrusionOk="0">
                <a:moveTo>
                  <a:pt x="13874" y="0"/>
                </a:moveTo>
                <a:lnTo>
                  <a:pt x="13514" y="60"/>
                </a:lnTo>
                <a:lnTo>
                  <a:pt x="13213" y="120"/>
                </a:lnTo>
                <a:lnTo>
                  <a:pt x="12973" y="301"/>
                </a:lnTo>
                <a:lnTo>
                  <a:pt x="12733" y="541"/>
                </a:lnTo>
                <a:lnTo>
                  <a:pt x="12553" y="901"/>
                </a:lnTo>
                <a:lnTo>
                  <a:pt x="12493" y="1262"/>
                </a:lnTo>
                <a:lnTo>
                  <a:pt x="12252" y="2162"/>
                </a:lnTo>
                <a:lnTo>
                  <a:pt x="11952" y="3063"/>
                </a:lnTo>
                <a:lnTo>
                  <a:pt x="11292" y="4805"/>
                </a:lnTo>
                <a:lnTo>
                  <a:pt x="10991" y="5526"/>
                </a:lnTo>
                <a:lnTo>
                  <a:pt x="10631" y="6186"/>
                </a:lnTo>
                <a:lnTo>
                  <a:pt x="10271" y="6787"/>
                </a:lnTo>
                <a:lnTo>
                  <a:pt x="9790" y="7387"/>
                </a:lnTo>
                <a:lnTo>
                  <a:pt x="9550" y="6967"/>
                </a:lnTo>
                <a:lnTo>
                  <a:pt x="9310" y="6547"/>
                </a:lnTo>
                <a:lnTo>
                  <a:pt x="9490" y="6366"/>
                </a:lnTo>
                <a:lnTo>
                  <a:pt x="9610" y="6126"/>
                </a:lnTo>
                <a:lnTo>
                  <a:pt x="9610" y="5886"/>
                </a:lnTo>
                <a:lnTo>
                  <a:pt x="9550" y="5586"/>
                </a:lnTo>
                <a:lnTo>
                  <a:pt x="9730" y="5405"/>
                </a:lnTo>
                <a:lnTo>
                  <a:pt x="9910" y="5225"/>
                </a:lnTo>
                <a:lnTo>
                  <a:pt x="9910" y="5165"/>
                </a:lnTo>
                <a:lnTo>
                  <a:pt x="10030" y="5045"/>
                </a:lnTo>
                <a:lnTo>
                  <a:pt x="10150" y="4685"/>
                </a:lnTo>
                <a:lnTo>
                  <a:pt x="10210" y="4384"/>
                </a:lnTo>
                <a:lnTo>
                  <a:pt x="10210" y="4084"/>
                </a:lnTo>
                <a:lnTo>
                  <a:pt x="10150" y="3844"/>
                </a:lnTo>
                <a:lnTo>
                  <a:pt x="10090" y="3664"/>
                </a:lnTo>
                <a:lnTo>
                  <a:pt x="9970" y="3424"/>
                </a:lnTo>
                <a:lnTo>
                  <a:pt x="9790" y="3183"/>
                </a:lnTo>
                <a:lnTo>
                  <a:pt x="9730" y="3123"/>
                </a:lnTo>
                <a:lnTo>
                  <a:pt x="9550" y="2943"/>
                </a:lnTo>
                <a:lnTo>
                  <a:pt x="9250" y="2823"/>
                </a:lnTo>
                <a:lnTo>
                  <a:pt x="9009" y="2763"/>
                </a:lnTo>
                <a:lnTo>
                  <a:pt x="8709" y="2703"/>
                </a:lnTo>
                <a:lnTo>
                  <a:pt x="8409" y="2763"/>
                </a:lnTo>
                <a:lnTo>
                  <a:pt x="8169" y="2823"/>
                </a:lnTo>
                <a:lnTo>
                  <a:pt x="7868" y="2943"/>
                </a:lnTo>
                <a:lnTo>
                  <a:pt x="7688" y="3123"/>
                </a:lnTo>
                <a:lnTo>
                  <a:pt x="7628" y="3183"/>
                </a:lnTo>
                <a:lnTo>
                  <a:pt x="7388" y="3484"/>
                </a:lnTo>
                <a:lnTo>
                  <a:pt x="7268" y="3784"/>
                </a:lnTo>
                <a:lnTo>
                  <a:pt x="7208" y="4084"/>
                </a:lnTo>
                <a:lnTo>
                  <a:pt x="7208" y="4144"/>
                </a:lnTo>
                <a:lnTo>
                  <a:pt x="6847" y="4324"/>
                </a:lnTo>
                <a:lnTo>
                  <a:pt x="6547" y="4505"/>
                </a:lnTo>
                <a:lnTo>
                  <a:pt x="6427" y="4745"/>
                </a:lnTo>
                <a:lnTo>
                  <a:pt x="6307" y="4985"/>
                </a:lnTo>
                <a:lnTo>
                  <a:pt x="6187" y="5225"/>
                </a:lnTo>
                <a:lnTo>
                  <a:pt x="6187" y="5465"/>
                </a:lnTo>
                <a:lnTo>
                  <a:pt x="6187" y="5706"/>
                </a:lnTo>
                <a:lnTo>
                  <a:pt x="6307" y="5946"/>
                </a:lnTo>
                <a:lnTo>
                  <a:pt x="6367" y="6186"/>
                </a:lnTo>
                <a:lnTo>
                  <a:pt x="6547" y="6426"/>
                </a:lnTo>
                <a:lnTo>
                  <a:pt x="6787" y="6547"/>
                </a:lnTo>
                <a:lnTo>
                  <a:pt x="7027" y="6667"/>
                </a:lnTo>
                <a:lnTo>
                  <a:pt x="7268" y="6787"/>
                </a:lnTo>
                <a:lnTo>
                  <a:pt x="7748" y="6787"/>
                </a:lnTo>
                <a:lnTo>
                  <a:pt x="7988" y="6727"/>
                </a:lnTo>
                <a:lnTo>
                  <a:pt x="8229" y="6607"/>
                </a:lnTo>
                <a:lnTo>
                  <a:pt x="8409" y="6426"/>
                </a:lnTo>
                <a:lnTo>
                  <a:pt x="8589" y="6547"/>
                </a:lnTo>
                <a:lnTo>
                  <a:pt x="8769" y="7327"/>
                </a:lnTo>
                <a:lnTo>
                  <a:pt x="8469" y="7207"/>
                </a:lnTo>
                <a:lnTo>
                  <a:pt x="8169" y="7207"/>
                </a:lnTo>
                <a:lnTo>
                  <a:pt x="7808" y="7147"/>
                </a:lnTo>
                <a:lnTo>
                  <a:pt x="7508" y="7087"/>
                </a:lnTo>
                <a:lnTo>
                  <a:pt x="6787" y="6847"/>
                </a:lnTo>
                <a:lnTo>
                  <a:pt x="6007" y="6667"/>
                </a:lnTo>
                <a:lnTo>
                  <a:pt x="5226" y="6486"/>
                </a:lnTo>
                <a:lnTo>
                  <a:pt x="4565" y="6186"/>
                </a:lnTo>
                <a:lnTo>
                  <a:pt x="3844" y="5886"/>
                </a:lnTo>
                <a:lnTo>
                  <a:pt x="3184" y="5526"/>
                </a:lnTo>
                <a:lnTo>
                  <a:pt x="2463" y="5225"/>
                </a:lnTo>
                <a:lnTo>
                  <a:pt x="1983" y="5165"/>
                </a:lnTo>
                <a:lnTo>
                  <a:pt x="1622" y="5225"/>
                </a:lnTo>
                <a:lnTo>
                  <a:pt x="1262" y="5405"/>
                </a:lnTo>
                <a:lnTo>
                  <a:pt x="962" y="5646"/>
                </a:lnTo>
                <a:lnTo>
                  <a:pt x="722" y="5946"/>
                </a:lnTo>
                <a:lnTo>
                  <a:pt x="541" y="6366"/>
                </a:lnTo>
                <a:lnTo>
                  <a:pt x="481" y="6787"/>
                </a:lnTo>
                <a:lnTo>
                  <a:pt x="481" y="7207"/>
                </a:lnTo>
                <a:lnTo>
                  <a:pt x="722" y="7808"/>
                </a:lnTo>
                <a:lnTo>
                  <a:pt x="962" y="8408"/>
                </a:lnTo>
                <a:lnTo>
                  <a:pt x="1382" y="8889"/>
                </a:lnTo>
                <a:lnTo>
                  <a:pt x="1803" y="9309"/>
                </a:lnTo>
                <a:lnTo>
                  <a:pt x="2343" y="9730"/>
                </a:lnTo>
                <a:lnTo>
                  <a:pt x="2944" y="10030"/>
                </a:lnTo>
                <a:lnTo>
                  <a:pt x="3544" y="10330"/>
                </a:lnTo>
                <a:lnTo>
                  <a:pt x="4145" y="10510"/>
                </a:lnTo>
                <a:lnTo>
                  <a:pt x="4805" y="10690"/>
                </a:lnTo>
                <a:lnTo>
                  <a:pt x="5466" y="10811"/>
                </a:lnTo>
                <a:lnTo>
                  <a:pt x="6007" y="10750"/>
                </a:lnTo>
                <a:lnTo>
                  <a:pt x="6607" y="10690"/>
                </a:lnTo>
                <a:lnTo>
                  <a:pt x="7148" y="10510"/>
                </a:lnTo>
                <a:lnTo>
                  <a:pt x="7688" y="10270"/>
                </a:lnTo>
                <a:lnTo>
                  <a:pt x="8829" y="9609"/>
                </a:lnTo>
                <a:lnTo>
                  <a:pt x="9009" y="9489"/>
                </a:lnTo>
                <a:lnTo>
                  <a:pt x="9190" y="9309"/>
                </a:lnTo>
                <a:lnTo>
                  <a:pt x="9310" y="9129"/>
                </a:lnTo>
                <a:lnTo>
                  <a:pt x="9370" y="8949"/>
                </a:lnTo>
                <a:lnTo>
                  <a:pt x="9670" y="9730"/>
                </a:lnTo>
                <a:lnTo>
                  <a:pt x="10271" y="11411"/>
                </a:lnTo>
                <a:lnTo>
                  <a:pt x="10811" y="13093"/>
                </a:lnTo>
                <a:lnTo>
                  <a:pt x="11472" y="15495"/>
                </a:lnTo>
                <a:lnTo>
                  <a:pt x="12012" y="17957"/>
                </a:lnTo>
                <a:lnTo>
                  <a:pt x="12012" y="17957"/>
                </a:lnTo>
                <a:lnTo>
                  <a:pt x="11832" y="17897"/>
                </a:lnTo>
                <a:lnTo>
                  <a:pt x="11712" y="17957"/>
                </a:lnTo>
                <a:lnTo>
                  <a:pt x="11111" y="18137"/>
                </a:lnTo>
                <a:lnTo>
                  <a:pt x="10511" y="18258"/>
                </a:lnTo>
                <a:lnTo>
                  <a:pt x="9970" y="18258"/>
                </a:lnTo>
                <a:lnTo>
                  <a:pt x="9310" y="18077"/>
                </a:lnTo>
                <a:lnTo>
                  <a:pt x="8769" y="17957"/>
                </a:lnTo>
                <a:lnTo>
                  <a:pt x="8229" y="17837"/>
                </a:lnTo>
                <a:lnTo>
                  <a:pt x="7628" y="17777"/>
                </a:lnTo>
                <a:lnTo>
                  <a:pt x="7088" y="17597"/>
                </a:lnTo>
                <a:lnTo>
                  <a:pt x="6067" y="17177"/>
                </a:lnTo>
                <a:lnTo>
                  <a:pt x="5046" y="16756"/>
                </a:lnTo>
                <a:lnTo>
                  <a:pt x="4025" y="16216"/>
                </a:lnTo>
                <a:lnTo>
                  <a:pt x="3064" y="15675"/>
                </a:lnTo>
                <a:lnTo>
                  <a:pt x="2643" y="15435"/>
                </a:lnTo>
                <a:lnTo>
                  <a:pt x="2283" y="15315"/>
                </a:lnTo>
                <a:lnTo>
                  <a:pt x="1863" y="15315"/>
                </a:lnTo>
                <a:lnTo>
                  <a:pt x="1502" y="15375"/>
                </a:lnTo>
                <a:lnTo>
                  <a:pt x="1142" y="15495"/>
                </a:lnTo>
                <a:lnTo>
                  <a:pt x="842" y="15735"/>
                </a:lnTo>
                <a:lnTo>
                  <a:pt x="601" y="16035"/>
                </a:lnTo>
                <a:lnTo>
                  <a:pt x="361" y="16336"/>
                </a:lnTo>
                <a:lnTo>
                  <a:pt x="181" y="16696"/>
                </a:lnTo>
                <a:lnTo>
                  <a:pt x="61" y="17056"/>
                </a:lnTo>
                <a:lnTo>
                  <a:pt x="1" y="17477"/>
                </a:lnTo>
                <a:lnTo>
                  <a:pt x="61" y="17837"/>
                </a:lnTo>
                <a:lnTo>
                  <a:pt x="181" y="18258"/>
                </a:lnTo>
                <a:lnTo>
                  <a:pt x="361" y="18618"/>
                </a:lnTo>
                <a:lnTo>
                  <a:pt x="601" y="18978"/>
                </a:lnTo>
                <a:lnTo>
                  <a:pt x="962" y="19278"/>
                </a:lnTo>
                <a:lnTo>
                  <a:pt x="1622" y="19699"/>
                </a:lnTo>
                <a:lnTo>
                  <a:pt x="2343" y="19999"/>
                </a:lnTo>
                <a:lnTo>
                  <a:pt x="3064" y="20299"/>
                </a:lnTo>
                <a:lnTo>
                  <a:pt x="3784" y="20540"/>
                </a:lnTo>
                <a:lnTo>
                  <a:pt x="4505" y="20720"/>
                </a:lnTo>
                <a:lnTo>
                  <a:pt x="5286" y="20840"/>
                </a:lnTo>
                <a:lnTo>
                  <a:pt x="6787" y="20840"/>
                </a:lnTo>
                <a:lnTo>
                  <a:pt x="7868" y="20720"/>
                </a:lnTo>
                <a:lnTo>
                  <a:pt x="8409" y="20600"/>
                </a:lnTo>
                <a:lnTo>
                  <a:pt x="8949" y="20480"/>
                </a:lnTo>
                <a:lnTo>
                  <a:pt x="9009" y="20840"/>
                </a:lnTo>
                <a:lnTo>
                  <a:pt x="9129" y="21140"/>
                </a:lnTo>
                <a:lnTo>
                  <a:pt x="9250" y="21441"/>
                </a:lnTo>
                <a:lnTo>
                  <a:pt x="9490" y="21741"/>
                </a:lnTo>
                <a:lnTo>
                  <a:pt x="9790" y="21981"/>
                </a:lnTo>
                <a:lnTo>
                  <a:pt x="10150" y="22161"/>
                </a:lnTo>
                <a:lnTo>
                  <a:pt x="10511" y="22281"/>
                </a:lnTo>
                <a:lnTo>
                  <a:pt x="11231" y="22281"/>
                </a:lnTo>
                <a:lnTo>
                  <a:pt x="11592" y="22161"/>
                </a:lnTo>
                <a:lnTo>
                  <a:pt x="11952" y="21981"/>
                </a:lnTo>
                <a:lnTo>
                  <a:pt x="12252" y="21741"/>
                </a:lnTo>
                <a:lnTo>
                  <a:pt x="12493" y="21380"/>
                </a:lnTo>
                <a:lnTo>
                  <a:pt x="12673" y="23122"/>
                </a:lnTo>
                <a:lnTo>
                  <a:pt x="12733" y="24804"/>
                </a:lnTo>
                <a:lnTo>
                  <a:pt x="12793" y="26485"/>
                </a:lnTo>
                <a:lnTo>
                  <a:pt x="12733" y="28167"/>
                </a:lnTo>
                <a:lnTo>
                  <a:pt x="12613" y="29908"/>
                </a:lnTo>
                <a:lnTo>
                  <a:pt x="12553" y="29908"/>
                </a:lnTo>
                <a:lnTo>
                  <a:pt x="11772" y="29788"/>
                </a:lnTo>
                <a:lnTo>
                  <a:pt x="10991" y="29668"/>
                </a:lnTo>
                <a:lnTo>
                  <a:pt x="10271" y="29428"/>
                </a:lnTo>
                <a:lnTo>
                  <a:pt x="9610" y="29188"/>
                </a:lnTo>
                <a:lnTo>
                  <a:pt x="8949" y="28888"/>
                </a:lnTo>
                <a:lnTo>
                  <a:pt x="8289" y="28527"/>
                </a:lnTo>
                <a:lnTo>
                  <a:pt x="7688" y="28047"/>
                </a:lnTo>
                <a:lnTo>
                  <a:pt x="7088" y="27506"/>
                </a:lnTo>
                <a:lnTo>
                  <a:pt x="7027" y="27506"/>
                </a:lnTo>
                <a:lnTo>
                  <a:pt x="7027" y="27566"/>
                </a:lnTo>
                <a:lnTo>
                  <a:pt x="7508" y="28167"/>
                </a:lnTo>
                <a:lnTo>
                  <a:pt x="8109" y="28767"/>
                </a:lnTo>
                <a:lnTo>
                  <a:pt x="8709" y="29308"/>
                </a:lnTo>
                <a:lnTo>
                  <a:pt x="9430" y="29728"/>
                </a:lnTo>
                <a:lnTo>
                  <a:pt x="10150" y="30089"/>
                </a:lnTo>
                <a:lnTo>
                  <a:pt x="10931" y="30389"/>
                </a:lnTo>
                <a:lnTo>
                  <a:pt x="11712" y="30569"/>
                </a:lnTo>
                <a:lnTo>
                  <a:pt x="12553" y="30629"/>
                </a:lnTo>
                <a:lnTo>
                  <a:pt x="12192" y="33212"/>
                </a:lnTo>
                <a:lnTo>
                  <a:pt x="11892" y="35734"/>
                </a:lnTo>
                <a:lnTo>
                  <a:pt x="11892" y="35854"/>
                </a:lnTo>
                <a:lnTo>
                  <a:pt x="11952" y="35914"/>
                </a:lnTo>
                <a:lnTo>
                  <a:pt x="12072" y="35974"/>
                </a:lnTo>
                <a:lnTo>
                  <a:pt x="12192" y="36034"/>
                </a:lnTo>
                <a:lnTo>
                  <a:pt x="12373" y="35974"/>
                </a:lnTo>
                <a:lnTo>
                  <a:pt x="12493" y="35914"/>
                </a:lnTo>
                <a:lnTo>
                  <a:pt x="12553" y="35794"/>
                </a:lnTo>
                <a:lnTo>
                  <a:pt x="12733" y="35193"/>
                </a:lnTo>
                <a:lnTo>
                  <a:pt x="13153" y="35013"/>
                </a:lnTo>
                <a:lnTo>
                  <a:pt x="13574" y="34833"/>
                </a:lnTo>
                <a:lnTo>
                  <a:pt x="14354" y="34353"/>
                </a:lnTo>
                <a:lnTo>
                  <a:pt x="15075" y="33752"/>
                </a:lnTo>
                <a:lnTo>
                  <a:pt x="15796" y="33152"/>
                </a:lnTo>
                <a:lnTo>
                  <a:pt x="16637" y="32431"/>
                </a:lnTo>
                <a:lnTo>
                  <a:pt x="17357" y="31650"/>
                </a:lnTo>
                <a:lnTo>
                  <a:pt x="17958" y="30809"/>
                </a:lnTo>
                <a:lnTo>
                  <a:pt x="18498" y="29848"/>
                </a:lnTo>
                <a:lnTo>
                  <a:pt x="18558" y="29728"/>
                </a:lnTo>
                <a:lnTo>
                  <a:pt x="18498" y="29548"/>
                </a:lnTo>
                <a:lnTo>
                  <a:pt x="18378" y="29488"/>
                </a:lnTo>
                <a:lnTo>
                  <a:pt x="18198" y="29548"/>
                </a:lnTo>
                <a:lnTo>
                  <a:pt x="17417" y="30149"/>
                </a:lnTo>
                <a:lnTo>
                  <a:pt x="16697" y="30749"/>
                </a:lnTo>
                <a:lnTo>
                  <a:pt x="15255" y="32071"/>
                </a:lnTo>
                <a:lnTo>
                  <a:pt x="14174" y="32911"/>
                </a:lnTo>
                <a:lnTo>
                  <a:pt x="13093" y="33752"/>
                </a:lnTo>
                <a:lnTo>
                  <a:pt x="13393" y="32311"/>
                </a:lnTo>
                <a:lnTo>
                  <a:pt x="13634" y="30869"/>
                </a:lnTo>
                <a:lnTo>
                  <a:pt x="13754" y="29428"/>
                </a:lnTo>
                <a:lnTo>
                  <a:pt x="13814" y="27927"/>
                </a:lnTo>
                <a:lnTo>
                  <a:pt x="13874" y="26425"/>
                </a:lnTo>
                <a:lnTo>
                  <a:pt x="13814" y="24924"/>
                </a:lnTo>
                <a:lnTo>
                  <a:pt x="13754" y="23482"/>
                </a:lnTo>
                <a:lnTo>
                  <a:pt x="13634" y="21981"/>
                </a:lnTo>
                <a:lnTo>
                  <a:pt x="14234" y="21801"/>
                </a:lnTo>
                <a:lnTo>
                  <a:pt x="14835" y="21561"/>
                </a:lnTo>
                <a:lnTo>
                  <a:pt x="15375" y="21200"/>
                </a:lnTo>
                <a:lnTo>
                  <a:pt x="15916" y="20840"/>
                </a:lnTo>
                <a:lnTo>
                  <a:pt x="16456" y="20359"/>
                </a:lnTo>
                <a:lnTo>
                  <a:pt x="16937" y="19879"/>
                </a:lnTo>
                <a:lnTo>
                  <a:pt x="17718" y="18978"/>
                </a:lnTo>
                <a:lnTo>
                  <a:pt x="18378" y="18137"/>
                </a:lnTo>
                <a:lnTo>
                  <a:pt x="18979" y="17116"/>
                </a:lnTo>
                <a:lnTo>
                  <a:pt x="19459" y="17297"/>
                </a:lnTo>
                <a:lnTo>
                  <a:pt x="19880" y="17417"/>
                </a:lnTo>
                <a:lnTo>
                  <a:pt x="20360" y="17477"/>
                </a:lnTo>
                <a:lnTo>
                  <a:pt x="20901" y="17477"/>
                </a:lnTo>
                <a:lnTo>
                  <a:pt x="21381" y="17417"/>
                </a:lnTo>
                <a:lnTo>
                  <a:pt x="21861" y="17297"/>
                </a:lnTo>
                <a:lnTo>
                  <a:pt x="22342" y="17116"/>
                </a:lnTo>
                <a:lnTo>
                  <a:pt x="22762" y="16996"/>
                </a:lnTo>
                <a:lnTo>
                  <a:pt x="23243" y="16756"/>
                </a:lnTo>
                <a:lnTo>
                  <a:pt x="23723" y="16396"/>
                </a:lnTo>
                <a:lnTo>
                  <a:pt x="24204" y="16035"/>
                </a:lnTo>
                <a:lnTo>
                  <a:pt x="24624" y="15675"/>
                </a:lnTo>
                <a:lnTo>
                  <a:pt x="25045" y="15195"/>
                </a:lnTo>
                <a:lnTo>
                  <a:pt x="25345" y="14714"/>
                </a:lnTo>
                <a:lnTo>
                  <a:pt x="25525" y="14174"/>
                </a:lnTo>
                <a:lnTo>
                  <a:pt x="25525" y="13933"/>
                </a:lnTo>
                <a:lnTo>
                  <a:pt x="25585" y="13633"/>
                </a:lnTo>
                <a:lnTo>
                  <a:pt x="25465" y="13213"/>
                </a:lnTo>
                <a:lnTo>
                  <a:pt x="25345" y="12852"/>
                </a:lnTo>
                <a:lnTo>
                  <a:pt x="25105" y="12612"/>
                </a:lnTo>
                <a:lnTo>
                  <a:pt x="24804" y="12372"/>
                </a:lnTo>
                <a:lnTo>
                  <a:pt x="24444" y="12252"/>
                </a:lnTo>
                <a:lnTo>
                  <a:pt x="24084" y="12192"/>
                </a:lnTo>
                <a:lnTo>
                  <a:pt x="23723" y="12192"/>
                </a:lnTo>
                <a:lnTo>
                  <a:pt x="23363" y="12372"/>
                </a:lnTo>
                <a:lnTo>
                  <a:pt x="23063" y="12552"/>
                </a:lnTo>
                <a:lnTo>
                  <a:pt x="22762" y="12792"/>
                </a:lnTo>
                <a:lnTo>
                  <a:pt x="22282" y="13393"/>
                </a:lnTo>
                <a:lnTo>
                  <a:pt x="21801" y="13994"/>
                </a:lnTo>
                <a:lnTo>
                  <a:pt x="21561" y="14294"/>
                </a:lnTo>
                <a:lnTo>
                  <a:pt x="21261" y="14534"/>
                </a:lnTo>
                <a:lnTo>
                  <a:pt x="21081" y="14714"/>
                </a:lnTo>
                <a:lnTo>
                  <a:pt x="21141" y="14414"/>
                </a:lnTo>
                <a:lnTo>
                  <a:pt x="21141" y="14114"/>
                </a:lnTo>
                <a:lnTo>
                  <a:pt x="21081" y="13513"/>
                </a:lnTo>
                <a:lnTo>
                  <a:pt x="20961" y="13213"/>
                </a:lnTo>
                <a:lnTo>
                  <a:pt x="20841" y="12912"/>
                </a:lnTo>
                <a:lnTo>
                  <a:pt x="20660" y="12672"/>
                </a:lnTo>
                <a:lnTo>
                  <a:pt x="20480" y="12432"/>
                </a:lnTo>
                <a:lnTo>
                  <a:pt x="20120" y="12192"/>
                </a:lnTo>
                <a:lnTo>
                  <a:pt x="19699" y="11952"/>
                </a:lnTo>
                <a:lnTo>
                  <a:pt x="19279" y="11831"/>
                </a:lnTo>
                <a:lnTo>
                  <a:pt x="18799" y="11771"/>
                </a:lnTo>
                <a:lnTo>
                  <a:pt x="18318" y="11831"/>
                </a:lnTo>
                <a:lnTo>
                  <a:pt x="17898" y="11952"/>
                </a:lnTo>
                <a:lnTo>
                  <a:pt x="17718" y="12072"/>
                </a:lnTo>
                <a:lnTo>
                  <a:pt x="17718" y="11771"/>
                </a:lnTo>
                <a:lnTo>
                  <a:pt x="17658" y="11351"/>
                </a:lnTo>
                <a:lnTo>
                  <a:pt x="17718" y="10931"/>
                </a:lnTo>
                <a:lnTo>
                  <a:pt x="17718" y="10630"/>
                </a:lnTo>
                <a:lnTo>
                  <a:pt x="17718" y="10270"/>
                </a:lnTo>
                <a:lnTo>
                  <a:pt x="17658" y="9970"/>
                </a:lnTo>
                <a:lnTo>
                  <a:pt x="17537" y="9669"/>
                </a:lnTo>
                <a:lnTo>
                  <a:pt x="17357" y="9429"/>
                </a:lnTo>
                <a:lnTo>
                  <a:pt x="17117" y="9189"/>
                </a:lnTo>
                <a:lnTo>
                  <a:pt x="16877" y="9009"/>
                </a:lnTo>
                <a:lnTo>
                  <a:pt x="16516" y="8889"/>
                </a:lnTo>
                <a:lnTo>
                  <a:pt x="16156" y="8829"/>
                </a:lnTo>
                <a:lnTo>
                  <a:pt x="15856" y="8829"/>
                </a:lnTo>
                <a:lnTo>
                  <a:pt x="15556" y="8889"/>
                </a:lnTo>
                <a:lnTo>
                  <a:pt x="15255" y="9069"/>
                </a:lnTo>
                <a:lnTo>
                  <a:pt x="14955" y="9249"/>
                </a:lnTo>
                <a:lnTo>
                  <a:pt x="14775" y="9489"/>
                </a:lnTo>
                <a:lnTo>
                  <a:pt x="14595" y="9730"/>
                </a:lnTo>
                <a:lnTo>
                  <a:pt x="14414" y="10030"/>
                </a:lnTo>
                <a:lnTo>
                  <a:pt x="14294" y="10510"/>
                </a:lnTo>
                <a:lnTo>
                  <a:pt x="14234" y="10991"/>
                </a:lnTo>
                <a:lnTo>
                  <a:pt x="14174" y="11471"/>
                </a:lnTo>
                <a:lnTo>
                  <a:pt x="14234" y="11952"/>
                </a:lnTo>
                <a:lnTo>
                  <a:pt x="14294" y="12372"/>
                </a:lnTo>
                <a:lnTo>
                  <a:pt x="14414" y="12852"/>
                </a:lnTo>
                <a:lnTo>
                  <a:pt x="14655" y="13273"/>
                </a:lnTo>
                <a:lnTo>
                  <a:pt x="14895" y="13633"/>
                </a:lnTo>
                <a:lnTo>
                  <a:pt x="15315" y="14114"/>
                </a:lnTo>
                <a:lnTo>
                  <a:pt x="15736" y="14594"/>
                </a:lnTo>
                <a:lnTo>
                  <a:pt x="16156" y="14954"/>
                </a:lnTo>
                <a:lnTo>
                  <a:pt x="16456" y="15075"/>
                </a:lnTo>
                <a:lnTo>
                  <a:pt x="16697" y="15195"/>
                </a:lnTo>
                <a:lnTo>
                  <a:pt x="16877" y="15495"/>
                </a:lnTo>
                <a:lnTo>
                  <a:pt x="17117" y="15795"/>
                </a:lnTo>
                <a:lnTo>
                  <a:pt x="17537" y="16095"/>
                </a:lnTo>
                <a:lnTo>
                  <a:pt x="18018" y="16336"/>
                </a:lnTo>
                <a:lnTo>
                  <a:pt x="17417" y="17357"/>
                </a:lnTo>
                <a:lnTo>
                  <a:pt x="17057" y="17897"/>
                </a:lnTo>
                <a:lnTo>
                  <a:pt x="16697" y="18378"/>
                </a:lnTo>
                <a:lnTo>
                  <a:pt x="15916" y="19218"/>
                </a:lnTo>
                <a:lnTo>
                  <a:pt x="15015" y="19999"/>
                </a:lnTo>
                <a:lnTo>
                  <a:pt x="14294" y="20540"/>
                </a:lnTo>
                <a:lnTo>
                  <a:pt x="13514" y="21020"/>
                </a:lnTo>
                <a:lnTo>
                  <a:pt x="13454" y="20420"/>
                </a:lnTo>
                <a:lnTo>
                  <a:pt x="13213" y="18558"/>
                </a:lnTo>
                <a:lnTo>
                  <a:pt x="12853" y="16696"/>
                </a:lnTo>
                <a:lnTo>
                  <a:pt x="12433" y="14834"/>
                </a:lnTo>
                <a:lnTo>
                  <a:pt x="11952" y="13033"/>
                </a:lnTo>
                <a:lnTo>
                  <a:pt x="11352" y="11231"/>
                </a:lnTo>
                <a:lnTo>
                  <a:pt x="10691" y="9429"/>
                </a:lnTo>
                <a:lnTo>
                  <a:pt x="10331" y="8588"/>
                </a:lnTo>
                <a:lnTo>
                  <a:pt x="10811" y="8468"/>
                </a:lnTo>
                <a:lnTo>
                  <a:pt x="11292" y="8228"/>
                </a:lnTo>
                <a:lnTo>
                  <a:pt x="12252" y="7748"/>
                </a:lnTo>
                <a:lnTo>
                  <a:pt x="13093" y="7147"/>
                </a:lnTo>
                <a:lnTo>
                  <a:pt x="13874" y="6486"/>
                </a:lnTo>
                <a:lnTo>
                  <a:pt x="14294" y="6066"/>
                </a:lnTo>
                <a:lnTo>
                  <a:pt x="14655" y="5586"/>
                </a:lnTo>
                <a:lnTo>
                  <a:pt x="14955" y="5045"/>
                </a:lnTo>
                <a:lnTo>
                  <a:pt x="15195" y="4505"/>
                </a:lnTo>
                <a:lnTo>
                  <a:pt x="15435" y="3964"/>
                </a:lnTo>
                <a:lnTo>
                  <a:pt x="15616" y="3364"/>
                </a:lnTo>
                <a:lnTo>
                  <a:pt x="15916" y="2222"/>
                </a:lnTo>
                <a:lnTo>
                  <a:pt x="15916" y="1802"/>
                </a:lnTo>
                <a:lnTo>
                  <a:pt x="15916" y="1442"/>
                </a:lnTo>
                <a:lnTo>
                  <a:pt x="15796" y="1081"/>
                </a:lnTo>
                <a:lnTo>
                  <a:pt x="15616" y="781"/>
                </a:lnTo>
                <a:lnTo>
                  <a:pt x="15375" y="541"/>
                </a:lnTo>
                <a:lnTo>
                  <a:pt x="15135" y="361"/>
                </a:lnTo>
                <a:lnTo>
                  <a:pt x="14835" y="181"/>
                </a:lnTo>
                <a:lnTo>
                  <a:pt x="14475" y="60"/>
                </a:lnTo>
                <a:lnTo>
                  <a:pt x="14174"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a:off x="7601950" y="4013871"/>
            <a:ext cx="480444" cy="367692"/>
          </a:xfrm>
          <a:custGeom>
            <a:avLst/>
            <a:gdLst/>
            <a:ahLst/>
            <a:cxnLst/>
            <a:rect l="0" t="0" r="0" b="0"/>
            <a:pathLst>
              <a:path w="34293" h="26245" extrusionOk="0">
                <a:moveTo>
                  <a:pt x="12552" y="8949"/>
                </a:moveTo>
                <a:lnTo>
                  <a:pt x="12732" y="9009"/>
                </a:lnTo>
                <a:lnTo>
                  <a:pt x="12973" y="9129"/>
                </a:lnTo>
                <a:lnTo>
                  <a:pt x="13153" y="9309"/>
                </a:lnTo>
                <a:lnTo>
                  <a:pt x="13273" y="9489"/>
                </a:lnTo>
                <a:lnTo>
                  <a:pt x="13393" y="9669"/>
                </a:lnTo>
                <a:lnTo>
                  <a:pt x="13453" y="9909"/>
                </a:lnTo>
                <a:lnTo>
                  <a:pt x="13513" y="10150"/>
                </a:lnTo>
                <a:lnTo>
                  <a:pt x="13453" y="10390"/>
                </a:lnTo>
                <a:lnTo>
                  <a:pt x="13393" y="10570"/>
                </a:lnTo>
                <a:lnTo>
                  <a:pt x="13273" y="10810"/>
                </a:lnTo>
                <a:lnTo>
                  <a:pt x="13153" y="10990"/>
                </a:lnTo>
                <a:lnTo>
                  <a:pt x="13093" y="11050"/>
                </a:lnTo>
                <a:lnTo>
                  <a:pt x="12913" y="11171"/>
                </a:lnTo>
                <a:lnTo>
                  <a:pt x="12732" y="11291"/>
                </a:lnTo>
                <a:lnTo>
                  <a:pt x="12492" y="11351"/>
                </a:lnTo>
                <a:lnTo>
                  <a:pt x="12012" y="11351"/>
                </a:lnTo>
                <a:lnTo>
                  <a:pt x="11832" y="11291"/>
                </a:lnTo>
                <a:lnTo>
                  <a:pt x="11591" y="11171"/>
                </a:lnTo>
                <a:lnTo>
                  <a:pt x="11411" y="11050"/>
                </a:lnTo>
                <a:lnTo>
                  <a:pt x="11291" y="10870"/>
                </a:lnTo>
                <a:lnTo>
                  <a:pt x="11171" y="10630"/>
                </a:lnTo>
                <a:lnTo>
                  <a:pt x="11111" y="10390"/>
                </a:lnTo>
                <a:lnTo>
                  <a:pt x="11051" y="10150"/>
                </a:lnTo>
                <a:lnTo>
                  <a:pt x="11111" y="9969"/>
                </a:lnTo>
                <a:lnTo>
                  <a:pt x="11171" y="9729"/>
                </a:lnTo>
                <a:lnTo>
                  <a:pt x="11291" y="9489"/>
                </a:lnTo>
                <a:lnTo>
                  <a:pt x="11411" y="9309"/>
                </a:lnTo>
                <a:lnTo>
                  <a:pt x="11471" y="9309"/>
                </a:lnTo>
                <a:lnTo>
                  <a:pt x="11651" y="9129"/>
                </a:lnTo>
                <a:lnTo>
                  <a:pt x="11832" y="9009"/>
                </a:lnTo>
                <a:lnTo>
                  <a:pt x="12072" y="8949"/>
                </a:lnTo>
                <a:close/>
                <a:moveTo>
                  <a:pt x="32611" y="0"/>
                </a:moveTo>
                <a:lnTo>
                  <a:pt x="32011" y="60"/>
                </a:lnTo>
                <a:lnTo>
                  <a:pt x="31410" y="120"/>
                </a:lnTo>
                <a:lnTo>
                  <a:pt x="30749" y="300"/>
                </a:lnTo>
                <a:lnTo>
                  <a:pt x="29789" y="601"/>
                </a:lnTo>
                <a:lnTo>
                  <a:pt x="28587" y="1021"/>
                </a:lnTo>
                <a:lnTo>
                  <a:pt x="27446" y="1502"/>
                </a:lnTo>
                <a:lnTo>
                  <a:pt x="26305" y="2102"/>
                </a:lnTo>
                <a:lnTo>
                  <a:pt x="25284" y="2823"/>
                </a:lnTo>
                <a:lnTo>
                  <a:pt x="24323" y="3543"/>
                </a:lnTo>
                <a:lnTo>
                  <a:pt x="23423" y="4324"/>
                </a:lnTo>
                <a:lnTo>
                  <a:pt x="22582" y="5165"/>
                </a:lnTo>
                <a:lnTo>
                  <a:pt x="21801" y="6066"/>
                </a:lnTo>
                <a:lnTo>
                  <a:pt x="21080" y="7027"/>
                </a:lnTo>
                <a:lnTo>
                  <a:pt x="20720" y="7567"/>
                </a:lnTo>
                <a:lnTo>
                  <a:pt x="20420" y="8168"/>
                </a:lnTo>
                <a:lnTo>
                  <a:pt x="19819" y="7687"/>
                </a:lnTo>
                <a:lnTo>
                  <a:pt x="19098" y="7147"/>
                </a:lnTo>
                <a:lnTo>
                  <a:pt x="18258" y="6726"/>
                </a:lnTo>
                <a:lnTo>
                  <a:pt x="17477" y="6426"/>
                </a:lnTo>
                <a:lnTo>
                  <a:pt x="16576" y="6186"/>
                </a:lnTo>
                <a:lnTo>
                  <a:pt x="15735" y="6066"/>
                </a:lnTo>
                <a:lnTo>
                  <a:pt x="14834" y="6066"/>
                </a:lnTo>
                <a:lnTo>
                  <a:pt x="13934" y="6186"/>
                </a:lnTo>
                <a:lnTo>
                  <a:pt x="13033" y="6426"/>
                </a:lnTo>
                <a:lnTo>
                  <a:pt x="12072" y="6726"/>
                </a:lnTo>
                <a:lnTo>
                  <a:pt x="11171" y="7147"/>
                </a:lnTo>
                <a:lnTo>
                  <a:pt x="10270" y="7687"/>
                </a:lnTo>
                <a:lnTo>
                  <a:pt x="9369" y="8288"/>
                </a:lnTo>
                <a:lnTo>
                  <a:pt x="8528" y="8949"/>
                </a:lnTo>
                <a:lnTo>
                  <a:pt x="7748" y="9669"/>
                </a:lnTo>
                <a:lnTo>
                  <a:pt x="7147" y="10450"/>
                </a:lnTo>
                <a:lnTo>
                  <a:pt x="6607" y="11291"/>
                </a:lnTo>
                <a:lnTo>
                  <a:pt x="6607" y="11351"/>
                </a:lnTo>
                <a:lnTo>
                  <a:pt x="6727" y="11411"/>
                </a:lnTo>
                <a:lnTo>
                  <a:pt x="7087" y="11531"/>
                </a:lnTo>
                <a:lnTo>
                  <a:pt x="7688" y="11771"/>
                </a:lnTo>
                <a:lnTo>
                  <a:pt x="8408" y="12071"/>
                </a:lnTo>
                <a:lnTo>
                  <a:pt x="8769" y="12252"/>
                </a:lnTo>
                <a:lnTo>
                  <a:pt x="9129" y="12552"/>
                </a:lnTo>
                <a:lnTo>
                  <a:pt x="9489" y="12852"/>
                </a:lnTo>
                <a:lnTo>
                  <a:pt x="9850" y="13213"/>
                </a:lnTo>
                <a:lnTo>
                  <a:pt x="10150" y="13633"/>
                </a:lnTo>
                <a:lnTo>
                  <a:pt x="10390" y="14173"/>
                </a:lnTo>
                <a:lnTo>
                  <a:pt x="10630" y="14714"/>
                </a:lnTo>
                <a:lnTo>
                  <a:pt x="10751" y="15375"/>
                </a:lnTo>
                <a:lnTo>
                  <a:pt x="10811" y="15615"/>
                </a:lnTo>
                <a:lnTo>
                  <a:pt x="10570" y="15555"/>
                </a:lnTo>
                <a:lnTo>
                  <a:pt x="9850" y="15495"/>
                </a:lnTo>
                <a:lnTo>
                  <a:pt x="9069" y="15555"/>
                </a:lnTo>
                <a:lnTo>
                  <a:pt x="8348" y="15675"/>
                </a:lnTo>
                <a:lnTo>
                  <a:pt x="7628" y="15795"/>
                </a:lnTo>
                <a:lnTo>
                  <a:pt x="6847" y="16035"/>
                </a:lnTo>
                <a:lnTo>
                  <a:pt x="6186" y="16275"/>
                </a:lnTo>
                <a:lnTo>
                  <a:pt x="5466" y="16636"/>
                </a:lnTo>
                <a:lnTo>
                  <a:pt x="4745" y="16936"/>
                </a:lnTo>
                <a:lnTo>
                  <a:pt x="4084" y="17356"/>
                </a:lnTo>
                <a:lnTo>
                  <a:pt x="3484" y="17777"/>
                </a:lnTo>
                <a:lnTo>
                  <a:pt x="2823" y="18257"/>
                </a:lnTo>
                <a:lnTo>
                  <a:pt x="2222" y="18738"/>
                </a:lnTo>
                <a:lnTo>
                  <a:pt x="1682" y="19278"/>
                </a:lnTo>
                <a:lnTo>
                  <a:pt x="1202" y="19819"/>
                </a:lnTo>
                <a:lnTo>
                  <a:pt x="721" y="20359"/>
                </a:lnTo>
                <a:lnTo>
                  <a:pt x="241" y="20960"/>
                </a:lnTo>
                <a:lnTo>
                  <a:pt x="120" y="21140"/>
                </a:lnTo>
                <a:lnTo>
                  <a:pt x="120" y="21200"/>
                </a:lnTo>
                <a:lnTo>
                  <a:pt x="60" y="21260"/>
                </a:lnTo>
                <a:lnTo>
                  <a:pt x="0" y="21380"/>
                </a:lnTo>
                <a:lnTo>
                  <a:pt x="60" y="21620"/>
                </a:lnTo>
                <a:lnTo>
                  <a:pt x="120" y="21801"/>
                </a:lnTo>
                <a:lnTo>
                  <a:pt x="241" y="21981"/>
                </a:lnTo>
                <a:lnTo>
                  <a:pt x="361" y="22161"/>
                </a:lnTo>
                <a:lnTo>
                  <a:pt x="541" y="22281"/>
                </a:lnTo>
                <a:lnTo>
                  <a:pt x="781" y="22341"/>
                </a:lnTo>
                <a:lnTo>
                  <a:pt x="961" y="22401"/>
                </a:lnTo>
                <a:lnTo>
                  <a:pt x="1442" y="22401"/>
                </a:lnTo>
                <a:lnTo>
                  <a:pt x="2162" y="22461"/>
                </a:lnTo>
                <a:lnTo>
                  <a:pt x="2943" y="22401"/>
                </a:lnTo>
                <a:lnTo>
                  <a:pt x="3784" y="22341"/>
                </a:lnTo>
                <a:lnTo>
                  <a:pt x="4505" y="22161"/>
                </a:lnTo>
                <a:lnTo>
                  <a:pt x="4925" y="22822"/>
                </a:lnTo>
                <a:lnTo>
                  <a:pt x="5466" y="23422"/>
                </a:lnTo>
                <a:lnTo>
                  <a:pt x="6006" y="23963"/>
                </a:lnTo>
                <a:lnTo>
                  <a:pt x="6667" y="24443"/>
                </a:lnTo>
                <a:lnTo>
                  <a:pt x="7327" y="24803"/>
                </a:lnTo>
                <a:lnTo>
                  <a:pt x="8048" y="25104"/>
                </a:lnTo>
                <a:lnTo>
                  <a:pt x="8829" y="25344"/>
                </a:lnTo>
                <a:lnTo>
                  <a:pt x="9549" y="25524"/>
                </a:lnTo>
                <a:lnTo>
                  <a:pt x="10330" y="25584"/>
                </a:lnTo>
                <a:lnTo>
                  <a:pt x="11111" y="25584"/>
                </a:lnTo>
                <a:lnTo>
                  <a:pt x="11892" y="25524"/>
                </a:lnTo>
                <a:lnTo>
                  <a:pt x="12672" y="25404"/>
                </a:lnTo>
                <a:lnTo>
                  <a:pt x="13393" y="25164"/>
                </a:lnTo>
                <a:lnTo>
                  <a:pt x="14114" y="24863"/>
                </a:lnTo>
                <a:lnTo>
                  <a:pt x="14774" y="24443"/>
                </a:lnTo>
                <a:lnTo>
                  <a:pt x="15435" y="23963"/>
                </a:lnTo>
                <a:lnTo>
                  <a:pt x="16156" y="24563"/>
                </a:lnTo>
                <a:lnTo>
                  <a:pt x="16996" y="25104"/>
                </a:lnTo>
                <a:lnTo>
                  <a:pt x="17897" y="25524"/>
                </a:lnTo>
                <a:lnTo>
                  <a:pt x="18798" y="25884"/>
                </a:lnTo>
                <a:lnTo>
                  <a:pt x="19339" y="26065"/>
                </a:lnTo>
                <a:lnTo>
                  <a:pt x="19939" y="26185"/>
                </a:lnTo>
                <a:lnTo>
                  <a:pt x="20480" y="26245"/>
                </a:lnTo>
                <a:lnTo>
                  <a:pt x="21621" y="26245"/>
                </a:lnTo>
                <a:lnTo>
                  <a:pt x="22221" y="26185"/>
                </a:lnTo>
                <a:lnTo>
                  <a:pt x="23302" y="26005"/>
                </a:lnTo>
                <a:lnTo>
                  <a:pt x="24443" y="25704"/>
                </a:lnTo>
                <a:lnTo>
                  <a:pt x="25524" y="25284"/>
                </a:lnTo>
                <a:lnTo>
                  <a:pt x="26545" y="24743"/>
                </a:lnTo>
                <a:lnTo>
                  <a:pt x="27506" y="24143"/>
                </a:lnTo>
                <a:lnTo>
                  <a:pt x="27566" y="24083"/>
                </a:lnTo>
                <a:lnTo>
                  <a:pt x="28287" y="24263"/>
                </a:lnTo>
                <a:lnTo>
                  <a:pt x="29008" y="24323"/>
                </a:lnTo>
                <a:lnTo>
                  <a:pt x="29728" y="24323"/>
                </a:lnTo>
                <a:lnTo>
                  <a:pt x="30449" y="24263"/>
                </a:lnTo>
                <a:lnTo>
                  <a:pt x="31110" y="24203"/>
                </a:lnTo>
                <a:lnTo>
                  <a:pt x="31830" y="24083"/>
                </a:lnTo>
                <a:lnTo>
                  <a:pt x="32131" y="23963"/>
                </a:lnTo>
                <a:lnTo>
                  <a:pt x="32431" y="23843"/>
                </a:lnTo>
                <a:lnTo>
                  <a:pt x="32731" y="23602"/>
                </a:lnTo>
                <a:lnTo>
                  <a:pt x="32972" y="23362"/>
                </a:lnTo>
                <a:lnTo>
                  <a:pt x="33032" y="23182"/>
                </a:lnTo>
                <a:lnTo>
                  <a:pt x="32972" y="23002"/>
                </a:lnTo>
                <a:lnTo>
                  <a:pt x="32851" y="22822"/>
                </a:lnTo>
                <a:lnTo>
                  <a:pt x="32671" y="22761"/>
                </a:lnTo>
                <a:lnTo>
                  <a:pt x="32371" y="22641"/>
                </a:lnTo>
                <a:lnTo>
                  <a:pt x="32071" y="22641"/>
                </a:lnTo>
                <a:lnTo>
                  <a:pt x="31410" y="22701"/>
                </a:lnTo>
                <a:lnTo>
                  <a:pt x="30749" y="22882"/>
                </a:lnTo>
                <a:lnTo>
                  <a:pt x="30089" y="23002"/>
                </a:lnTo>
                <a:lnTo>
                  <a:pt x="29428" y="23062"/>
                </a:lnTo>
                <a:lnTo>
                  <a:pt x="28828" y="23062"/>
                </a:lnTo>
                <a:lnTo>
                  <a:pt x="29728" y="22161"/>
                </a:lnTo>
                <a:lnTo>
                  <a:pt x="30569" y="21260"/>
                </a:lnTo>
                <a:lnTo>
                  <a:pt x="31290" y="21200"/>
                </a:lnTo>
                <a:lnTo>
                  <a:pt x="32071" y="21020"/>
                </a:lnTo>
                <a:lnTo>
                  <a:pt x="32791" y="20840"/>
                </a:lnTo>
                <a:lnTo>
                  <a:pt x="33452" y="20599"/>
                </a:lnTo>
                <a:lnTo>
                  <a:pt x="33632" y="20539"/>
                </a:lnTo>
                <a:lnTo>
                  <a:pt x="33812" y="20419"/>
                </a:lnTo>
                <a:lnTo>
                  <a:pt x="33932" y="20239"/>
                </a:lnTo>
                <a:lnTo>
                  <a:pt x="33992" y="20059"/>
                </a:lnTo>
                <a:lnTo>
                  <a:pt x="34053" y="19699"/>
                </a:lnTo>
                <a:lnTo>
                  <a:pt x="33992" y="19579"/>
                </a:lnTo>
                <a:lnTo>
                  <a:pt x="33932" y="19398"/>
                </a:lnTo>
                <a:lnTo>
                  <a:pt x="33752" y="19218"/>
                </a:lnTo>
                <a:lnTo>
                  <a:pt x="33512" y="19098"/>
                </a:lnTo>
                <a:lnTo>
                  <a:pt x="33272" y="19038"/>
                </a:lnTo>
                <a:lnTo>
                  <a:pt x="33032" y="19038"/>
                </a:lnTo>
                <a:lnTo>
                  <a:pt x="32251" y="19158"/>
                </a:lnTo>
                <a:lnTo>
                  <a:pt x="33092" y="17957"/>
                </a:lnTo>
                <a:lnTo>
                  <a:pt x="33512" y="17356"/>
                </a:lnTo>
                <a:lnTo>
                  <a:pt x="33812" y="16756"/>
                </a:lnTo>
                <a:lnTo>
                  <a:pt x="33872" y="16456"/>
                </a:lnTo>
                <a:lnTo>
                  <a:pt x="33812" y="16215"/>
                </a:lnTo>
                <a:lnTo>
                  <a:pt x="33632" y="15915"/>
                </a:lnTo>
                <a:lnTo>
                  <a:pt x="33452" y="15675"/>
                </a:lnTo>
                <a:lnTo>
                  <a:pt x="33032" y="15194"/>
                </a:lnTo>
                <a:lnTo>
                  <a:pt x="32791" y="14954"/>
                </a:lnTo>
                <a:lnTo>
                  <a:pt x="31891" y="14774"/>
                </a:lnTo>
                <a:lnTo>
                  <a:pt x="31050" y="14654"/>
                </a:lnTo>
                <a:lnTo>
                  <a:pt x="30149" y="14534"/>
                </a:lnTo>
                <a:lnTo>
                  <a:pt x="29308" y="14414"/>
                </a:lnTo>
                <a:lnTo>
                  <a:pt x="29728" y="13873"/>
                </a:lnTo>
                <a:lnTo>
                  <a:pt x="30149" y="13273"/>
                </a:lnTo>
                <a:lnTo>
                  <a:pt x="30509" y="12672"/>
                </a:lnTo>
                <a:lnTo>
                  <a:pt x="30809" y="12011"/>
                </a:lnTo>
                <a:lnTo>
                  <a:pt x="30990" y="11351"/>
                </a:lnTo>
                <a:lnTo>
                  <a:pt x="31110" y="10690"/>
                </a:lnTo>
                <a:lnTo>
                  <a:pt x="31170" y="9969"/>
                </a:lnTo>
                <a:lnTo>
                  <a:pt x="31170" y="9309"/>
                </a:lnTo>
                <a:lnTo>
                  <a:pt x="31050" y="8588"/>
                </a:lnTo>
                <a:lnTo>
                  <a:pt x="30870" y="7928"/>
                </a:lnTo>
                <a:lnTo>
                  <a:pt x="30629" y="7267"/>
                </a:lnTo>
                <a:lnTo>
                  <a:pt x="30329" y="6666"/>
                </a:lnTo>
                <a:lnTo>
                  <a:pt x="31110" y="6186"/>
                </a:lnTo>
                <a:lnTo>
                  <a:pt x="31770" y="5585"/>
                </a:lnTo>
                <a:lnTo>
                  <a:pt x="32371" y="4985"/>
                </a:lnTo>
                <a:lnTo>
                  <a:pt x="32911" y="4204"/>
                </a:lnTo>
                <a:lnTo>
                  <a:pt x="33212" y="3724"/>
                </a:lnTo>
                <a:lnTo>
                  <a:pt x="33512" y="3123"/>
                </a:lnTo>
                <a:lnTo>
                  <a:pt x="33692" y="2522"/>
                </a:lnTo>
                <a:lnTo>
                  <a:pt x="33752" y="2222"/>
                </a:lnTo>
                <a:lnTo>
                  <a:pt x="33752" y="1862"/>
                </a:lnTo>
                <a:lnTo>
                  <a:pt x="33992" y="1682"/>
                </a:lnTo>
                <a:lnTo>
                  <a:pt x="34173" y="1441"/>
                </a:lnTo>
                <a:lnTo>
                  <a:pt x="34293" y="1201"/>
                </a:lnTo>
                <a:lnTo>
                  <a:pt x="34293" y="961"/>
                </a:lnTo>
                <a:lnTo>
                  <a:pt x="34233" y="721"/>
                </a:lnTo>
                <a:lnTo>
                  <a:pt x="34053" y="481"/>
                </a:lnTo>
                <a:lnTo>
                  <a:pt x="33872" y="300"/>
                </a:lnTo>
                <a:lnTo>
                  <a:pt x="33692" y="180"/>
                </a:lnTo>
                <a:lnTo>
                  <a:pt x="33452" y="120"/>
                </a:lnTo>
                <a:lnTo>
                  <a:pt x="33212" y="60"/>
                </a:lnTo>
                <a:lnTo>
                  <a:pt x="32611"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40" name="Shape 40"/>
          <p:cNvSpPr/>
          <p:nvPr/>
        </p:nvSpPr>
        <p:spPr>
          <a:xfrm>
            <a:off x="7528500" y="1402500"/>
            <a:ext cx="596075" cy="600575"/>
          </a:xfrm>
          <a:custGeom>
            <a:avLst/>
            <a:gdLst/>
            <a:ahLst/>
            <a:cxnLst/>
            <a:rect l="0" t="0" r="0" b="0"/>
            <a:pathLst>
              <a:path w="23843" h="24023" extrusionOk="0">
                <a:moveTo>
                  <a:pt x="2763" y="10690"/>
                </a:moveTo>
                <a:lnTo>
                  <a:pt x="2883" y="10751"/>
                </a:lnTo>
                <a:lnTo>
                  <a:pt x="3123" y="10931"/>
                </a:lnTo>
                <a:lnTo>
                  <a:pt x="3243" y="11231"/>
                </a:lnTo>
                <a:lnTo>
                  <a:pt x="3303" y="11531"/>
                </a:lnTo>
                <a:lnTo>
                  <a:pt x="3243" y="11832"/>
                </a:lnTo>
                <a:lnTo>
                  <a:pt x="3123" y="12072"/>
                </a:lnTo>
                <a:lnTo>
                  <a:pt x="2883" y="12312"/>
                </a:lnTo>
                <a:lnTo>
                  <a:pt x="2763" y="12372"/>
                </a:lnTo>
                <a:lnTo>
                  <a:pt x="2342" y="12372"/>
                </a:lnTo>
                <a:lnTo>
                  <a:pt x="2162" y="12312"/>
                </a:lnTo>
                <a:lnTo>
                  <a:pt x="2042" y="12192"/>
                </a:lnTo>
                <a:lnTo>
                  <a:pt x="1922" y="12072"/>
                </a:lnTo>
                <a:lnTo>
                  <a:pt x="1742" y="11832"/>
                </a:lnTo>
                <a:lnTo>
                  <a:pt x="1682" y="11531"/>
                </a:lnTo>
                <a:lnTo>
                  <a:pt x="1742" y="11231"/>
                </a:lnTo>
                <a:lnTo>
                  <a:pt x="1922" y="10931"/>
                </a:lnTo>
                <a:lnTo>
                  <a:pt x="2042" y="10811"/>
                </a:lnTo>
                <a:lnTo>
                  <a:pt x="2162" y="10751"/>
                </a:lnTo>
                <a:lnTo>
                  <a:pt x="2342" y="10690"/>
                </a:lnTo>
                <a:close/>
                <a:moveTo>
                  <a:pt x="17236" y="0"/>
                </a:moveTo>
                <a:lnTo>
                  <a:pt x="16816" y="60"/>
                </a:lnTo>
                <a:lnTo>
                  <a:pt x="16335" y="181"/>
                </a:lnTo>
                <a:lnTo>
                  <a:pt x="15915" y="301"/>
                </a:lnTo>
                <a:lnTo>
                  <a:pt x="15495" y="481"/>
                </a:lnTo>
                <a:lnTo>
                  <a:pt x="15074" y="721"/>
                </a:lnTo>
                <a:lnTo>
                  <a:pt x="14714" y="961"/>
                </a:lnTo>
                <a:lnTo>
                  <a:pt x="14294" y="1202"/>
                </a:lnTo>
                <a:lnTo>
                  <a:pt x="13633" y="1862"/>
                </a:lnTo>
                <a:lnTo>
                  <a:pt x="13032" y="2583"/>
                </a:lnTo>
                <a:lnTo>
                  <a:pt x="12552" y="3424"/>
                </a:lnTo>
                <a:lnTo>
                  <a:pt x="12312" y="3964"/>
                </a:lnTo>
                <a:lnTo>
                  <a:pt x="12131" y="4565"/>
                </a:lnTo>
                <a:lnTo>
                  <a:pt x="11951" y="5105"/>
                </a:lnTo>
                <a:lnTo>
                  <a:pt x="11831" y="5646"/>
                </a:lnTo>
                <a:lnTo>
                  <a:pt x="11651" y="6847"/>
                </a:lnTo>
                <a:lnTo>
                  <a:pt x="11591" y="7988"/>
                </a:lnTo>
                <a:lnTo>
                  <a:pt x="11591" y="9129"/>
                </a:lnTo>
                <a:lnTo>
                  <a:pt x="11651" y="10330"/>
                </a:lnTo>
                <a:lnTo>
                  <a:pt x="11831" y="12672"/>
                </a:lnTo>
                <a:lnTo>
                  <a:pt x="11891" y="14114"/>
                </a:lnTo>
                <a:lnTo>
                  <a:pt x="11891" y="15555"/>
                </a:lnTo>
                <a:lnTo>
                  <a:pt x="11831" y="16276"/>
                </a:lnTo>
                <a:lnTo>
                  <a:pt x="11711" y="16996"/>
                </a:lnTo>
                <a:lnTo>
                  <a:pt x="11531" y="17717"/>
                </a:lnTo>
                <a:lnTo>
                  <a:pt x="11291" y="18378"/>
                </a:lnTo>
                <a:lnTo>
                  <a:pt x="10990" y="18918"/>
                </a:lnTo>
                <a:lnTo>
                  <a:pt x="10690" y="19459"/>
                </a:lnTo>
                <a:lnTo>
                  <a:pt x="10330" y="19939"/>
                </a:lnTo>
                <a:lnTo>
                  <a:pt x="9909" y="20360"/>
                </a:lnTo>
                <a:lnTo>
                  <a:pt x="9849" y="20420"/>
                </a:lnTo>
                <a:lnTo>
                  <a:pt x="10330" y="19158"/>
                </a:lnTo>
                <a:lnTo>
                  <a:pt x="10690" y="17837"/>
                </a:lnTo>
                <a:lnTo>
                  <a:pt x="10810" y="17177"/>
                </a:lnTo>
                <a:lnTo>
                  <a:pt x="10870" y="16516"/>
                </a:lnTo>
                <a:lnTo>
                  <a:pt x="10930" y="15795"/>
                </a:lnTo>
                <a:lnTo>
                  <a:pt x="10930" y="15135"/>
                </a:lnTo>
                <a:lnTo>
                  <a:pt x="10870" y="14354"/>
                </a:lnTo>
                <a:lnTo>
                  <a:pt x="10750" y="13513"/>
                </a:lnTo>
                <a:lnTo>
                  <a:pt x="10570" y="12612"/>
                </a:lnTo>
                <a:lnTo>
                  <a:pt x="10270" y="11771"/>
                </a:lnTo>
                <a:lnTo>
                  <a:pt x="9969" y="10871"/>
                </a:lnTo>
                <a:lnTo>
                  <a:pt x="9549" y="10090"/>
                </a:lnTo>
                <a:lnTo>
                  <a:pt x="9069" y="9369"/>
                </a:lnTo>
                <a:lnTo>
                  <a:pt x="8528" y="8769"/>
                </a:lnTo>
                <a:lnTo>
                  <a:pt x="8648" y="8348"/>
                </a:lnTo>
                <a:lnTo>
                  <a:pt x="8768" y="7868"/>
                </a:lnTo>
                <a:lnTo>
                  <a:pt x="8888" y="7327"/>
                </a:lnTo>
                <a:lnTo>
                  <a:pt x="8948" y="6667"/>
                </a:lnTo>
                <a:lnTo>
                  <a:pt x="8888" y="6066"/>
                </a:lnTo>
                <a:lnTo>
                  <a:pt x="8888" y="5766"/>
                </a:lnTo>
                <a:lnTo>
                  <a:pt x="8768" y="5466"/>
                </a:lnTo>
                <a:lnTo>
                  <a:pt x="8648" y="5225"/>
                </a:lnTo>
                <a:lnTo>
                  <a:pt x="8528" y="4985"/>
                </a:lnTo>
                <a:lnTo>
                  <a:pt x="8528" y="4745"/>
                </a:lnTo>
                <a:lnTo>
                  <a:pt x="8468" y="4565"/>
                </a:lnTo>
                <a:lnTo>
                  <a:pt x="8408" y="4445"/>
                </a:lnTo>
                <a:lnTo>
                  <a:pt x="8288" y="4385"/>
                </a:lnTo>
                <a:lnTo>
                  <a:pt x="8048" y="4385"/>
                </a:lnTo>
                <a:lnTo>
                  <a:pt x="7327" y="4685"/>
                </a:lnTo>
                <a:lnTo>
                  <a:pt x="6666" y="5045"/>
                </a:lnTo>
                <a:lnTo>
                  <a:pt x="6066" y="5526"/>
                </a:lnTo>
                <a:lnTo>
                  <a:pt x="5525" y="6066"/>
                </a:lnTo>
                <a:lnTo>
                  <a:pt x="5105" y="6547"/>
                </a:lnTo>
                <a:lnTo>
                  <a:pt x="4624" y="7147"/>
                </a:lnTo>
                <a:lnTo>
                  <a:pt x="4024" y="7207"/>
                </a:lnTo>
                <a:lnTo>
                  <a:pt x="3423" y="7327"/>
                </a:lnTo>
                <a:lnTo>
                  <a:pt x="2943" y="7507"/>
                </a:lnTo>
                <a:lnTo>
                  <a:pt x="2462" y="7688"/>
                </a:lnTo>
                <a:lnTo>
                  <a:pt x="1982" y="7988"/>
                </a:lnTo>
                <a:lnTo>
                  <a:pt x="1622" y="8288"/>
                </a:lnTo>
                <a:lnTo>
                  <a:pt x="1261" y="8588"/>
                </a:lnTo>
                <a:lnTo>
                  <a:pt x="961" y="8949"/>
                </a:lnTo>
                <a:lnTo>
                  <a:pt x="721" y="9309"/>
                </a:lnTo>
                <a:lnTo>
                  <a:pt x="480" y="9730"/>
                </a:lnTo>
                <a:lnTo>
                  <a:pt x="360" y="10150"/>
                </a:lnTo>
                <a:lnTo>
                  <a:pt x="240" y="10570"/>
                </a:lnTo>
                <a:lnTo>
                  <a:pt x="180" y="11051"/>
                </a:lnTo>
                <a:lnTo>
                  <a:pt x="180" y="11471"/>
                </a:lnTo>
                <a:lnTo>
                  <a:pt x="240" y="11892"/>
                </a:lnTo>
                <a:lnTo>
                  <a:pt x="300" y="12312"/>
                </a:lnTo>
                <a:lnTo>
                  <a:pt x="420" y="12552"/>
                </a:lnTo>
                <a:lnTo>
                  <a:pt x="240" y="12732"/>
                </a:lnTo>
                <a:lnTo>
                  <a:pt x="60" y="12973"/>
                </a:lnTo>
                <a:lnTo>
                  <a:pt x="0" y="13093"/>
                </a:lnTo>
                <a:lnTo>
                  <a:pt x="0" y="13273"/>
                </a:lnTo>
                <a:lnTo>
                  <a:pt x="0" y="13453"/>
                </a:lnTo>
                <a:lnTo>
                  <a:pt x="120" y="13633"/>
                </a:lnTo>
                <a:lnTo>
                  <a:pt x="360" y="13994"/>
                </a:lnTo>
                <a:lnTo>
                  <a:pt x="781" y="14294"/>
                </a:lnTo>
                <a:lnTo>
                  <a:pt x="1261" y="14534"/>
                </a:lnTo>
                <a:lnTo>
                  <a:pt x="1802" y="14714"/>
                </a:lnTo>
                <a:lnTo>
                  <a:pt x="2402" y="14834"/>
                </a:lnTo>
                <a:lnTo>
                  <a:pt x="3003" y="14954"/>
                </a:lnTo>
                <a:lnTo>
                  <a:pt x="4144" y="15075"/>
                </a:lnTo>
                <a:lnTo>
                  <a:pt x="3844" y="15615"/>
                </a:lnTo>
                <a:lnTo>
                  <a:pt x="3603" y="16216"/>
                </a:lnTo>
                <a:lnTo>
                  <a:pt x="3603" y="16156"/>
                </a:lnTo>
                <a:lnTo>
                  <a:pt x="3363" y="16035"/>
                </a:lnTo>
                <a:lnTo>
                  <a:pt x="3123" y="15975"/>
                </a:lnTo>
                <a:lnTo>
                  <a:pt x="2943" y="15975"/>
                </a:lnTo>
                <a:lnTo>
                  <a:pt x="2703" y="16035"/>
                </a:lnTo>
                <a:lnTo>
                  <a:pt x="2462" y="16096"/>
                </a:lnTo>
                <a:lnTo>
                  <a:pt x="2282" y="16216"/>
                </a:lnTo>
                <a:lnTo>
                  <a:pt x="2102" y="16396"/>
                </a:lnTo>
                <a:lnTo>
                  <a:pt x="1922" y="16576"/>
                </a:lnTo>
                <a:lnTo>
                  <a:pt x="1862" y="16816"/>
                </a:lnTo>
                <a:lnTo>
                  <a:pt x="1802" y="17056"/>
                </a:lnTo>
                <a:lnTo>
                  <a:pt x="1802" y="17357"/>
                </a:lnTo>
                <a:lnTo>
                  <a:pt x="1862" y="17597"/>
                </a:lnTo>
                <a:lnTo>
                  <a:pt x="1982" y="17837"/>
                </a:lnTo>
                <a:lnTo>
                  <a:pt x="2162" y="18017"/>
                </a:lnTo>
                <a:lnTo>
                  <a:pt x="2402" y="18198"/>
                </a:lnTo>
                <a:lnTo>
                  <a:pt x="2643" y="18318"/>
                </a:lnTo>
                <a:lnTo>
                  <a:pt x="3183" y="18318"/>
                </a:lnTo>
                <a:lnTo>
                  <a:pt x="3183" y="19038"/>
                </a:lnTo>
                <a:lnTo>
                  <a:pt x="3243" y="19699"/>
                </a:lnTo>
                <a:lnTo>
                  <a:pt x="3303" y="20239"/>
                </a:lnTo>
                <a:lnTo>
                  <a:pt x="3423" y="20780"/>
                </a:lnTo>
                <a:lnTo>
                  <a:pt x="3603" y="21320"/>
                </a:lnTo>
                <a:lnTo>
                  <a:pt x="3844" y="21801"/>
                </a:lnTo>
                <a:lnTo>
                  <a:pt x="3303" y="21921"/>
                </a:lnTo>
                <a:lnTo>
                  <a:pt x="2763" y="22041"/>
                </a:lnTo>
                <a:lnTo>
                  <a:pt x="2522" y="22161"/>
                </a:lnTo>
                <a:lnTo>
                  <a:pt x="2342" y="22341"/>
                </a:lnTo>
                <a:lnTo>
                  <a:pt x="2222" y="22582"/>
                </a:lnTo>
                <a:lnTo>
                  <a:pt x="2162" y="22822"/>
                </a:lnTo>
                <a:lnTo>
                  <a:pt x="2222" y="23062"/>
                </a:lnTo>
                <a:lnTo>
                  <a:pt x="2342" y="23302"/>
                </a:lnTo>
                <a:lnTo>
                  <a:pt x="2522" y="23482"/>
                </a:lnTo>
                <a:lnTo>
                  <a:pt x="2763" y="23603"/>
                </a:lnTo>
                <a:lnTo>
                  <a:pt x="3243" y="23723"/>
                </a:lnTo>
                <a:lnTo>
                  <a:pt x="3784" y="23843"/>
                </a:lnTo>
                <a:lnTo>
                  <a:pt x="4925" y="23903"/>
                </a:lnTo>
                <a:lnTo>
                  <a:pt x="6066" y="23963"/>
                </a:lnTo>
                <a:lnTo>
                  <a:pt x="7207" y="23903"/>
                </a:lnTo>
                <a:lnTo>
                  <a:pt x="7807" y="23963"/>
                </a:lnTo>
                <a:lnTo>
                  <a:pt x="8348" y="24023"/>
                </a:lnTo>
                <a:lnTo>
                  <a:pt x="9549" y="24023"/>
                </a:lnTo>
                <a:lnTo>
                  <a:pt x="10690" y="23843"/>
                </a:lnTo>
                <a:lnTo>
                  <a:pt x="11711" y="23663"/>
                </a:lnTo>
                <a:lnTo>
                  <a:pt x="12492" y="23422"/>
                </a:lnTo>
                <a:lnTo>
                  <a:pt x="13212" y="23062"/>
                </a:lnTo>
                <a:lnTo>
                  <a:pt x="13873" y="22702"/>
                </a:lnTo>
                <a:lnTo>
                  <a:pt x="14474" y="22221"/>
                </a:lnTo>
                <a:lnTo>
                  <a:pt x="15014" y="21621"/>
                </a:lnTo>
                <a:lnTo>
                  <a:pt x="15495" y="21020"/>
                </a:lnTo>
                <a:lnTo>
                  <a:pt x="15915" y="20360"/>
                </a:lnTo>
                <a:lnTo>
                  <a:pt x="16275" y="19579"/>
                </a:lnTo>
                <a:lnTo>
                  <a:pt x="16516" y="18738"/>
                </a:lnTo>
                <a:lnTo>
                  <a:pt x="16756" y="17777"/>
                </a:lnTo>
                <a:lnTo>
                  <a:pt x="16876" y="16876"/>
                </a:lnTo>
                <a:lnTo>
                  <a:pt x="16936" y="15975"/>
                </a:lnTo>
                <a:lnTo>
                  <a:pt x="16936" y="14054"/>
                </a:lnTo>
                <a:lnTo>
                  <a:pt x="16996" y="12192"/>
                </a:lnTo>
                <a:lnTo>
                  <a:pt x="17056" y="11171"/>
                </a:lnTo>
                <a:lnTo>
                  <a:pt x="17116" y="10570"/>
                </a:lnTo>
                <a:lnTo>
                  <a:pt x="17236" y="9970"/>
                </a:lnTo>
                <a:lnTo>
                  <a:pt x="17416" y="9429"/>
                </a:lnTo>
                <a:lnTo>
                  <a:pt x="17657" y="8889"/>
                </a:lnTo>
                <a:lnTo>
                  <a:pt x="17957" y="8468"/>
                </a:lnTo>
                <a:lnTo>
                  <a:pt x="18137" y="8228"/>
                </a:lnTo>
                <a:lnTo>
                  <a:pt x="18377" y="8108"/>
                </a:lnTo>
                <a:lnTo>
                  <a:pt x="18678" y="7928"/>
                </a:lnTo>
                <a:lnTo>
                  <a:pt x="18978" y="7868"/>
                </a:lnTo>
                <a:lnTo>
                  <a:pt x="19218" y="7928"/>
                </a:lnTo>
                <a:lnTo>
                  <a:pt x="19458" y="8048"/>
                </a:lnTo>
                <a:lnTo>
                  <a:pt x="19639" y="8168"/>
                </a:lnTo>
                <a:lnTo>
                  <a:pt x="19819" y="8408"/>
                </a:lnTo>
                <a:lnTo>
                  <a:pt x="19939" y="8709"/>
                </a:lnTo>
                <a:lnTo>
                  <a:pt x="19999" y="8949"/>
                </a:lnTo>
                <a:lnTo>
                  <a:pt x="20059" y="9249"/>
                </a:lnTo>
                <a:lnTo>
                  <a:pt x="20059" y="9549"/>
                </a:lnTo>
                <a:lnTo>
                  <a:pt x="19939" y="10150"/>
                </a:lnTo>
                <a:lnTo>
                  <a:pt x="19819" y="10751"/>
                </a:lnTo>
                <a:lnTo>
                  <a:pt x="19699" y="11351"/>
                </a:lnTo>
                <a:lnTo>
                  <a:pt x="19699" y="11471"/>
                </a:lnTo>
                <a:lnTo>
                  <a:pt x="19699" y="11591"/>
                </a:lnTo>
                <a:lnTo>
                  <a:pt x="19819" y="11711"/>
                </a:lnTo>
                <a:lnTo>
                  <a:pt x="19879" y="11771"/>
                </a:lnTo>
                <a:lnTo>
                  <a:pt x="20119" y="11832"/>
                </a:lnTo>
                <a:lnTo>
                  <a:pt x="20479" y="11832"/>
                </a:lnTo>
                <a:lnTo>
                  <a:pt x="20780" y="11771"/>
                </a:lnTo>
                <a:lnTo>
                  <a:pt x="21080" y="11711"/>
                </a:lnTo>
                <a:lnTo>
                  <a:pt x="21260" y="11651"/>
                </a:lnTo>
                <a:lnTo>
                  <a:pt x="21380" y="11591"/>
                </a:lnTo>
                <a:lnTo>
                  <a:pt x="21741" y="11411"/>
                </a:lnTo>
                <a:lnTo>
                  <a:pt x="22101" y="11231"/>
                </a:lnTo>
                <a:lnTo>
                  <a:pt x="22461" y="10931"/>
                </a:lnTo>
                <a:lnTo>
                  <a:pt x="22701" y="10630"/>
                </a:lnTo>
                <a:lnTo>
                  <a:pt x="22942" y="10210"/>
                </a:lnTo>
                <a:lnTo>
                  <a:pt x="23182" y="9790"/>
                </a:lnTo>
                <a:lnTo>
                  <a:pt x="23362" y="9369"/>
                </a:lnTo>
                <a:lnTo>
                  <a:pt x="23542" y="8889"/>
                </a:lnTo>
                <a:lnTo>
                  <a:pt x="23722" y="7868"/>
                </a:lnTo>
                <a:lnTo>
                  <a:pt x="23843" y="6847"/>
                </a:lnTo>
                <a:lnTo>
                  <a:pt x="23843" y="5946"/>
                </a:lnTo>
                <a:lnTo>
                  <a:pt x="23722" y="5165"/>
                </a:lnTo>
                <a:lnTo>
                  <a:pt x="23662" y="4685"/>
                </a:lnTo>
                <a:lnTo>
                  <a:pt x="23482" y="4264"/>
                </a:lnTo>
                <a:lnTo>
                  <a:pt x="23122" y="3364"/>
                </a:lnTo>
                <a:lnTo>
                  <a:pt x="22641" y="2583"/>
                </a:lnTo>
                <a:lnTo>
                  <a:pt x="22041" y="1862"/>
                </a:lnTo>
                <a:lnTo>
                  <a:pt x="21320" y="1262"/>
                </a:lnTo>
                <a:lnTo>
                  <a:pt x="20900" y="961"/>
                </a:lnTo>
                <a:lnTo>
                  <a:pt x="20539" y="721"/>
                </a:lnTo>
                <a:lnTo>
                  <a:pt x="20059" y="481"/>
                </a:lnTo>
                <a:lnTo>
                  <a:pt x="19639" y="361"/>
                </a:lnTo>
                <a:lnTo>
                  <a:pt x="19158" y="181"/>
                </a:lnTo>
                <a:lnTo>
                  <a:pt x="18738" y="60"/>
                </a:lnTo>
                <a:lnTo>
                  <a:pt x="18197" y="0"/>
                </a:lnTo>
                <a:close/>
              </a:path>
            </a:pathLst>
          </a:custGeom>
          <a:solidFill>
            <a:srgbClr val="F56737"/>
          </a:solidFill>
          <a:ln>
            <a:noFill/>
          </a:ln>
        </p:spPr>
        <p:txBody>
          <a:bodyPr lIns="91425" tIns="91425" rIns="91425" bIns="91425" anchor="ctr" anchorCtr="0">
            <a:noAutofit/>
          </a:bodyPr>
          <a:lstStyle/>
          <a:p>
            <a:pPr lvl="0">
              <a:spcBef>
                <a:spcPts val="0"/>
              </a:spcBef>
              <a:buNone/>
            </a:pPr>
            <a:endParaRPr/>
          </a:p>
        </p:txBody>
      </p:sp>
      <p:sp>
        <p:nvSpPr>
          <p:cNvPr id="41" name="Shape 41"/>
          <p:cNvSpPr/>
          <p:nvPr/>
        </p:nvSpPr>
        <p:spPr>
          <a:xfrm rot="-2952317" flipH="1">
            <a:off x="1628974" y="3153060"/>
            <a:ext cx="780518" cy="1000351"/>
          </a:xfrm>
          <a:custGeom>
            <a:avLst/>
            <a:gdLst/>
            <a:ahLst/>
            <a:cxnLst/>
            <a:rect l="0" t="0" r="0" b="0"/>
            <a:pathLst>
              <a:path w="37957" h="48647" extrusionOk="0">
                <a:moveTo>
                  <a:pt x="20840" y="1"/>
                </a:moveTo>
                <a:lnTo>
                  <a:pt x="20600" y="61"/>
                </a:lnTo>
                <a:lnTo>
                  <a:pt x="20540" y="181"/>
                </a:lnTo>
                <a:lnTo>
                  <a:pt x="20480" y="241"/>
                </a:lnTo>
                <a:lnTo>
                  <a:pt x="20240" y="1322"/>
                </a:lnTo>
                <a:lnTo>
                  <a:pt x="20119" y="2403"/>
                </a:lnTo>
                <a:lnTo>
                  <a:pt x="19939" y="4625"/>
                </a:lnTo>
                <a:lnTo>
                  <a:pt x="19159" y="3905"/>
                </a:lnTo>
                <a:lnTo>
                  <a:pt x="18738" y="3424"/>
                </a:lnTo>
                <a:lnTo>
                  <a:pt x="18258" y="2884"/>
                </a:lnTo>
                <a:lnTo>
                  <a:pt x="17777" y="2463"/>
                </a:lnTo>
                <a:lnTo>
                  <a:pt x="17477" y="2343"/>
                </a:lnTo>
                <a:lnTo>
                  <a:pt x="17177" y="2223"/>
                </a:lnTo>
                <a:lnTo>
                  <a:pt x="17057" y="2223"/>
                </a:lnTo>
                <a:lnTo>
                  <a:pt x="16996" y="2283"/>
                </a:lnTo>
                <a:lnTo>
                  <a:pt x="16996" y="2343"/>
                </a:lnTo>
                <a:lnTo>
                  <a:pt x="16936" y="2403"/>
                </a:lnTo>
                <a:lnTo>
                  <a:pt x="17057" y="2704"/>
                </a:lnTo>
                <a:lnTo>
                  <a:pt x="17177" y="3004"/>
                </a:lnTo>
                <a:lnTo>
                  <a:pt x="17537" y="3544"/>
                </a:lnTo>
                <a:lnTo>
                  <a:pt x="17957" y="4025"/>
                </a:lnTo>
                <a:lnTo>
                  <a:pt x="18378" y="4505"/>
                </a:lnTo>
                <a:lnTo>
                  <a:pt x="19279" y="5586"/>
                </a:lnTo>
                <a:lnTo>
                  <a:pt x="19579" y="5887"/>
                </a:lnTo>
                <a:lnTo>
                  <a:pt x="19819" y="6127"/>
                </a:lnTo>
                <a:lnTo>
                  <a:pt x="19819" y="6307"/>
                </a:lnTo>
                <a:lnTo>
                  <a:pt x="19579" y="7868"/>
                </a:lnTo>
                <a:lnTo>
                  <a:pt x="19279" y="9370"/>
                </a:lnTo>
                <a:lnTo>
                  <a:pt x="18618" y="12373"/>
                </a:lnTo>
                <a:lnTo>
                  <a:pt x="18017" y="15556"/>
                </a:lnTo>
                <a:lnTo>
                  <a:pt x="17537" y="18739"/>
                </a:lnTo>
                <a:lnTo>
                  <a:pt x="16516" y="17838"/>
                </a:lnTo>
                <a:lnTo>
                  <a:pt x="14414" y="15796"/>
                </a:lnTo>
                <a:lnTo>
                  <a:pt x="13093" y="14415"/>
                </a:lnTo>
                <a:lnTo>
                  <a:pt x="11772" y="12913"/>
                </a:lnTo>
                <a:lnTo>
                  <a:pt x="11952" y="12493"/>
                </a:lnTo>
                <a:lnTo>
                  <a:pt x="12372" y="11171"/>
                </a:lnTo>
                <a:lnTo>
                  <a:pt x="12672" y="9790"/>
                </a:lnTo>
                <a:lnTo>
                  <a:pt x="12973" y="8529"/>
                </a:lnTo>
                <a:lnTo>
                  <a:pt x="13153" y="7208"/>
                </a:lnTo>
                <a:lnTo>
                  <a:pt x="13153" y="6547"/>
                </a:lnTo>
                <a:lnTo>
                  <a:pt x="13213" y="5887"/>
                </a:lnTo>
                <a:lnTo>
                  <a:pt x="13153" y="5226"/>
                </a:lnTo>
                <a:lnTo>
                  <a:pt x="13033" y="4625"/>
                </a:lnTo>
                <a:lnTo>
                  <a:pt x="12973" y="4505"/>
                </a:lnTo>
                <a:lnTo>
                  <a:pt x="12913" y="4385"/>
                </a:lnTo>
                <a:lnTo>
                  <a:pt x="12672" y="4325"/>
                </a:lnTo>
                <a:lnTo>
                  <a:pt x="12492" y="4445"/>
                </a:lnTo>
                <a:lnTo>
                  <a:pt x="12432" y="4505"/>
                </a:lnTo>
                <a:lnTo>
                  <a:pt x="12372" y="4625"/>
                </a:lnTo>
                <a:lnTo>
                  <a:pt x="12192" y="5226"/>
                </a:lnTo>
                <a:lnTo>
                  <a:pt x="12132" y="5826"/>
                </a:lnTo>
                <a:lnTo>
                  <a:pt x="11952" y="7148"/>
                </a:lnTo>
                <a:lnTo>
                  <a:pt x="11832" y="8409"/>
                </a:lnTo>
                <a:lnTo>
                  <a:pt x="11591" y="9670"/>
                </a:lnTo>
                <a:lnTo>
                  <a:pt x="11291" y="10811"/>
                </a:lnTo>
                <a:lnTo>
                  <a:pt x="10991" y="11892"/>
                </a:lnTo>
                <a:lnTo>
                  <a:pt x="10931" y="11772"/>
                </a:lnTo>
                <a:lnTo>
                  <a:pt x="10030" y="10511"/>
                </a:lnTo>
                <a:lnTo>
                  <a:pt x="9249" y="9190"/>
                </a:lnTo>
                <a:lnTo>
                  <a:pt x="8528" y="7868"/>
                </a:lnTo>
                <a:lnTo>
                  <a:pt x="7988" y="6427"/>
                </a:lnTo>
                <a:lnTo>
                  <a:pt x="7748" y="5706"/>
                </a:lnTo>
                <a:lnTo>
                  <a:pt x="7568" y="4926"/>
                </a:lnTo>
                <a:lnTo>
                  <a:pt x="7267" y="3424"/>
                </a:lnTo>
                <a:lnTo>
                  <a:pt x="7027" y="1863"/>
                </a:lnTo>
                <a:lnTo>
                  <a:pt x="6907" y="301"/>
                </a:lnTo>
                <a:lnTo>
                  <a:pt x="6847" y="241"/>
                </a:lnTo>
                <a:lnTo>
                  <a:pt x="6787" y="181"/>
                </a:lnTo>
                <a:lnTo>
                  <a:pt x="6727" y="181"/>
                </a:lnTo>
                <a:lnTo>
                  <a:pt x="6667" y="241"/>
                </a:lnTo>
                <a:lnTo>
                  <a:pt x="6426" y="782"/>
                </a:lnTo>
                <a:lnTo>
                  <a:pt x="6306" y="1322"/>
                </a:lnTo>
                <a:lnTo>
                  <a:pt x="6186" y="1923"/>
                </a:lnTo>
                <a:lnTo>
                  <a:pt x="6066" y="2463"/>
                </a:lnTo>
                <a:lnTo>
                  <a:pt x="6066" y="3064"/>
                </a:lnTo>
                <a:lnTo>
                  <a:pt x="6066" y="3664"/>
                </a:lnTo>
                <a:lnTo>
                  <a:pt x="6126" y="4805"/>
                </a:lnTo>
                <a:lnTo>
                  <a:pt x="6306" y="5947"/>
                </a:lnTo>
                <a:lnTo>
                  <a:pt x="6607" y="7148"/>
                </a:lnTo>
                <a:lnTo>
                  <a:pt x="6967" y="8229"/>
                </a:lnTo>
                <a:lnTo>
                  <a:pt x="7327" y="9310"/>
                </a:lnTo>
                <a:lnTo>
                  <a:pt x="7868" y="10511"/>
                </a:lnTo>
                <a:lnTo>
                  <a:pt x="8468" y="11712"/>
                </a:lnTo>
                <a:lnTo>
                  <a:pt x="9189" y="12793"/>
                </a:lnTo>
                <a:lnTo>
                  <a:pt x="9910" y="13874"/>
                </a:lnTo>
                <a:lnTo>
                  <a:pt x="10691" y="14895"/>
                </a:lnTo>
                <a:lnTo>
                  <a:pt x="11591" y="15856"/>
                </a:lnTo>
                <a:lnTo>
                  <a:pt x="12432" y="16817"/>
                </a:lnTo>
                <a:lnTo>
                  <a:pt x="13333" y="17778"/>
                </a:lnTo>
                <a:lnTo>
                  <a:pt x="13633" y="18018"/>
                </a:lnTo>
                <a:lnTo>
                  <a:pt x="13273" y="18018"/>
                </a:lnTo>
                <a:lnTo>
                  <a:pt x="12913" y="18078"/>
                </a:lnTo>
                <a:lnTo>
                  <a:pt x="12072" y="18198"/>
                </a:lnTo>
                <a:lnTo>
                  <a:pt x="10570" y="18378"/>
                </a:lnTo>
                <a:lnTo>
                  <a:pt x="9069" y="18498"/>
                </a:lnTo>
                <a:lnTo>
                  <a:pt x="8408" y="18498"/>
                </a:lnTo>
                <a:lnTo>
                  <a:pt x="7688" y="18438"/>
                </a:lnTo>
                <a:lnTo>
                  <a:pt x="6246" y="18378"/>
                </a:lnTo>
                <a:lnTo>
                  <a:pt x="5586" y="18318"/>
                </a:lnTo>
                <a:lnTo>
                  <a:pt x="4865" y="18318"/>
                </a:lnTo>
                <a:lnTo>
                  <a:pt x="4204" y="18378"/>
                </a:lnTo>
                <a:lnTo>
                  <a:pt x="3544" y="18498"/>
                </a:lnTo>
                <a:lnTo>
                  <a:pt x="3484" y="18558"/>
                </a:lnTo>
                <a:lnTo>
                  <a:pt x="3484" y="18679"/>
                </a:lnTo>
                <a:lnTo>
                  <a:pt x="4084" y="18979"/>
                </a:lnTo>
                <a:lnTo>
                  <a:pt x="4745" y="19219"/>
                </a:lnTo>
                <a:lnTo>
                  <a:pt x="5466" y="19399"/>
                </a:lnTo>
                <a:lnTo>
                  <a:pt x="6186" y="19519"/>
                </a:lnTo>
                <a:lnTo>
                  <a:pt x="7688" y="19639"/>
                </a:lnTo>
                <a:lnTo>
                  <a:pt x="9069" y="19699"/>
                </a:lnTo>
                <a:lnTo>
                  <a:pt x="9850" y="19760"/>
                </a:lnTo>
                <a:lnTo>
                  <a:pt x="10691" y="19760"/>
                </a:lnTo>
                <a:lnTo>
                  <a:pt x="12312" y="19699"/>
                </a:lnTo>
                <a:lnTo>
                  <a:pt x="12913" y="19639"/>
                </a:lnTo>
                <a:lnTo>
                  <a:pt x="13453" y="19579"/>
                </a:lnTo>
                <a:lnTo>
                  <a:pt x="13753" y="19519"/>
                </a:lnTo>
                <a:lnTo>
                  <a:pt x="13994" y="19399"/>
                </a:lnTo>
                <a:lnTo>
                  <a:pt x="14234" y="19219"/>
                </a:lnTo>
                <a:lnTo>
                  <a:pt x="14474" y="19039"/>
                </a:lnTo>
                <a:lnTo>
                  <a:pt x="14534" y="18919"/>
                </a:lnTo>
                <a:lnTo>
                  <a:pt x="15135" y="19519"/>
                </a:lnTo>
                <a:lnTo>
                  <a:pt x="16036" y="20360"/>
                </a:lnTo>
                <a:lnTo>
                  <a:pt x="16516" y="20720"/>
                </a:lnTo>
                <a:lnTo>
                  <a:pt x="16756" y="20901"/>
                </a:lnTo>
                <a:lnTo>
                  <a:pt x="17057" y="21021"/>
                </a:lnTo>
                <a:lnTo>
                  <a:pt x="17177" y="21021"/>
                </a:lnTo>
                <a:lnTo>
                  <a:pt x="16576" y="24384"/>
                </a:lnTo>
                <a:lnTo>
                  <a:pt x="15375" y="30329"/>
                </a:lnTo>
                <a:lnTo>
                  <a:pt x="14714" y="33272"/>
                </a:lnTo>
                <a:lnTo>
                  <a:pt x="14054" y="36215"/>
                </a:lnTo>
                <a:lnTo>
                  <a:pt x="13753" y="37416"/>
                </a:lnTo>
                <a:lnTo>
                  <a:pt x="13213" y="37056"/>
                </a:lnTo>
                <a:lnTo>
                  <a:pt x="12612" y="36695"/>
                </a:lnTo>
                <a:lnTo>
                  <a:pt x="11591" y="36035"/>
                </a:lnTo>
                <a:lnTo>
                  <a:pt x="9790" y="34714"/>
                </a:lnTo>
                <a:lnTo>
                  <a:pt x="9850" y="34654"/>
                </a:lnTo>
                <a:lnTo>
                  <a:pt x="9910" y="34173"/>
                </a:lnTo>
                <a:lnTo>
                  <a:pt x="9910" y="33753"/>
                </a:lnTo>
                <a:lnTo>
                  <a:pt x="9850" y="33272"/>
                </a:lnTo>
                <a:lnTo>
                  <a:pt x="9730" y="32792"/>
                </a:lnTo>
                <a:lnTo>
                  <a:pt x="9369" y="31891"/>
                </a:lnTo>
                <a:lnTo>
                  <a:pt x="9069" y="31050"/>
                </a:lnTo>
                <a:lnTo>
                  <a:pt x="8769" y="30149"/>
                </a:lnTo>
                <a:lnTo>
                  <a:pt x="8468" y="29248"/>
                </a:lnTo>
                <a:lnTo>
                  <a:pt x="8288" y="28828"/>
                </a:lnTo>
                <a:lnTo>
                  <a:pt x="8048" y="28408"/>
                </a:lnTo>
                <a:lnTo>
                  <a:pt x="7808" y="28047"/>
                </a:lnTo>
                <a:lnTo>
                  <a:pt x="7508" y="27687"/>
                </a:lnTo>
                <a:lnTo>
                  <a:pt x="7387" y="27627"/>
                </a:lnTo>
                <a:lnTo>
                  <a:pt x="7207" y="27627"/>
                </a:lnTo>
                <a:lnTo>
                  <a:pt x="7027" y="27687"/>
                </a:lnTo>
                <a:lnTo>
                  <a:pt x="6967" y="27867"/>
                </a:lnTo>
                <a:lnTo>
                  <a:pt x="6907" y="28348"/>
                </a:lnTo>
                <a:lnTo>
                  <a:pt x="6907" y="28828"/>
                </a:lnTo>
                <a:lnTo>
                  <a:pt x="6967" y="29309"/>
                </a:lnTo>
                <a:lnTo>
                  <a:pt x="7087" y="29789"/>
                </a:lnTo>
                <a:lnTo>
                  <a:pt x="7387" y="30750"/>
                </a:lnTo>
                <a:lnTo>
                  <a:pt x="7688" y="31651"/>
                </a:lnTo>
                <a:lnTo>
                  <a:pt x="7988" y="32612"/>
                </a:lnTo>
                <a:lnTo>
                  <a:pt x="8108" y="33152"/>
                </a:lnTo>
                <a:lnTo>
                  <a:pt x="8288" y="33633"/>
                </a:lnTo>
                <a:lnTo>
                  <a:pt x="7387" y="32972"/>
                </a:lnTo>
                <a:lnTo>
                  <a:pt x="5466" y="31531"/>
                </a:lnTo>
                <a:lnTo>
                  <a:pt x="4565" y="30810"/>
                </a:lnTo>
                <a:lnTo>
                  <a:pt x="3664" y="30029"/>
                </a:lnTo>
                <a:lnTo>
                  <a:pt x="2883" y="29188"/>
                </a:lnTo>
                <a:lnTo>
                  <a:pt x="2042" y="28408"/>
                </a:lnTo>
                <a:lnTo>
                  <a:pt x="1622" y="27987"/>
                </a:lnTo>
                <a:lnTo>
                  <a:pt x="1202" y="27627"/>
                </a:lnTo>
                <a:lnTo>
                  <a:pt x="721" y="27327"/>
                </a:lnTo>
                <a:lnTo>
                  <a:pt x="241" y="27086"/>
                </a:lnTo>
                <a:lnTo>
                  <a:pt x="60" y="27086"/>
                </a:lnTo>
                <a:lnTo>
                  <a:pt x="60" y="27147"/>
                </a:lnTo>
                <a:lnTo>
                  <a:pt x="0" y="27207"/>
                </a:lnTo>
                <a:lnTo>
                  <a:pt x="121" y="27687"/>
                </a:lnTo>
                <a:lnTo>
                  <a:pt x="241" y="28167"/>
                </a:lnTo>
                <a:lnTo>
                  <a:pt x="481" y="28588"/>
                </a:lnTo>
                <a:lnTo>
                  <a:pt x="721" y="29008"/>
                </a:lnTo>
                <a:lnTo>
                  <a:pt x="1322" y="29789"/>
                </a:lnTo>
                <a:lnTo>
                  <a:pt x="2042" y="30510"/>
                </a:lnTo>
                <a:lnTo>
                  <a:pt x="2943" y="31411"/>
                </a:lnTo>
                <a:lnTo>
                  <a:pt x="3904" y="32251"/>
                </a:lnTo>
                <a:lnTo>
                  <a:pt x="5886" y="33933"/>
                </a:lnTo>
                <a:lnTo>
                  <a:pt x="10090" y="37176"/>
                </a:lnTo>
                <a:lnTo>
                  <a:pt x="12312" y="38918"/>
                </a:lnTo>
                <a:lnTo>
                  <a:pt x="12793" y="39278"/>
                </a:lnTo>
                <a:lnTo>
                  <a:pt x="13213" y="39578"/>
                </a:lnTo>
                <a:lnTo>
                  <a:pt x="12552" y="42041"/>
                </a:lnTo>
                <a:lnTo>
                  <a:pt x="12132" y="43422"/>
                </a:lnTo>
                <a:lnTo>
                  <a:pt x="11711" y="44923"/>
                </a:lnTo>
                <a:lnTo>
                  <a:pt x="11531" y="45704"/>
                </a:lnTo>
                <a:lnTo>
                  <a:pt x="11411" y="46485"/>
                </a:lnTo>
                <a:lnTo>
                  <a:pt x="11351" y="47205"/>
                </a:lnTo>
                <a:lnTo>
                  <a:pt x="11411" y="47926"/>
                </a:lnTo>
                <a:lnTo>
                  <a:pt x="11531" y="48166"/>
                </a:lnTo>
                <a:lnTo>
                  <a:pt x="11651" y="48346"/>
                </a:lnTo>
                <a:lnTo>
                  <a:pt x="11892" y="48527"/>
                </a:lnTo>
                <a:lnTo>
                  <a:pt x="12132" y="48587"/>
                </a:lnTo>
                <a:lnTo>
                  <a:pt x="12372" y="48647"/>
                </a:lnTo>
                <a:lnTo>
                  <a:pt x="12612" y="48587"/>
                </a:lnTo>
                <a:lnTo>
                  <a:pt x="12853" y="48527"/>
                </a:lnTo>
                <a:lnTo>
                  <a:pt x="13033" y="48346"/>
                </a:lnTo>
                <a:lnTo>
                  <a:pt x="13453" y="47866"/>
                </a:lnTo>
                <a:lnTo>
                  <a:pt x="13753" y="47325"/>
                </a:lnTo>
                <a:lnTo>
                  <a:pt x="14054" y="46725"/>
                </a:lnTo>
                <a:lnTo>
                  <a:pt x="14294" y="46064"/>
                </a:lnTo>
                <a:lnTo>
                  <a:pt x="15315" y="45524"/>
                </a:lnTo>
                <a:lnTo>
                  <a:pt x="16336" y="44923"/>
                </a:lnTo>
                <a:lnTo>
                  <a:pt x="18318" y="43662"/>
                </a:lnTo>
                <a:lnTo>
                  <a:pt x="22762" y="40899"/>
                </a:lnTo>
                <a:lnTo>
                  <a:pt x="24263" y="39939"/>
                </a:lnTo>
                <a:lnTo>
                  <a:pt x="24323" y="39999"/>
                </a:lnTo>
                <a:lnTo>
                  <a:pt x="24383" y="40059"/>
                </a:lnTo>
                <a:lnTo>
                  <a:pt x="24864" y="40239"/>
                </a:lnTo>
                <a:lnTo>
                  <a:pt x="25344" y="40359"/>
                </a:lnTo>
                <a:lnTo>
                  <a:pt x="26906" y="40359"/>
                </a:lnTo>
                <a:lnTo>
                  <a:pt x="27446" y="40239"/>
                </a:lnTo>
                <a:lnTo>
                  <a:pt x="28467" y="39999"/>
                </a:lnTo>
                <a:lnTo>
                  <a:pt x="29368" y="39698"/>
                </a:lnTo>
                <a:lnTo>
                  <a:pt x="29849" y="39518"/>
                </a:lnTo>
                <a:lnTo>
                  <a:pt x="30389" y="39278"/>
                </a:lnTo>
                <a:lnTo>
                  <a:pt x="30810" y="39038"/>
                </a:lnTo>
                <a:lnTo>
                  <a:pt x="31230" y="38737"/>
                </a:lnTo>
                <a:lnTo>
                  <a:pt x="31530" y="38377"/>
                </a:lnTo>
                <a:lnTo>
                  <a:pt x="31650" y="38137"/>
                </a:lnTo>
                <a:lnTo>
                  <a:pt x="31710" y="37897"/>
                </a:lnTo>
                <a:lnTo>
                  <a:pt x="31650" y="37716"/>
                </a:lnTo>
                <a:lnTo>
                  <a:pt x="31590" y="37656"/>
                </a:lnTo>
                <a:lnTo>
                  <a:pt x="31470" y="37596"/>
                </a:lnTo>
                <a:lnTo>
                  <a:pt x="31110" y="37596"/>
                </a:lnTo>
                <a:lnTo>
                  <a:pt x="30689" y="37656"/>
                </a:lnTo>
                <a:lnTo>
                  <a:pt x="30269" y="37776"/>
                </a:lnTo>
                <a:lnTo>
                  <a:pt x="29909" y="37957"/>
                </a:lnTo>
                <a:lnTo>
                  <a:pt x="29068" y="38377"/>
                </a:lnTo>
                <a:lnTo>
                  <a:pt x="28708" y="38557"/>
                </a:lnTo>
                <a:lnTo>
                  <a:pt x="28347" y="38737"/>
                </a:lnTo>
                <a:lnTo>
                  <a:pt x="27446" y="38978"/>
                </a:lnTo>
                <a:lnTo>
                  <a:pt x="26546" y="39218"/>
                </a:lnTo>
                <a:lnTo>
                  <a:pt x="25645" y="39398"/>
                </a:lnTo>
                <a:lnTo>
                  <a:pt x="24804" y="39638"/>
                </a:lnTo>
                <a:lnTo>
                  <a:pt x="24804" y="39638"/>
                </a:lnTo>
                <a:lnTo>
                  <a:pt x="27146" y="38137"/>
                </a:lnTo>
                <a:lnTo>
                  <a:pt x="28047" y="37536"/>
                </a:lnTo>
                <a:lnTo>
                  <a:pt x="29008" y="36876"/>
                </a:lnTo>
                <a:lnTo>
                  <a:pt x="29428" y="36515"/>
                </a:lnTo>
                <a:lnTo>
                  <a:pt x="29789" y="36095"/>
                </a:lnTo>
                <a:lnTo>
                  <a:pt x="30149" y="35675"/>
                </a:lnTo>
                <a:lnTo>
                  <a:pt x="30389" y="35194"/>
                </a:lnTo>
                <a:lnTo>
                  <a:pt x="30389" y="35074"/>
                </a:lnTo>
                <a:lnTo>
                  <a:pt x="30329" y="35014"/>
                </a:lnTo>
                <a:lnTo>
                  <a:pt x="29789" y="35074"/>
                </a:lnTo>
                <a:lnTo>
                  <a:pt x="29248" y="35134"/>
                </a:lnTo>
                <a:lnTo>
                  <a:pt x="28708" y="35314"/>
                </a:lnTo>
                <a:lnTo>
                  <a:pt x="28167" y="35494"/>
                </a:lnTo>
                <a:lnTo>
                  <a:pt x="27206" y="36035"/>
                </a:lnTo>
                <a:lnTo>
                  <a:pt x="26245" y="36575"/>
                </a:lnTo>
                <a:lnTo>
                  <a:pt x="23903" y="37957"/>
                </a:lnTo>
                <a:lnTo>
                  <a:pt x="21561" y="39398"/>
                </a:lnTo>
                <a:lnTo>
                  <a:pt x="21501" y="39398"/>
                </a:lnTo>
                <a:lnTo>
                  <a:pt x="21561" y="39338"/>
                </a:lnTo>
                <a:lnTo>
                  <a:pt x="21921" y="38377"/>
                </a:lnTo>
                <a:lnTo>
                  <a:pt x="22342" y="37416"/>
                </a:lnTo>
                <a:lnTo>
                  <a:pt x="22762" y="36515"/>
                </a:lnTo>
                <a:lnTo>
                  <a:pt x="22942" y="36035"/>
                </a:lnTo>
                <a:lnTo>
                  <a:pt x="23122" y="35554"/>
                </a:lnTo>
                <a:lnTo>
                  <a:pt x="23062" y="35314"/>
                </a:lnTo>
                <a:lnTo>
                  <a:pt x="22942" y="35194"/>
                </a:lnTo>
                <a:lnTo>
                  <a:pt x="22822" y="35074"/>
                </a:lnTo>
                <a:lnTo>
                  <a:pt x="22702" y="35134"/>
                </a:lnTo>
                <a:lnTo>
                  <a:pt x="22582" y="35134"/>
                </a:lnTo>
                <a:lnTo>
                  <a:pt x="22281" y="35434"/>
                </a:lnTo>
                <a:lnTo>
                  <a:pt x="21981" y="35735"/>
                </a:lnTo>
                <a:lnTo>
                  <a:pt x="21681" y="36095"/>
                </a:lnTo>
                <a:lnTo>
                  <a:pt x="21441" y="36455"/>
                </a:lnTo>
                <a:lnTo>
                  <a:pt x="21080" y="37176"/>
                </a:lnTo>
                <a:lnTo>
                  <a:pt x="20720" y="38017"/>
                </a:lnTo>
                <a:lnTo>
                  <a:pt x="20480" y="38437"/>
                </a:lnTo>
                <a:lnTo>
                  <a:pt x="20240" y="39038"/>
                </a:lnTo>
                <a:lnTo>
                  <a:pt x="20059" y="39698"/>
                </a:lnTo>
                <a:lnTo>
                  <a:pt x="20059" y="39999"/>
                </a:lnTo>
                <a:lnTo>
                  <a:pt x="20059" y="40299"/>
                </a:lnTo>
                <a:lnTo>
                  <a:pt x="17117" y="42041"/>
                </a:lnTo>
                <a:lnTo>
                  <a:pt x="15075" y="43302"/>
                </a:lnTo>
                <a:lnTo>
                  <a:pt x="15195" y="42761"/>
                </a:lnTo>
                <a:lnTo>
                  <a:pt x="15976" y="39878"/>
                </a:lnTo>
                <a:lnTo>
                  <a:pt x="16696" y="36996"/>
                </a:lnTo>
                <a:lnTo>
                  <a:pt x="17597" y="33092"/>
                </a:lnTo>
                <a:lnTo>
                  <a:pt x="18438" y="29248"/>
                </a:lnTo>
                <a:lnTo>
                  <a:pt x="18738" y="29128"/>
                </a:lnTo>
                <a:lnTo>
                  <a:pt x="19038" y="28948"/>
                </a:lnTo>
                <a:lnTo>
                  <a:pt x="19639" y="28528"/>
                </a:lnTo>
                <a:lnTo>
                  <a:pt x="20720" y="27567"/>
                </a:lnTo>
                <a:lnTo>
                  <a:pt x="21981" y="26486"/>
                </a:lnTo>
                <a:lnTo>
                  <a:pt x="22101" y="26666"/>
                </a:lnTo>
                <a:lnTo>
                  <a:pt x="22342" y="26786"/>
                </a:lnTo>
                <a:lnTo>
                  <a:pt x="22762" y="26906"/>
                </a:lnTo>
                <a:lnTo>
                  <a:pt x="23242" y="26966"/>
                </a:lnTo>
                <a:lnTo>
                  <a:pt x="23723" y="26966"/>
                </a:lnTo>
                <a:lnTo>
                  <a:pt x="24744" y="27086"/>
                </a:lnTo>
                <a:lnTo>
                  <a:pt x="26786" y="27086"/>
                </a:lnTo>
                <a:lnTo>
                  <a:pt x="27807" y="26966"/>
                </a:lnTo>
                <a:lnTo>
                  <a:pt x="28708" y="26906"/>
                </a:lnTo>
                <a:lnTo>
                  <a:pt x="29608" y="26726"/>
                </a:lnTo>
                <a:lnTo>
                  <a:pt x="30509" y="26546"/>
                </a:lnTo>
                <a:lnTo>
                  <a:pt x="31410" y="26306"/>
                </a:lnTo>
                <a:lnTo>
                  <a:pt x="32311" y="26065"/>
                </a:lnTo>
                <a:lnTo>
                  <a:pt x="33212" y="25765"/>
                </a:lnTo>
                <a:lnTo>
                  <a:pt x="34953" y="25105"/>
                </a:lnTo>
                <a:lnTo>
                  <a:pt x="35074" y="24984"/>
                </a:lnTo>
                <a:lnTo>
                  <a:pt x="35194" y="24864"/>
                </a:lnTo>
                <a:lnTo>
                  <a:pt x="35314" y="24624"/>
                </a:lnTo>
                <a:lnTo>
                  <a:pt x="35314" y="24384"/>
                </a:lnTo>
                <a:lnTo>
                  <a:pt x="35194" y="24144"/>
                </a:lnTo>
                <a:lnTo>
                  <a:pt x="35014" y="23903"/>
                </a:lnTo>
                <a:lnTo>
                  <a:pt x="34773" y="23723"/>
                </a:lnTo>
                <a:lnTo>
                  <a:pt x="34473" y="23723"/>
                </a:lnTo>
                <a:lnTo>
                  <a:pt x="34173" y="23783"/>
                </a:lnTo>
                <a:lnTo>
                  <a:pt x="33272" y="24144"/>
                </a:lnTo>
                <a:lnTo>
                  <a:pt x="32311" y="24504"/>
                </a:lnTo>
                <a:lnTo>
                  <a:pt x="31350" y="24804"/>
                </a:lnTo>
                <a:lnTo>
                  <a:pt x="30449" y="25045"/>
                </a:lnTo>
                <a:lnTo>
                  <a:pt x="29428" y="25225"/>
                </a:lnTo>
                <a:lnTo>
                  <a:pt x="28467" y="25405"/>
                </a:lnTo>
                <a:lnTo>
                  <a:pt x="27506" y="25525"/>
                </a:lnTo>
                <a:lnTo>
                  <a:pt x="26485" y="25585"/>
                </a:lnTo>
                <a:lnTo>
                  <a:pt x="25645" y="25645"/>
                </a:lnTo>
                <a:lnTo>
                  <a:pt x="24744" y="25585"/>
                </a:lnTo>
                <a:lnTo>
                  <a:pt x="23062" y="25465"/>
                </a:lnTo>
                <a:lnTo>
                  <a:pt x="23663" y="24864"/>
                </a:lnTo>
                <a:lnTo>
                  <a:pt x="24984" y="23483"/>
                </a:lnTo>
                <a:lnTo>
                  <a:pt x="26305" y="21982"/>
                </a:lnTo>
                <a:lnTo>
                  <a:pt x="27506" y="20480"/>
                </a:lnTo>
                <a:lnTo>
                  <a:pt x="28647" y="18919"/>
                </a:lnTo>
                <a:lnTo>
                  <a:pt x="29729" y="17237"/>
                </a:lnTo>
                <a:lnTo>
                  <a:pt x="30749" y="15496"/>
                </a:lnTo>
                <a:lnTo>
                  <a:pt x="30990" y="15556"/>
                </a:lnTo>
                <a:lnTo>
                  <a:pt x="31170" y="15496"/>
                </a:lnTo>
                <a:lnTo>
                  <a:pt x="31290" y="15435"/>
                </a:lnTo>
                <a:lnTo>
                  <a:pt x="32371" y="14715"/>
                </a:lnTo>
                <a:lnTo>
                  <a:pt x="33392" y="13934"/>
                </a:lnTo>
                <a:lnTo>
                  <a:pt x="34353" y="13093"/>
                </a:lnTo>
                <a:lnTo>
                  <a:pt x="35254" y="12252"/>
                </a:lnTo>
                <a:lnTo>
                  <a:pt x="36095" y="11352"/>
                </a:lnTo>
                <a:lnTo>
                  <a:pt x="36875" y="10451"/>
                </a:lnTo>
                <a:lnTo>
                  <a:pt x="37176" y="9970"/>
                </a:lnTo>
                <a:lnTo>
                  <a:pt x="37476" y="9490"/>
                </a:lnTo>
                <a:lnTo>
                  <a:pt x="37776" y="8949"/>
                </a:lnTo>
                <a:lnTo>
                  <a:pt x="37956" y="8409"/>
                </a:lnTo>
                <a:lnTo>
                  <a:pt x="37956" y="8229"/>
                </a:lnTo>
                <a:lnTo>
                  <a:pt x="37836" y="8109"/>
                </a:lnTo>
                <a:lnTo>
                  <a:pt x="37716" y="8049"/>
                </a:lnTo>
                <a:lnTo>
                  <a:pt x="37596" y="8109"/>
                </a:lnTo>
                <a:lnTo>
                  <a:pt x="37115" y="8409"/>
                </a:lnTo>
                <a:lnTo>
                  <a:pt x="36695" y="8769"/>
                </a:lnTo>
                <a:lnTo>
                  <a:pt x="35914" y="9550"/>
                </a:lnTo>
                <a:lnTo>
                  <a:pt x="35194" y="10331"/>
                </a:lnTo>
                <a:lnTo>
                  <a:pt x="34413" y="11111"/>
                </a:lnTo>
                <a:lnTo>
                  <a:pt x="33212" y="12132"/>
                </a:lnTo>
                <a:lnTo>
                  <a:pt x="31951" y="13093"/>
                </a:lnTo>
                <a:lnTo>
                  <a:pt x="32371" y="12132"/>
                </a:lnTo>
                <a:lnTo>
                  <a:pt x="33092" y="10391"/>
                </a:lnTo>
                <a:lnTo>
                  <a:pt x="33752" y="8649"/>
                </a:lnTo>
                <a:lnTo>
                  <a:pt x="34053" y="7928"/>
                </a:lnTo>
                <a:lnTo>
                  <a:pt x="34293" y="7088"/>
                </a:lnTo>
                <a:lnTo>
                  <a:pt x="34353" y="6667"/>
                </a:lnTo>
                <a:lnTo>
                  <a:pt x="34353" y="6247"/>
                </a:lnTo>
                <a:lnTo>
                  <a:pt x="34353" y="5887"/>
                </a:lnTo>
                <a:lnTo>
                  <a:pt x="34233" y="5526"/>
                </a:lnTo>
                <a:lnTo>
                  <a:pt x="34113" y="5466"/>
                </a:lnTo>
                <a:lnTo>
                  <a:pt x="34053" y="5466"/>
                </a:lnTo>
                <a:lnTo>
                  <a:pt x="33752" y="5706"/>
                </a:lnTo>
                <a:lnTo>
                  <a:pt x="33512" y="5947"/>
                </a:lnTo>
                <a:lnTo>
                  <a:pt x="33332" y="6247"/>
                </a:lnTo>
                <a:lnTo>
                  <a:pt x="33152" y="6607"/>
                </a:lnTo>
                <a:lnTo>
                  <a:pt x="32912" y="7268"/>
                </a:lnTo>
                <a:lnTo>
                  <a:pt x="32671" y="7928"/>
                </a:lnTo>
                <a:lnTo>
                  <a:pt x="31951" y="9790"/>
                </a:lnTo>
                <a:lnTo>
                  <a:pt x="31110" y="11592"/>
                </a:lnTo>
                <a:lnTo>
                  <a:pt x="30269" y="13213"/>
                </a:lnTo>
                <a:lnTo>
                  <a:pt x="29308" y="14835"/>
                </a:lnTo>
                <a:lnTo>
                  <a:pt x="28347" y="16396"/>
                </a:lnTo>
                <a:lnTo>
                  <a:pt x="27266" y="17898"/>
                </a:lnTo>
                <a:lnTo>
                  <a:pt x="26365" y="19219"/>
                </a:lnTo>
                <a:lnTo>
                  <a:pt x="25344" y="20420"/>
                </a:lnTo>
                <a:lnTo>
                  <a:pt x="25224" y="19219"/>
                </a:lnTo>
                <a:lnTo>
                  <a:pt x="25104" y="17958"/>
                </a:lnTo>
                <a:lnTo>
                  <a:pt x="24924" y="16757"/>
                </a:lnTo>
                <a:lnTo>
                  <a:pt x="24744" y="16156"/>
                </a:lnTo>
                <a:lnTo>
                  <a:pt x="24564" y="15616"/>
                </a:lnTo>
                <a:lnTo>
                  <a:pt x="24504" y="15435"/>
                </a:lnTo>
                <a:lnTo>
                  <a:pt x="24383" y="15315"/>
                </a:lnTo>
                <a:lnTo>
                  <a:pt x="24203" y="15255"/>
                </a:lnTo>
                <a:lnTo>
                  <a:pt x="24023" y="15255"/>
                </a:lnTo>
                <a:lnTo>
                  <a:pt x="23903" y="15315"/>
                </a:lnTo>
                <a:lnTo>
                  <a:pt x="23783" y="15435"/>
                </a:lnTo>
                <a:lnTo>
                  <a:pt x="23663" y="15556"/>
                </a:lnTo>
                <a:lnTo>
                  <a:pt x="23603" y="15736"/>
                </a:lnTo>
                <a:lnTo>
                  <a:pt x="23543" y="16456"/>
                </a:lnTo>
                <a:lnTo>
                  <a:pt x="23543" y="17237"/>
                </a:lnTo>
                <a:lnTo>
                  <a:pt x="23603" y="18018"/>
                </a:lnTo>
                <a:lnTo>
                  <a:pt x="23663" y="18799"/>
                </a:lnTo>
                <a:lnTo>
                  <a:pt x="23903" y="20300"/>
                </a:lnTo>
                <a:lnTo>
                  <a:pt x="24143" y="21801"/>
                </a:lnTo>
                <a:lnTo>
                  <a:pt x="23302" y="22762"/>
                </a:lnTo>
                <a:lnTo>
                  <a:pt x="22402" y="23663"/>
                </a:lnTo>
                <a:lnTo>
                  <a:pt x="21020" y="24924"/>
                </a:lnTo>
                <a:lnTo>
                  <a:pt x="19639" y="26186"/>
                </a:lnTo>
                <a:lnTo>
                  <a:pt x="18918" y="26726"/>
                </a:lnTo>
                <a:lnTo>
                  <a:pt x="19279" y="24624"/>
                </a:lnTo>
                <a:lnTo>
                  <a:pt x="19819" y="21621"/>
                </a:lnTo>
                <a:lnTo>
                  <a:pt x="20240" y="18558"/>
                </a:lnTo>
                <a:lnTo>
                  <a:pt x="20660" y="15496"/>
                </a:lnTo>
                <a:lnTo>
                  <a:pt x="20780" y="13994"/>
                </a:lnTo>
                <a:lnTo>
                  <a:pt x="20900" y="12493"/>
                </a:lnTo>
                <a:lnTo>
                  <a:pt x="20900" y="10931"/>
                </a:lnTo>
                <a:lnTo>
                  <a:pt x="20900" y="9370"/>
                </a:lnTo>
                <a:lnTo>
                  <a:pt x="20960" y="7868"/>
                </a:lnTo>
                <a:lnTo>
                  <a:pt x="20960" y="6307"/>
                </a:lnTo>
                <a:lnTo>
                  <a:pt x="21200" y="3304"/>
                </a:lnTo>
                <a:lnTo>
                  <a:pt x="21261" y="1743"/>
                </a:lnTo>
                <a:lnTo>
                  <a:pt x="21261" y="1022"/>
                </a:lnTo>
                <a:lnTo>
                  <a:pt x="21200" y="241"/>
                </a:lnTo>
                <a:lnTo>
                  <a:pt x="21140" y="121"/>
                </a:lnTo>
                <a:lnTo>
                  <a:pt x="21080" y="61"/>
                </a:lnTo>
                <a:lnTo>
                  <a:pt x="20960"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42" name="Shape 42"/>
          <p:cNvSpPr/>
          <p:nvPr/>
        </p:nvSpPr>
        <p:spPr>
          <a:xfrm rot="4528936" flipH="1">
            <a:off x="6640285" y="3560276"/>
            <a:ext cx="480387" cy="938800"/>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43" name="Shape 43"/>
          <p:cNvSpPr/>
          <p:nvPr/>
        </p:nvSpPr>
        <p:spPr>
          <a:xfrm flipH="1">
            <a:off x="6558267" y="1948110"/>
            <a:ext cx="1413982" cy="399959"/>
          </a:xfrm>
          <a:custGeom>
            <a:avLst/>
            <a:gdLst/>
            <a:ahLst/>
            <a:cxnLst/>
            <a:rect l="0" t="0" r="0" b="0"/>
            <a:pathLst>
              <a:path w="44803" h="12673" extrusionOk="0">
                <a:moveTo>
                  <a:pt x="25164" y="0"/>
                </a:moveTo>
                <a:lnTo>
                  <a:pt x="25104" y="60"/>
                </a:lnTo>
                <a:lnTo>
                  <a:pt x="25344" y="961"/>
                </a:lnTo>
                <a:lnTo>
                  <a:pt x="25705" y="1802"/>
                </a:lnTo>
                <a:lnTo>
                  <a:pt x="26185" y="2643"/>
                </a:lnTo>
                <a:lnTo>
                  <a:pt x="26666" y="3424"/>
                </a:lnTo>
                <a:lnTo>
                  <a:pt x="27086" y="4084"/>
                </a:lnTo>
                <a:lnTo>
                  <a:pt x="25044" y="3604"/>
                </a:lnTo>
                <a:lnTo>
                  <a:pt x="23062" y="3123"/>
                </a:lnTo>
                <a:lnTo>
                  <a:pt x="20240" y="2583"/>
                </a:lnTo>
                <a:lnTo>
                  <a:pt x="17417" y="2162"/>
                </a:lnTo>
                <a:lnTo>
                  <a:pt x="14594" y="1862"/>
                </a:lnTo>
                <a:lnTo>
                  <a:pt x="11772" y="1622"/>
                </a:lnTo>
                <a:lnTo>
                  <a:pt x="10270" y="1502"/>
                </a:lnTo>
                <a:lnTo>
                  <a:pt x="8769" y="1502"/>
                </a:lnTo>
                <a:lnTo>
                  <a:pt x="7267" y="1442"/>
                </a:lnTo>
                <a:lnTo>
                  <a:pt x="5766" y="1502"/>
                </a:lnTo>
                <a:lnTo>
                  <a:pt x="4385" y="1502"/>
                </a:lnTo>
                <a:lnTo>
                  <a:pt x="2943" y="1562"/>
                </a:lnTo>
                <a:lnTo>
                  <a:pt x="2223" y="1622"/>
                </a:lnTo>
                <a:lnTo>
                  <a:pt x="1502" y="1742"/>
                </a:lnTo>
                <a:lnTo>
                  <a:pt x="781" y="1922"/>
                </a:lnTo>
                <a:lnTo>
                  <a:pt x="181" y="2162"/>
                </a:lnTo>
                <a:lnTo>
                  <a:pt x="61" y="2222"/>
                </a:lnTo>
                <a:lnTo>
                  <a:pt x="1" y="2403"/>
                </a:lnTo>
                <a:lnTo>
                  <a:pt x="1" y="2523"/>
                </a:lnTo>
                <a:lnTo>
                  <a:pt x="181" y="2583"/>
                </a:lnTo>
                <a:lnTo>
                  <a:pt x="781" y="2763"/>
                </a:lnTo>
                <a:lnTo>
                  <a:pt x="1442" y="2823"/>
                </a:lnTo>
                <a:lnTo>
                  <a:pt x="2823" y="2883"/>
                </a:lnTo>
                <a:lnTo>
                  <a:pt x="5586" y="2883"/>
                </a:lnTo>
                <a:lnTo>
                  <a:pt x="8469" y="3063"/>
                </a:lnTo>
                <a:lnTo>
                  <a:pt x="11351" y="3243"/>
                </a:lnTo>
                <a:lnTo>
                  <a:pt x="14174" y="3544"/>
                </a:lnTo>
                <a:lnTo>
                  <a:pt x="16937" y="3904"/>
                </a:lnTo>
                <a:lnTo>
                  <a:pt x="19759" y="4384"/>
                </a:lnTo>
                <a:lnTo>
                  <a:pt x="22522" y="4985"/>
                </a:lnTo>
                <a:lnTo>
                  <a:pt x="24984" y="5586"/>
                </a:lnTo>
                <a:lnTo>
                  <a:pt x="27386" y="6246"/>
                </a:lnTo>
                <a:lnTo>
                  <a:pt x="29789" y="6967"/>
                </a:lnTo>
                <a:lnTo>
                  <a:pt x="32191" y="7808"/>
                </a:lnTo>
                <a:lnTo>
                  <a:pt x="29609" y="7808"/>
                </a:lnTo>
                <a:lnTo>
                  <a:pt x="28347" y="7928"/>
                </a:lnTo>
                <a:lnTo>
                  <a:pt x="27086" y="8048"/>
                </a:lnTo>
                <a:lnTo>
                  <a:pt x="25405" y="8288"/>
                </a:lnTo>
                <a:lnTo>
                  <a:pt x="25344" y="8168"/>
                </a:lnTo>
                <a:lnTo>
                  <a:pt x="25224" y="8108"/>
                </a:lnTo>
                <a:lnTo>
                  <a:pt x="24684" y="7808"/>
                </a:lnTo>
                <a:lnTo>
                  <a:pt x="24083" y="7627"/>
                </a:lnTo>
                <a:lnTo>
                  <a:pt x="23483" y="7447"/>
                </a:lnTo>
                <a:lnTo>
                  <a:pt x="22822" y="7267"/>
                </a:lnTo>
                <a:lnTo>
                  <a:pt x="21501" y="7087"/>
                </a:lnTo>
                <a:lnTo>
                  <a:pt x="20300" y="6847"/>
                </a:lnTo>
                <a:lnTo>
                  <a:pt x="19099" y="6667"/>
                </a:lnTo>
                <a:lnTo>
                  <a:pt x="17897" y="6426"/>
                </a:lnTo>
                <a:lnTo>
                  <a:pt x="17297" y="6366"/>
                </a:lnTo>
                <a:lnTo>
                  <a:pt x="16696" y="6306"/>
                </a:lnTo>
                <a:lnTo>
                  <a:pt x="16156" y="6306"/>
                </a:lnTo>
                <a:lnTo>
                  <a:pt x="15555" y="6366"/>
                </a:lnTo>
                <a:lnTo>
                  <a:pt x="15375" y="6486"/>
                </a:lnTo>
                <a:lnTo>
                  <a:pt x="15315" y="6667"/>
                </a:lnTo>
                <a:lnTo>
                  <a:pt x="15375" y="6787"/>
                </a:lnTo>
                <a:lnTo>
                  <a:pt x="15495" y="6967"/>
                </a:lnTo>
                <a:lnTo>
                  <a:pt x="16036" y="7267"/>
                </a:lnTo>
                <a:lnTo>
                  <a:pt x="16576" y="7507"/>
                </a:lnTo>
                <a:lnTo>
                  <a:pt x="17237" y="7688"/>
                </a:lnTo>
                <a:lnTo>
                  <a:pt x="17837" y="7868"/>
                </a:lnTo>
                <a:lnTo>
                  <a:pt x="19099" y="8108"/>
                </a:lnTo>
                <a:lnTo>
                  <a:pt x="20360" y="8348"/>
                </a:lnTo>
                <a:lnTo>
                  <a:pt x="21501" y="8588"/>
                </a:lnTo>
                <a:lnTo>
                  <a:pt x="22702" y="8829"/>
                </a:lnTo>
                <a:lnTo>
                  <a:pt x="22282" y="8949"/>
                </a:lnTo>
                <a:lnTo>
                  <a:pt x="21141" y="9249"/>
                </a:lnTo>
                <a:lnTo>
                  <a:pt x="19999" y="9609"/>
                </a:lnTo>
                <a:lnTo>
                  <a:pt x="19459" y="9850"/>
                </a:lnTo>
                <a:lnTo>
                  <a:pt x="18918" y="10090"/>
                </a:lnTo>
                <a:lnTo>
                  <a:pt x="18438" y="10390"/>
                </a:lnTo>
                <a:lnTo>
                  <a:pt x="17958" y="10750"/>
                </a:lnTo>
                <a:lnTo>
                  <a:pt x="17897" y="10871"/>
                </a:lnTo>
                <a:lnTo>
                  <a:pt x="17837" y="10991"/>
                </a:lnTo>
                <a:lnTo>
                  <a:pt x="17897" y="11231"/>
                </a:lnTo>
                <a:lnTo>
                  <a:pt x="18018" y="11411"/>
                </a:lnTo>
                <a:lnTo>
                  <a:pt x="18138" y="11471"/>
                </a:lnTo>
                <a:lnTo>
                  <a:pt x="18798" y="11471"/>
                </a:lnTo>
                <a:lnTo>
                  <a:pt x="19399" y="11411"/>
                </a:lnTo>
                <a:lnTo>
                  <a:pt x="20540" y="11231"/>
                </a:lnTo>
                <a:lnTo>
                  <a:pt x="21621" y="10931"/>
                </a:lnTo>
                <a:lnTo>
                  <a:pt x="22762" y="10630"/>
                </a:lnTo>
                <a:lnTo>
                  <a:pt x="25104" y="10210"/>
                </a:lnTo>
                <a:lnTo>
                  <a:pt x="27507" y="9910"/>
                </a:lnTo>
                <a:lnTo>
                  <a:pt x="29849" y="9729"/>
                </a:lnTo>
                <a:lnTo>
                  <a:pt x="32131" y="9669"/>
                </a:lnTo>
                <a:lnTo>
                  <a:pt x="33392" y="9729"/>
                </a:lnTo>
                <a:lnTo>
                  <a:pt x="34593" y="9790"/>
                </a:lnTo>
                <a:lnTo>
                  <a:pt x="35794" y="9850"/>
                </a:lnTo>
                <a:lnTo>
                  <a:pt x="36996" y="9790"/>
                </a:lnTo>
                <a:lnTo>
                  <a:pt x="37176" y="9729"/>
                </a:lnTo>
                <a:lnTo>
                  <a:pt x="38497" y="10330"/>
                </a:lnTo>
                <a:lnTo>
                  <a:pt x="41079" y="11591"/>
                </a:lnTo>
                <a:lnTo>
                  <a:pt x="42461" y="12192"/>
                </a:lnTo>
                <a:lnTo>
                  <a:pt x="43782" y="12672"/>
                </a:lnTo>
                <a:lnTo>
                  <a:pt x="44082" y="12672"/>
                </a:lnTo>
                <a:lnTo>
                  <a:pt x="44262" y="12612"/>
                </a:lnTo>
                <a:lnTo>
                  <a:pt x="44503" y="12492"/>
                </a:lnTo>
                <a:lnTo>
                  <a:pt x="44683" y="12252"/>
                </a:lnTo>
                <a:lnTo>
                  <a:pt x="44743" y="12072"/>
                </a:lnTo>
                <a:lnTo>
                  <a:pt x="44803" y="11831"/>
                </a:lnTo>
                <a:lnTo>
                  <a:pt x="44743" y="11591"/>
                </a:lnTo>
                <a:lnTo>
                  <a:pt x="44563" y="11351"/>
                </a:lnTo>
                <a:lnTo>
                  <a:pt x="43422" y="10510"/>
                </a:lnTo>
                <a:lnTo>
                  <a:pt x="42160" y="9729"/>
                </a:lnTo>
                <a:lnTo>
                  <a:pt x="40899" y="9069"/>
                </a:lnTo>
                <a:lnTo>
                  <a:pt x="39578" y="8408"/>
                </a:lnTo>
                <a:lnTo>
                  <a:pt x="38197" y="7868"/>
                </a:lnTo>
                <a:lnTo>
                  <a:pt x="36815" y="7327"/>
                </a:lnTo>
                <a:lnTo>
                  <a:pt x="34113" y="6306"/>
                </a:lnTo>
                <a:lnTo>
                  <a:pt x="31771" y="5526"/>
                </a:lnTo>
                <a:lnTo>
                  <a:pt x="29428" y="4745"/>
                </a:lnTo>
                <a:lnTo>
                  <a:pt x="29248" y="4444"/>
                </a:lnTo>
                <a:lnTo>
                  <a:pt x="29068" y="4084"/>
                </a:lnTo>
                <a:lnTo>
                  <a:pt x="28648" y="3484"/>
                </a:lnTo>
                <a:lnTo>
                  <a:pt x="27687" y="2343"/>
                </a:lnTo>
                <a:lnTo>
                  <a:pt x="27146" y="1682"/>
                </a:lnTo>
                <a:lnTo>
                  <a:pt x="26546" y="1021"/>
                </a:lnTo>
                <a:lnTo>
                  <a:pt x="25945" y="481"/>
                </a:lnTo>
                <a:lnTo>
                  <a:pt x="25224" y="0"/>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flipH="1">
            <a:off x="1120609" y="2430925"/>
            <a:ext cx="1515140" cy="399987"/>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rot="4024582">
            <a:off x="6744418" y="2778253"/>
            <a:ext cx="411751" cy="1406772"/>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rot="2865590" flipH="1">
            <a:off x="6725338" y="2572067"/>
            <a:ext cx="581127" cy="1124675"/>
          </a:xfrm>
          <a:custGeom>
            <a:avLst/>
            <a:gdLst/>
            <a:ahLst/>
            <a:cxnLst/>
            <a:rect l="0" t="0" r="0" b="0"/>
            <a:pathLst>
              <a:path w="23243" h="44983" extrusionOk="0">
                <a:moveTo>
                  <a:pt x="11772" y="0"/>
                </a:moveTo>
                <a:lnTo>
                  <a:pt x="11471" y="60"/>
                </a:lnTo>
                <a:lnTo>
                  <a:pt x="11111" y="120"/>
                </a:lnTo>
                <a:lnTo>
                  <a:pt x="10871" y="301"/>
                </a:lnTo>
                <a:lnTo>
                  <a:pt x="10571" y="481"/>
                </a:lnTo>
                <a:lnTo>
                  <a:pt x="10390" y="721"/>
                </a:lnTo>
                <a:lnTo>
                  <a:pt x="10210" y="1021"/>
                </a:lnTo>
                <a:lnTo>
                  <a:pt x="10150" y="1382"/>
                </a:lnTo>
                <a:lnTo>
                  <a:pt x="10090" y="1682"/>
                </a:lnTo>
                <a:lnTo>
                  <a:pt x="10150" y="1982"/>
                </a:lnTo>
                <a:lnTo>
                  <a:pt x="10210" y="2343"/>
                </a:lnTo>
                <a:lnTo>
                  <a:pt x="10390" y="2583"/>
                </a:lnTo>
                <a:lnTo>
                  <a:pt x="10571" y="2883"/>
                </a:lnTo>
                <a:lnTo>
                  <a:pt x="10811" y="3063"/>
                </a:lnTo>
                <a:lnTo>
                  <a:pt x="11051" y="3183"/>
                </a:lnTo>
                <a:lnTo>
                  <a:pt x="11291" y="3303"/>
                </a:lnTo>
                <a:lnTo>
                  <a:pt x="11592" y="3364"/>
                </a:lnTo>
                <a:lnTo>
                  <a:pt x="11471" y="4204"/>
                </a:lnTo>
                <a:lnTo>
                  <a:pt x="11351" y="5045"/>
                </a:lnTo>
                <a:lnTo>
                  <a:pt x="11231" y="6727"/>
                </a:lnTo>
                <a:lnTo>
                  <a:pt x="11051" y="9910"/>
                </a:lnTo>
                <a:lnTo>
                  <a:pt x="10571" y="9129"/>
                </a:lnTo>
                <a:lnTo>
                  <a:pt x="10150" y="8348"/>
                </a:lnTo>
                <a:lnTo>
                  <a:pt x="9850" y="7567"/>
                </a:lnTo>
                <a:lnTo>
                  <a:pt x="9490" y="6787"/>
                </a:lnTo>
                <a:lnTo>
                  <a:pt x="9189" y="6006"/>
                </a:lnTo>
                <a:lnTo>
                  <a:pt x="8769" y="5285"/>
                </a:lnTo>
                <a:lnTo>
                  <a:pt x="9009" y="4925"/>
                </a:lnTo>
                <a:lnTo>
                  <a:pt x="9129" y="4505"/>
                </a:lnTo>
                <a:lnTo>
                  <a:pt x="9129" y="4084"/>
                </a:lnTo>
                <a:lnTo>
                  <a:pt x="9069" y="3664"/>
                </a:lnTo>
                <a:lnTo>
                  <a:pt x="8889" y="3303"/>
                </a:lnTo>
                <a:lnTo>
                  <a:pt x="8589" y="3003"/>
                </a:lnTo>
                <a:lnTo>
                  <a:pt x="8409" y="2883"/>
                </a:lnTo>
                <a:lnTo>
                  <a:pt x="8168" y="2763"/>
                </a:lnTo>
                <a:lnTo>
                  <a:pt x="7928" y="2703"/>
                </a:lnTo>
                <a:lnTo>
                  <a:pt x="7688" y="2703"/>
                </a:lnTo>
                <a:lnTo>
                  <a:pt x="7328" y="2763"/>
                </a:lnTo>
                <a:lnTo>
                  <a:pt x="7027" y="2823"/>
                </a:lnTo>
                <a:lnTo>
                  <a:pt x="6787" y="3003"/>
                </a:lnTo>
                <a:lnTo>
                  <a:pt x="6607" y="3183"/>
                </a:lnTo>
                <a:lnTo>
                  <a:pt x="6427" y="3424"/>
                </a:lnTo>
                <a:lnTo>
                  <a:pt x="6307" y="3664"/>
                </a:lnTo>
                <a:lnTo>
                  <a:pt x="6247" y="3964"/>
                </a:lnTo>
                <a:lnTo>
                  <a:pt x="6247" y="4204"/>
                </a:lnTo>
                <a:lnTo>
                  <a:pt x="6247" y="4505"/>
                </a:lnTo>
                <a:lnTo>
                  <a:pt x="6307" y="4805"/>
                </a:lnTo>
                <a:lnTo>
                  <a:pt x="6427" y="5045"/>
                </a:lnTo>
                <a:lnTo>
                  <a:pt x="6607" y="5285"/>
                </a:lnTo>
                <a:lnTo>
                  <a:pt x="6787" y="5465"/>
                </a:lnTo>
                <a:lnTo>
                  <a:pt x="7027" y="5646"/>
                </a:lnTo>
                <a:lnTo>
                  <a:pt x="7328" y="5706"/>
                </a:lnTo>
                <a:lnTo>
                  <a:pt x="7688" y="5766"/>
                </a:lnTo>
                <a:lnTo>
                  <a:pt x="7808" y="5766"/>
                </a:lnTo>
                <a:lnTo>
                  <a:pt x="7928" y="6607"/>
                </a:lnTo>
                <a:lnTo>
                  <a:pt x="8168" y="7447"/>
                </a:lnTo>
                <a:lnTo>
                  <a:pt x="8469" y="8228"/>
                </a:lnTo>
                <a:lnTo>
                  <a:pt x="8829" y="9009"/>
                </a:lnTo>
                <a:lnTo>
                  <a:pt x="9189" y="9910"/>
                </a:lnTo>
                <a:lnTo>
                  <a:pt x="9670" y="10871"/>
                </a:lnTo>
                <a:lnTo>
                  <a:pt x="9910" y="11291"/>
                </a:lnTo>
                <a:lnTo>
                  <a:pt x="10210" y="11711"/>
                </a:lnTo>
                <a:lnTo>
                  <a:pt x="10571" y="12072"/>
                </a:lnTo>
                <a:lnTo>
                  <a:pt x="10991" y="12312"/>
                </a:lnTo>
                <a:lnTo>
                  <a:pt x="10991" y="12432"/>
                </a:lnTo>
                <a:lnTo>
                  <a:pt x="10991" y="15255"/>
                </a:lnTo>
                <a:lnTo>
                  <a:pt x="11111" y="18017"/>
                </a:lnTo>
                <a:lnTo>
                  <a:pt x="11291" y="20840"/>
                </a:lnTo>
                <a:lnTo>
                  <a:pt x="11652" y="23603"/>
                </a:lnTo>
                <a:lnTo>
                  <a:pt x="11892" y="25464"/>
                </a:lnTo>
                <a:lnTo>
                  <a:pt x="12192" y="27326"/>
                </a:lnTo>
                <a:lnTo>
                  <a:pt x="8769" y="24383"/>
                </a:lnTo>
                <a:lnTo>
                  <a:pt x="7267" y="23182"/>
                </a:lnTo>
                <a:lnTo>
                  <a:pt x="5826" y="21981"/>
                </a:lnTo>
                <a:lnTo>
                  <a:pt x="4325" y="20840"/>
                </a:lnTo>
                <a:lnTo>
                  <a:pt x="2763" y="19699"/>
                </a:lnTo>
                <a:lnTo>
                  <a:pt x="2823" y="19399"/>
                </a:lnTo>
                <a:lnTo>
                  <a:pt x="2883" y="19098"/>
                </a:lnTo>
                <a:lnTo>
                  <a:pt x="2823" y="18798"/>
                </a:lnTo>
                <a:lnTo>
                  <a:pt x="2703" y="18498"/>
                </a:lnTo>
                <a:lnTo>
                  <a:pt x="2403" y="18077"/>
                </a:lnTo>
                <a:lnTo>
                  <a:pt x="2223" y="17837"/>
                </a:lnTo>
                <a:lnTo>
                  <a:pt x="1982" y="17657"/>
                </a:lnTo>
                <a:lnTo>
                  <a:pt x="1742" y="17537"/>
                </a:lnTo>
                <a:lnTo>
                  <a:pt x="1142" y="17537"/>
                </a:lnTo>
                <a:lnTo>
                  <a:pt x="901" y="17657"/>
                </a:lnTo>
                <a:lnTo>
                  <a:pt x="661" y="17837"/>
                </a:lnTo>
                <a:lnTo>
                  <a:pt x="481" y="18077"/>
                </a:lnTo>
                <a:lnTo>
                  <a:pt x="181" y="18498"/>
                </a:lnTo>
                <a:lnTo>
                  <a:pt x="61" y="18858"/>
                </a:lnTo>
                <a:lnTo>
                  <a:pt x="1" y="19218"/>
                </a:lnTo>
                <a:lnTo>
                  <a:pt x="61" y="19579"/>
                </a:lnTo>
                <a:lnTo>
                  <a:pt x="241" y="19939"/>
                </a:lnTo>
                <a:lnTo>
                  <a:pt x="421" y="20239"/>
                </a:lnTo>
                <a:lnTo>
                  <a:pt x="721" y="20420"/>
                </a:lnTo>
                <a:lnTo>
                  <a:pt x="1082" y="20600"/>
                </a:lnTo>
                <a:lnTo>
                  <a:pt x="1442" y="20660"/>
                </a:lnTo>
                <a:lnTo>
                  <a:pt x="1682" y="20600"/>
                </a:lnTo>
                <a:lnTo>
                  <a:pt x="1922" y="20540"/>
                </a:lnTo>
                <a:lnTo>
                  <a:pt x="2163" y="20480"/>
                </a:lnTo>
                <a:lnTo>
                  <a:pt x="2343" y="20299"/>
                </a:lnTo>
                <a:lnTo>
                  <a:pt x="4385" y="22341"/>
                </a:lnTo>
                <a:lnTo>
                  <a:pt x="6487" y="24323"/>
                </a:lnTo>
                <a:lnTo>
                  <a:pt x="5466" y="24984"/>
                </a:lnTo>
                <a:lnTo>
                  <a:pt x="2943" y="26545"/>
                </a:lnTo>
                <a:lnTo>
                  <a:pt x="2823" y="26665"/>
                </a:lnTo>
                <a:lnTo>
                  <a:pt x="2763" y="26786"/>
                </a:lnTo>
                <a:lnTo>
                  <a:pt x="2763" y="26906"/>
                </a:lnTo>
                <a:lnTo>
                  <a:pt x="2823" y="27026"/>
                </a:lnTo>
                <a:lnTo>
                  <a:pt x="2883" y="27146"/>
                </a:lnTo>
                <a:lnTo>
                  <a:pt x="3003" y="27206"/>
                </a:lnTo>
                <a:lnTo>
                  <a:pt x="3304" y="27206"/>
                </a:lnTo>
                <a:lnTo>
                  <a:pt x="5826" y="25945"/>
                </a:lnTo>
                <a:lnTo>
                  <a:pt x="6607" y="25524"/>
                </a:lnTo>
                <a:lnTo>
                  <a:pt x="7027" y="25344"/>
                </a:lnTo>
                <a:lnTo>
                  <a:pt x="7388" y="25104"/>
                </a:lnTo>
                <a:lnTo>
                  <a:pt x="7868" y="25584"/>
                </a:lnTo>
                <a:lnTo>
                  <a:pt x="11111" y="28407"/>
                </a:lnTo>
                <a:lnTo>
                  <a:pt x="11892" y="29068"/>
                </a:lnTo>
                <a:lnTo>
                  <a:pt x="12673" y="29728"/>
                </a:lnTo>
                <a:lnTo>
                  <a:pt x="13153" y="32071"/>
                </a:lnTo>
                <a:lnTo>
                  <a:pt x="13754" y="34353"/>
                </a:lnTo>
                <a:lnTo>
                  <a:pt x="14234" y="36274"/>
                </a:lnTo>
                <a:lnTo>
                  <a:pt x="14835" y="38256"/>
                </a:lnTo>
                <a:lnTo>
                  <a:pt x="15435" y="40118"/>
                </a:lnTo>
                <a:lnTo>
                  <a:pt x="16216" y="42040"/>
                </a:lnTo>
                <a:lnTo>
                  <a:pt x="15796" y="41800"/>
                </a:lnTo>
                <a:lnTo>
                  <a:pt x="15315" y="41740"/>
                </a:lnTo>
                <a:lnTo>
                  <a:pt x="14414" y="41619"/>
                </a:lnTo>
                <a:lnTo>
                  <a:pt x="11952" y="41259"/>
                </a:lnTo>
                <a:lnTo>
                  <a:pt x="10150" y="41019"/>
                </a:lnTo>
                <a:lnTo>
                  <a:pt x="9249" y="40839"/>
                </a:lnTo>
                <a:lnTo>
                  <a:pt x="8409" y="40659"/>
                </a:lnTo>
                <a:lnTo>
                  <a:pt x="8409" y="40358"/>
                </a:lnTo>
                <a:lnTo>
                  <a:pt x="8409" y="40118"/>
                </a:lnTo>
                <a:lnTo>
                  <a:pt x="8348" y="39818"/>
                </a:lnTo>
                <a:lnTo>
                  <a:pt x="8228" y="39578"/>
                </a:lnTo>
                <a:lnTo>
                  <a:pt x="8048" y="39397"/>
                </a:lnTo>
                <a:lnTo>
                  <a:pt x="7808" y="39217"/>
                </a:lnTo>
                <a:lnTo>
                  <a:pt x="7508" y="39157"/>
                </a:lnTo>
                <a:lnTo>
                  <a:pt x="7207" y="39097"/>
                </a:lnTo>
                <a:lnTo>
                  <a:pt x="6907" y="39157"/>
                </a:lnTo>
                <a:lnTo>
                  <a:pt x="6667" y="39217"/>
                </a:lnTo>
                <a:lnTo>
                  <a:pt x="6487" y="39337"/>
                </a:lnTo>
                <a:lnTo>
                  <a:pt x="6307" y="39518"/>
                </a:lnTo>
                <a:lnTo>
                  <a:pt x="6186" y="39698"/>
                </a:lnTo>
                <a:lnTo>
                  <a:pt x="6066" y="39878"/>
                </a:lnTo>
                <a:lnTo>
                  <a:pt x="6006" y="40118"/>
                </a:lnTo>
                <a:lnTo>
                  <a:pt x="6006" y="40358"/>
                </a:lnTo>
                <a:lnTo>
                  <a:pt x="6006" y="40599"/>
                </a:lnTo>
                <a:lnTo>
                  <a:pt x="6066" y="40839"/>
                </a:lnTo>
                <a:lnTo>
                  <a:pt x="6186" y="41019"/>
                </a:lnTo>
                <a:lnTo>
                  <a:pt x="6307" y="41199"/>
                </a:lnTo>
                <a:lnTo>
                  <a:pt x="6487" y="41379"/>
                </a:lnTo>
                <a:lnTo>
                  <a:pt x="6667" y="41499"/>
                </a:lnTo>
                <a:lnTo>
                  <a:pt x="6907" y="41559"/>
                </a:lnTo>
                <a:lnTo>
                  <a:pt x="7207" y="41619"/>
                </a:lnTo>
                <a:lnTo>
                  <a:pt x="7508" y="41559"/>
                </a:lnTo>
                <a:lnTo>
                  <a:pt x="7808" y="41499"/>
                </a:lnTo>
                <a:lnTo>
                  <a:pt x="8048" y="41319"/>
                </a:lnTo>
                <a:lnTo>
                  <a:pt x="8228" y="41079"/>
                </a:lnTo>
                <a:lnTo>
                  <a:pt x="9910" y="41920"/>
                </a:lnTo>
                <a:lnTo>
                  <a:pt x="10811" y="42280"/>
                </a:lnTo>
                <a:lnTo>
                  <a:pt x="11652" y="42580"/>
                </a:lnTo>
                <a:lnTo>
                  <a:pt x="12793" y="42941"/>
                </a:lnTo>
                <a:lnTo>
                  <a:pt x="13393" y="43121"/>
                </a:lnTo>
                <a:lnTo>
                  <a:pt x="13994" y="43241"/>
                </a:lnTo>
                <a:lnTo>
                  <a:pt x="14654" y="43301"/>
                </a:lnTo>
                <a:lnTo>
                  <a:pt x="15255" y="43301"/>
                </a:lnTo>
                <a:lnTo>
                  <a:pt x="15856" y="43241"/>
                </a:lnTo>
                <a:lnTo>
                  <a:pt x="16336" y="43001"/>
                </a:lnTo>
                <a:lnTo>
                  <a:pt x="16456" y="42941"/>
                </a:lnTo>
                <a:lnTo>
                  <a:pt x="16576" y="42821"/>
                </a:lnTo>
                <a:lnTo>
                  <a:pt x="17057" y="43842"/>
                </a:lnTo>
                <a:lnTo>
                  <a:pt x="17597" y="44802"/>
                </a:lnTo>
                <a:lnTo>
                  <a:pt x="17717" y="44923"/>
                </a:lnTo>
                <a:lnTo>
                  <a:pt x="17837" y="44983"/>
                </a:lnTo>
                <a:lnTo>
                  <a:pt x="18138" y="44983"/>
                </a:lnTo>
                <a:lnTo>
                  <a:pt x="18258" y="44863"/>
                </a:lnTo>
                <a:lnTo>
                  <a:pt x="18378" y="44742"/>
                </a:lnTo>
                <a:lnTo>
                  <a:pt x="18378" y="44622"/>
                </a:lnTo>
                <a:lnTo>
                  <a:pt x="18378" y="44442"/>
                </a:lnTo>
                <a:lnTo>
                  <a:pt x="18078" y="43121"/>
                </a:lnTo>
                <a:lnTo>
                  <a:pt x="17657" y="41800"/>
                </a:lnTo>
                <a:lnTo>
                  <a:pt x="16877" y="39157"/>
                </a:lnTo>
                <a:lnTo>
                  <a:pt x="16997" y="39037"/>
                </a:lnTo>
                <a:lnTo>
                  <a:pt x="17477" y="38497"/>
                </a:lnTo>
                <a:lnTo>
                  <a:pt x="17958" y="37956"/>
                </a:lnTo>
                <a:lnTo>
                  <a:pt x="18858" y="36695"/>
                </a:lnTo>
                <a:lnTo>
                  <a:pt x="19639" y="35434"/>
                </a:lnTo>
                <a:lnTo>
                  <a:pt x="20360" y="34112"/>
                </a:lnTo>
                <a:lnTo>
                  <a:pt x="21441" y="32071"/>
                </a:lnTo>
                <a:lnTo>
                  <a:pt x="21981" y="30989"/>
                </a:lnTo>
                <a:lnTo>
                  <a:pt x="22162" y="30449"/>
                </a:lnTo>
                <a:lnTo>
                  <a:pt x="22342" y="29908"/>
                </a:lnTo>
                <a:lnTo>
                  <a:pt x="22522" y="29728"/>
                </a:lnTo>
                <a:lnTo>
                  <a:pt x="22702" y="29488"/>
                </a:lnTo>
                <a:lnTo>
                  <a:pt x="22882" y="29188"/>
                </a:lnTo>
                <a:lnTo>
                  <a:pt x="22942" y="28888"/>
                </a:lnTo>
                <a:lnTo>
                  <a:pt x="23002" y="28587"/>
                </a:lnTo>
                <a:lnTo>
                  <a:pt x="22942" y="28287"/>
                </a:lnTo>
                <a:lnTo>
                  <a:pt x="22882" y="27987"/>
                </a:lnTo>
                <a:lnTo>
                  <a:pt x="22702" y="27686"/>
                </a:lnTo>
                <a:lnTo>
                  <a:pt x="22522" y="27446"/>
                </a:lnTo>
                <a:lnTo>
                  <a:pt x="22282" y="27266"/>
                </a:lnTo>
                <a:lnTo>
                  <a:pt x="21981" y="27086"/>
                </a:lnTo>
                <a:lnTo>
                  <a:pt x="21681" y="27026"/>
                </a:lnTo>
                <a:lnTo>
                  <a:pt x="21381" y="26966"/>
                </a:lnTo>
                <a:lnTo>
                  <a:pt x="21081" y="27026"/>
                </a:lnTo>
                <a:lnTo>
                  <a:pt x="20780" y="27086"/>
                </a:lnTo>
                <a:lnTo>
                  <a:pt x="20480" y="27266"/>
                </a:lnTo>
                <a:lnTo>
                  <a:pt x="20240" y="27446"/>
                </a:lnTo>
                <a:lnTo>
                  <a:pt x="20060" y="27686"/>
                </a:lnTo>
                <a:lnTo>
                  <a:pt x="19879" y="27987"/>
                </a:lnTo>
                <a:lnTo>
                  <a:pt x="19819" y="28287"/>
                </a:lnTo>
                <a:lnTo>
                  <a:pt x="19759" y="28587"/>
                </a:lnTo>
                <a:lnTo>
                  <a:pt x="19819" y="28888"/>
                </a:lnTo>
                <a:lnTo>
                  <a:pt x="19879" y="29188"/>
                </a:lnTo>
                <a:lnTo>
                  <a:pt x="20060" y="29488"/>
                </a:lnTo>
                <a:lnTo>
                  <a:pt x="20240" y="29728"/>
                </a:lnTo>
                <a:lnTo>
                  <a:pt x="20480" y="29908"/>
                </a:lnTo>
                <a:lnTo>
                  <a:pt x="20780" y="30089"/>
                </a:lnTo>
                <a:lnTo>
                  <a:pt x="20360" y="30929"/>
                </a:lnTo>
                <a:lnTo>
                  <a:pt x="20000" y="31770"/>
                </a:lnTo>
                <a:lnTo>
                  <a:pt x="19639" y="32611"/>
                </a:lnTo>
                <a:lnTo>
                  <a:pt x="19219" y="33452"/>
                </a:lnTo>
                <a:lnTo>
                  <a:pt x="19159" y="33572"/>
                </a:lnTo>
                <a:lnTo>
                  <a:pt x="18858" y="32611"/>
                </a:lnTo>
                <a:lnTo>
                  <a:pt x="18618" y="31710"/>
                </a:lnTo>
                <a:lnTo>
                  <a:pt x="18438" y="30749"/>
                </a:lnTo>
                <a:lnTo>
                  <a:pt x="18318" y="29788"/>
                </a:lnTo>
                <a:lnTo>
                  <a:pt x="18198" y="27867"/>
                </a:lnTo>
                <a:lnTo>
                  <a:pt x="18138" y="27746"/>
                </a:lnTo>
                <a:lnTo>
                  <a:pt x="18018" y="27686"/>
                </a:lnTo>
                <a:lnTo>
                  <a:pt x="17898" y="27746"/>
                </a:lnTo>
                <a:lnTo>
                  <a:pt x="17837" y="27806"/>
                </a:lnTo>
                <a:lnTo>
                  <a:pt x="17657" y="28647"/>
                </a:lnTo>
                <a:lnTo>
                  <a:pt x="17537" y="29488"/>
                </a:lnTo>
                <a:lnTo>
                  <a:pt x="17477" y="30449"/>
                </a:lnTo>
                <a:lnTo>
                  <a:pt x="17477" y="31410"/>
                </a:lnTo>
                <a:lnTo>
                  <a:pt x="17537" y="32311"/>
                </a:lnTo>
                <a:lnTo>
                  <a:pt x="17717" y="33212"/>
                </a:lnTo>
                <a:lnTo>
                  <a:pt x="18018" y="34052"/>
                </a:lnTo>
                <a:lnTo>
                  <a:pt x="18198" y="34473"/>
                </a:lnTo>
                <a:lnTo>
                  <a:pt x="18438" y="34833"/>
                </a:lnTo>
                <a:lnTo>
                  <a:pt x="17477" y="36455"/>
                </a:lnTo>
                <a:lnTo>
                  <a:pt x="16516" y="38076"/>
                </a:lnTo>
                <a:lnTo>
                  <a:pt x="15856" y="36034"/>
                </a:lnTo>
                <a:lnTo>
                  <a:pt x="15255" y="33932"/>
                </a:lnTo>
                <a:lnTo>
                  <a:pt x="14835" y="32071"/>
                </a:lnTo>
                <a:lnTo>
                  <a:pt x="14174" y="28888"/>
                </a:lnTo>
                <a:lnTo>
                  <a:pt x="13513" y="25524"/>
                </a:lnTo>
                <a:lnTo>
                  <a:pt x="13153" y="23182"/>
                </a:lnTo>
                <a:lnTo>
                  <a:pt x="12793" y="19879"/>
                </a:lnTo>
                <a:lnTo>
                  <a:pt x="13333" y="19519"/>
                </a:lnTo>
                <a:lnTo>
                  <a:pt x="13814" y="19158"/>
                </a:lnTo>
                <a:lnTo>
                  <a:pt x="14835" y="18318"/>
                </a:lnTo>
                <a:lnTo>
                  <a:pt x="15735" y="17357"/>
                </a:lnTo>
                <a:lnTo>
                  <a:pt x="16696" y="16396"/>
                </a:lnTo>
                <a:lnTo>
                  <a:pt x="17237" y="16696"/>
                </a:lnTo>
                <a:lnTo>
                  <a:pt x="17837" y="16936"/>
                </a:lnTo>
                <a:lnTo>
                  <a:pt x="19039" y="17357"/>
                </a:lnTo>
                <a:lnTo>
                  <a:pt x="20780" y="17957"/>
                </a:lnTo>
                <a:lnTo>
                  <a:pt x="21681" y="18137"/>
                </a:lnTo>
                <a:lnTo>
                  <a:pt x="22162" y="18197"/>
                </a:lnTo>
                <a:lnTo>
                  <a:pt x="22762" y="18197"/>
                </a:lnTo>
                <a:lnTo>
                  <a:pt x="22882" y="18137"/>
                </a:lnTo>
                <a:lnTo>
                  <a:pt x="23002" y="18017"/>
                </a:lnTo>
                <a:lnTo>
                  <a:pt x="23002" y="17897"/>
                </a:lnTo>
                <a:lnTo>
                  <a:pt x="23062" y="17717"/>
                </a:lnTo>
                <a:lnTo>
                  <a:pt x="23002" y="17597"/>
                </a:lnTo>
                <a:lnTo>
                  <a:pt x="22942" y="17477"/>
                </a:lnTo>
                <a:lnTo>
                  <a:pt x="22822" y="17357"/>
                </a:lnTo>
                <a:lnTo>
                  <a:pt x="22462" y="17116"/>
                </a:lnTo>
                <a:lnTo>
                  <a:pt x="22041" y="16936"/>
                </a:lnTo>
                <a:lnTo>
                  <a:pt x="21141" y="16576"/>
                </a:lnTo>
                <a:lnTo>
                  <a:pt x="19339" y="16156"/>
                </a:lnTo>
                <a:lnTo>
                  <a:pt x="18438" y="15855"/>
                </a:lnTo>
                <a:lnTo>
                  <a:pt x="17417" y="15615"/>
                </a:lnTo>
                <a:lnTo>
                  <a:pt x="19519" y="13693"/>
                </a:lnTo>
                <a:lnTo>
                  <a:pt x="20480" y="12612"/>
                </a:lnTo>
                <a:lnTo>
                  <a:pt x="20960" y="12072"/>
                </a:lnTo>
                <a:lnTo>
                  <a:pt x="21381" y="11471"/>
                </a:lnTo>
                <a:lnTo>
                  <a:pt x="21741" y="11411"/>
                </a:lnTo>
                <a:lnTo>
                  <a:pt x="22101" y="11351"/>
                </a:lnTo>
                <a:lnTo>
                  <a:pt x="22402" y="11171"/>
                </a:lnTo>
                <a:lnTo>
                  <a:pt x="22702" y="10931"/>
                </a:lnTo>
                <a:lnTo>
                  <a:pt x="22942" y="10630"/>
                </a:lnTo>
                <a:lnTo>
                  <a:pt x="23062" y="10330"/>
                </a:lnTo>
                <a:lnTo>
                  <a:pt x="23243" y="9970"/>
                </a:lnTo>
                <a:lnTo>
                  <a:pt x="23243" y="9609"/>
                </a:lnTo>
                <a:lnTo>
                  <a:pt x="23183" y="9249"/>
                </a:lnTo>
                <a:lnTo>
                  <a:pt x="23122" y="8889"/>
                </a:lnTo>
                <a:lnTo>
                  <a:pt x="22942" y="8588"/>
                </a:lnTo>
                <a:lnTo>
                  <a:pt x="22702" y="8288"/>
                </a:lnTo>
                <a:lnTo>
                  <a:pt x="22402" y="8048"/>
                </a:lnTo>
                <a:lnTo>
                  <a:pt x="22101" y="7868"/>
                </a:lnTo>
                <a:lnTo>
                  <a:pt x="21741" y="7808"/>
                </a:lnTo>
                <a:lnTo>
                  <a:pt x="21381" y="7748"/>
                </a:lnTo>
                <a:lnTo>
                  <a:pt x="21020" y="7808"/>
                </a:lnTo>
                <a:lnTo>
                  <a:pt x="20660" y="7868"/>
                </a:lnTo>
                <a:lnTo>
                  <a:pt x="20360" y="8048"/>
                </a:lnTo>
                <a:lnTo>
                  <a:pt x="20060" y="8288"/>
                </a:lnTo>
                <a:lnTo>
                  <a:pt x="19819" y="8588"/>
                </a:lnTo>
                <a:lnTo>
                  <a:pt x="19699" y="8889"/>
                </a:lnTo>
                <a:lnTo>
                  <a:pt x="19519" y="9249"/>
                </a:lnTo>
                <a:lnTo>
                  <a:pt x="19519" y="9609"/>
                </a:lnTo>
                <a:lnTo>
                  <a:pt x="19579" y="9970"/>
                </a:lnTo>
                <a:lnTo>
                  <a:pt x="19639" y="10270"/>
                </a:lnTo>
                <a:lnTo>
                  <a:pt x="19819" y="10570"/>
                </a:lnTo>
                <a:lnTo>
                  <a:pt x="20000" y="10871"/>
                </a:lnTo>
                <a:lnTo>
                  <a:pt x="19519" y="11291"/>
                </a:lnTo>
                <a:lnTo>
                  <a:pt x="19039" y="11771"/>
                </a:lnTo>
                <a:lnTo>
                  <a:pt x="18078" y="12792"/>
                </a:lnTo>
                <a:lnTo>
                  <a:pt x="17177" y="13813"/>
                </a:lnTo>
                <a:lnTo>
                  <a:pt x="16336" y="14774"/>
                </a:lnTo>
                <a:lnTo>
                  <a:pt x="15435" y="15675"/>
                </a:lnTo>
                <a:lnTo>
                  <a:pt x="14474" y="16636"/>
                </a:lnTo>
                <a:lnTo>
                  <a:pt x="13513" y="17597"/>
                </a:lnTo>
                <a:lnTo>
                  <a:pt x="13093" y="18077"/>
                </a:lnTo>
                <a:lnTo>
                  <a:pt x="12673" y="18618"/>
                </a:lnTo>
                <a:lnTo>
                  <a:pt x="12492" y="15555"/>
                </a:lnTo>
                <a:lnTo>
                  <a:pt x="12372" y="12432"/>
                </a:lnTo>
                <a:lnTo>
                  <a:pt x="12372" y="9790"/>
                </a:lnTo>
                <a:lnTo>
                  <a:pt x="12432" y="7147"/>
                </a:lnTo>
                <a:lnTo>
                  <a:pt x="12492" y="6186"/>
                </a:lnTo>
                <a:lnTo>
                  <a:pt x="12613" y="5165"/>
                </a:lnTo>
                <a:lnTo>
                  <a:pt x="12673" y="4084"/>
                </a:lnTo>
                <a:lnTo>
                  <a:pt x="12673" y="3063"/>
                </a:lnTo>
                <a:lnTo>
                  <a:pt x="12973" y="2883"/>
                </a:lnTo>
                <a:lnTo>
                  <a:pt x="13153" y="2643"/>
                </a:lnTo>
                <a:lnTo>
                  <a:pt x="13333" y="2343"/>
                </a:lnTo>
                <a:lnTo>
                  <a:pt x="13393" y="1982"/>
                </a:lnTo>
                <a:lnTo>
                  <a:pt x="13453" y="1682"/>
                </a:lnTo>
                <a:lnTo>
                  <a:pt x="13393" y="1382"/>
                </a:lnTo>
                <a:lnTo>
                  <a:pt x="13333" y="1021"/>
                </a:lnTo>
                <a:lnTo>
                  <a:pt x="13153" y="781"/>
                </a:lnTo>
                <a:lnTo>
                  <a:pt x="12973" y="481"/>
                </a:lnTo>
                <a:lnTo>
                  <a:pt x="12673" y="301"/>
                </a:lnTo>
                <a:lnTo>
                  <a:pt x="12432" y="120"/>
                </a:lnTo>
                <a:lnTo>
                  <a:pt x="12072" y="60"/>
                </a:lnTo>
                <a:lnTo>
                  <a:pt x="11772"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2509225" y="873600"/>
            <a:ext cx="4125600" cy="3396299"/>
          </a:xfrm>
          <a:prstGeom prst="rect">
            <a:avLst/>
          </a:prstGeom>
          <a:solidFill>
            <a:srgbClr val="79C6CC"/>
          </a:solidFill>
          <a:ln w="76200" cap="flat" cmpd="sng">
            <a:solidFill>
              <a:srgbClr val="FFFFFF"/>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8" name="Shape 48"/>
          <p:cNvSpPr/>
          <p:nvPr/>
        </p:nvSpPr>
        <p:spPr>
          <a:xfrm>
            <a:off x="2635749" y="994500"/>
            <a:ext cx="3872399" cy="3154499"/>
          </a:xfrm>
          <a:prstGeom prst="rect">
            <a:avLst/>
          </a:prstGeom>
          <a:noFill/>
          <a:ln w="9525" cap="flat" cmpd="sng">
            <a:solidFill>
              <a:srgbClr val="FFFFFF"/>
            </a:solidFill>
            <a:prstDash val="dot"/>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ctrTitle"/>
          </p:nvPr>
        </p:nvSpPr>
        <p:spPr>
          <a:xfrm>
            <a:off x="2629950" y="1659550"/>
            <a:ext cx="3884100" cy="1159799"/>
          </a:xfrm>
          <a:prstGeom prst="rect">
            <a:avLst/>
          </a:prstGeom>
        </p:spPr>
        <p:txBody>
          <a:bodyPr lIns="91425" tIns="91425" rIns="91425" bIns="91425" anchor="b" anchorCtr="0"/>
          <a:lstStyle>
            <a:lvl1pPr lvl="0" algn="ctr" rtl="0">
              <a:spcBef>
                <a:spcPts val="0"/>
              </a:spcBef>
              <a:buClr>
                <a:srgbClr val="FFFFFF"/>
              </a:buClr>
              <a:buSzPct val="100000"/>
              <a:defRPr sz="3600">
                <a:solidFill>
                  <a:srgbClr val="FFFFFF"/>
                </a:solidFill>
              </a:defRPr>
            </a:lvl1pPr>
            <a:lvl2pPr lvl="1" algn="ctr" rtl="0">
              <a:spcBef>
                <a:spcPts val="0"/>
              </a:spcBef>
              <a:buClr>
                <a:srgbClr val="FFFFFF"/>
              </a:buClr>
              <a:buSzPct val="100000"/>
              <a:defRPr sz="3600">
                <a:solidFill>
                  <a:srgbClr val="FFFFFF"/>
                </a:solidFill>
              </a:defRPr>
            </a:lvl2pPr>
            <a:lvl3pPr lvl="2" algn="ctr" rtl="0">
              <a:spcBef>
                <a:spcPts val="0"/>
              </a:spcBef>
              <a:buClr>
                <a:srgbClr val="FFFFFF"/>
              </a:buClr>
              <a:buSzPct val="100000"/>
              <a:defRPr sz="3600">
                <a:solidFill>
                  <a:srgbClr val="FFFFFF"/>
                </a:solidFill>
              </a:defRPr>
            </a:lvl3pPr>
            <a:lvl4pPr lvl="3" algn="ctr" rtl="0">
              <a:spcBef>
                <a:spcPts val="0"/>
              </a:spcBef>
              <a:buClr>
                <a:srgbClr val="FFFFFF"/>
              </a:buClr>
              <a:buSzPct val="100000"/>
              <a:defRPr sz="3600">
                <a:solidFill>
                  <a:srgbClr val="FFFFFF"/>
                </a:solidFill>
              </a:defRPr>
            </a:lvl4pPr>
            <a:lvl5pPr lvl="4" algn="ctr" rtl="0">
              <a:spcBef>
                <a:spcPts val="0"/>
              </a:spcBef>
              <a:buClr>
                <a:srgbClr val="FFFFFF"/>
              </a:buClr>
              <a:buSzPct val="100000"/>
              <a:defRPr sz="3600">
                <a:solidFill>
                  <a:srgbClr val="FFFFFF"/>
                </a:solidFill>
              </a:defRPr>
            </a:lvl5pPr>
            <a:lvl6pPr lvl="5" algn="ctr" rtl="0">
              <a:spcBef>
                <a:spcPts val="0"/>
              </a:spcBef>
              <a:buClr>
                <a:srgbClr val="FFFFFF"/>
              </a:buClr>
              <a:buSzPct val="100000"/>
              <a:defRPr sz="3600">
                <a:solidFill>
                  <a:srgbClr val="FFFFFF"/>
                </a:solidFill>
              </a:defRPr>
            </a:lvl6pPr>
            <a:lvl7pPr lvl="6" algn="ctr" rtl="0">
              <a:spcBef>
                <a:spcPts val="0"/>
              </a:spcBef>
              <a:buClr>
                <a:srgbClr val="FFFFFF"/>
              </a:buClr>
              <a:buSzPct val="100000"/>
              <a:defRPr sz="3600">
                <a:solidFill>
                  <a:srgbClr val="FFFFFF"/>
                </a:solidFill>
              </a:defRPr>
            </a:lvl7pPr>
            <a:lvl8pPr lvl="7" algn="ctr" rtl="0">
              <a:spcBef>
                <a:spcPts val="0"/>
              </a:spcBef>
              <a:buClr>
                <a:srgbClr val="FFFFFF"/>
              </a:buClr>
              <a:buSzPct val="100000"/>
              <a:defRPr sz="3600">
                <a:solidFill>
                  <a:srgbClr val="FFFFFF"/>
                </a:solidFill>
              </a:defRPr>
            </a:lvl8pPr>
            <a:lvl9pPr lvl="8" algn="ctr" rtl="0">
              <a:spcBef>
                <a:spcPts val="0"/>
              </a:spcBef>
              <a:buClr>
                <a:srgbClr val="FFFFFF"/>
              </a:buClr>
              <a:buSzPct val="100000"/>
              <a:defRPr sz="3600">
                <a:solidFill>
                  <a:srgbClr val="FFFFFF"/>
                </a:solidFill>
              </a:defRPr>
            </a:lvl9pPr>
          </a:lstStyle>
          <a:p>
            <a:endParaRPr/>
          </a:p>
        </p:txBody>
      </p:sp>
      <p:sp>
        <p:nvSpPr>
          <p:cNvPr id="50" name="Shape 50"/>
          <p:cNvSpPr txBox="1">
            <a:spLocks noGrp="1"/>
          </p:cNvSpPr>
          <p:nvPr>
            <p:ph type="subTitle" idx="1"/>
          </p:nvPr>
        </p:nvSpPr>
        <p:spPr>
          <a:xfrm>
            <a:off x="2641875" y="2687650"/>
            <a:ext cx="3860400" cy="784799"/>
          </a:xfrm>
          <a:prstGeom prst="rect">
            <a:avLst/>
          </a:prstGeom>
        </p:spPr>
        <p:txBody>
          <a:bodyPr lIns="91425" tIns="91425" rIns="91425" bIns="91425" anchor="t" anchorCtr="0"/>
          <a:lstStyle>
            <a:lvl1pPr lvl="0" algn="ctr" rtl="0">
              <a:spcBef>
                <a:spcPts val="0"/>
              </a:spcBef>
              <a:buClr>
                <a:srgbClr val="CE2F1C"/>
              </a:buClr>
              <a:buSzPct val="100000"/>
              <a:buNone/>
              <a:defRPr sz="1200" b="1">
                <a:solidFill>
                  <a:srgbClr val="CE2F1C"/>
                </a:solidFill>
              </a:defRPr>
            </a:lvl1pPr>
            <a:lvl2pPr lvl="1" algn="ctr" rtl="0">
              <a:spcBef>
                <a:spcPts val="0"/>
              </a:spcBef>
              <a:buClr>
                <a:srgbClr val="CE2F1C"/>
              </a:buClr>
              <a:buSzPct val="100000"/>
              <a:buNone/>
              <a:defRPr sz="1200" b="1">
                <a:solidFill>
                  <a:srgbClr val="CE2F1C"/>
                </a:solidFill>
              </a:defRPr>
            </a:lvl2pPr>
            <a:lvl3pPr lvl="2" algn="ctr" rtl="0">
              <a:spcBef>
                <a:spcPts val="0"/>
              </a:spcBef>
              <a:buClr>
                <a:srgbClr val="CE2F1C"/>
              </a:buClr>
              <a:buSzPct val="100000"/>
              <a:buNone/>
              <a:defRPr sz="1200" b="1">
                <a:solidFill>
                  <a:srgbClr val="CE2F1C"/>
                </a:solidFill>
              </a:defRPr>
            </a:lvl3pPr>
            <a:lvl4pPr lvl="3" algn="ctr" rtl="0">
              <a:spcBef>
                <a:spcPts val="0"/>
              </a:spcBef>
              <a:buClr>
                <a:srgbClr val="CE2F1C"/>
              </a:buClr>
              <a:buSzPct val="100000"/>
              <a:buNone/>
              <a:defRPr sz="1200" b="1">
                <a:solidFill>
                  <a:srgbClr val="CE2F1C"/>
                </a:solidFill>
              </a:defRPr>
            </a:lvl4pPr>
            <a:lvl5pPr lvl="4" algn="ctr" rtl="0">
              <a:spcBef>
                <a:spcPts val="0"/>
              </a:spcBef>
              <a:buClr>
                <a:srgbClr val="CE2F1C"/>
              </a:buClr>
              <a:buSzPct val="100000"/>
              <a:buNone/>
              <a:defRPr sz="1200" b="1">
                <a:solidFill>
                  <a:srgbClr val="CE2F1C"/>
                </a:solidFill>
              </a:defRPr>
            </a:lvl5pPr>
            <a:lvl6pPr lvl="5" algn="ctr" rtl="0">
              <a:spcBef>
                <a:spcPts val="0"/>
              </a:spcBef>
              <a:buClr>
                <a:srgbClr val="CE2F1C"/>
              </a:buClr>
              <a:buSzPct val="100000"/>
              <a:buNone/>
              <a:defRPr sz="1200" b="1">
                <a:solidFill>
                  <a:srgbClr val="CE2F1C"/>
                </a:solidFill>
              </a:defRPr>
            </a:lvl6pPr>
            <a:lvl7pPr lvl="6" algn="ctr" rtl="0">
              <a:spcBef>
                <a:spcPts val="0"/>
              </a:spcBef>
              <a:buClr>
                <a:srgbClr val="CE2F1C"/>
              </a:buClr>
              <a:buSzPct val="100000"/>
              <a:buNone/>
              <a:defRPr sz="1200" b="1">
                <a:solidFill>
                  <a:srgbClr val="CE2F1C"/>
                </a:solidFill>
              </a:defRPr>
            </a:lvl7pPr>
            <a:lvl8pPr lvl="7" algn="ctr" rtl="0">
              <a:spcBef>
                <a:spcPts val="0"/>
              </a:spcBef>
              <a:buClr>
                <a:srgbClr val="CE2F1C"/>
              </a:buClr>
              <a:buSzPct val="100000"/>
              <a:buNone/>
              <a:defRPr sz="1200" b="1">
                <a:solidFill>
                  <a:srgbClr val="CE2F1C"/>
                </a:solidFill>
              </a:defRPr>
            </a:lvl8pPr>
            <a:lvl9pPr lvl="8" algn="ctr" rtl="0">
              <a:spcBef>
                <a:spcPts val="0"/>
              </a:spcBef>
              <a:buClr>
                <a:srgbClr val="CE2F1C"/>
              </a:buClr>
              <a:buSzPct val="100000"/>
              <a:buNone/>
              <a:defRPr sz="1200" b="1">
                <a:solidFill>
                  <a:srgbClr val="CE2F1C"/>
                </a:solidFill>
              </a:defRPr>
            </a:lvl9pPr>
          </a:lstStyle>
          <a:p>
            <a:endParaRPr/>
          </a:p>
        </p:txBody>
      </p:sp>
      <p:sp>
        <p:nvSpPr>
          <p:cNvPr id="51" name="Shape 51"/>
          <p:cNvSpPr/>
          <p:nvPr/>
        </p:nvSpPr>
        <p:spPr>
          <a:xfrm flipH="1">
            <a:off x="1266975" y="2217323"/>
            <a:ext cx="400843" cy="420983"/>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93"/>
        <p:cNvGrpSpPr/>
        <p:nvPr/>
      </p:nvGrpSpPr>
      <p:grpSpPr>
        <a:xfrm>
          <a:off x="0" y="0"/>
          <a:ext cx="0" cy="0"/>
          <a:chOff x="0" y="0"/>
          <a:chExt cx="0" cy="0"/>
        </a:xfrm>
      </p:grpSpPr>
      <p:sp>
        <p:nvSpPr>
          <p:cNvPr id="94" name="Shape 94"/>
          <p:cNvSpPr/>
          <p:nvPr/>
        </p:nvSpPr>
        <p:spPr>
          <a:xfrm rot="3731686" flipH="1">
            <a:off x="7719892" y="3183655"/>
            <a:ext cx="337873" cy="884411"/>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rot="3048944">
            <a:off x="7635907" y="2626857"/>
            <a:ext cx="327671" cy="675686"/>
          </a:xfrm>
          <a:custGeom>
            <a:avLst/>
            <a:gdLst/>
            <a:ahLst/>
            <a:cxnLst/>
            <a:rect l="0" t="0" r="0" b="0"/>
            <a:pathLst>
              <a:path w="18378" h="37897" extrusionOk="0">
                <a:moveTo>
                  <a:pt x="4505" y="1"/>
                </a:moveTo>
                <a:lnTo>
                  <a:pt x="4024" y="121"/>
                </a:lnTo>
                <a:lnTo>
                  <a:pt x="3784" y="181"/>
                </a:lnTo>
                <a:lnTo>
                  <a:pt x="3604" y="301"/>
                </a:lnTo>
                <a:lnTo>
                  <a:pt x="3424" y="481"/>
                </a:lnTo>
                <a:lnTo>
                  <a:pt x="3243" y="661"/>
                </a:lnTo>
                <a:lnTo>
                  <a:pt x="3123" y="842"/>
                </a:lnTo>
                <a:lnTo>
                  <a:pt x="3003" y="1082"/>
                </a:lnTo>
                <a:lnTo>
                  <a:pt x="2943" y="1622"/>
                </a:lnTo>
                <a:lnTo>
                  <a:pt x="2883" y="2163"/>
                </a:lnTo>
                <a:lnTo>
                  <a:pt x="2883" y="2763"/>
                </a:lnTo>
                <a:lnTo>
                  <a:pt x="2943" y="3304"/>
                </a:lnTo>
                <a:lnTo>
                  <a:pt x="3063" y="3844"/>
                </a:lnTo>
                <a:lnTo>
                  <a:pt x="3243" y="4325"/>
                </a:lnTo>
                <a:lnTo>
                  <a:pt x="3424" y="4865"/>
                </a:lnTo>
                <a:lnTo>
                  <a:pt x="3664" y="5346"/>
                </a:lnTo>
                <a:lnTo>
                  <a:pt x="4144" y="6247"/>
                </a:lnTo>
                <a:lnTo>
                  <a:pt x="4445" y="6607"/>
                </a:lnTo>
                <a:lnTo>
                  <a:pt x="4745" y="7027"/>
                </a:lnTo>
                <a:lnTo>
                  <a:pt x="5105" y="7268"/>
                </a:lnTo>
                <a:lnTo>
                  <a:pt x="5466" y="7568"/>
                </a:lnTo>
                <a:lnTo>
                  <a:pt x="6246" y="8048"/>
                </a:lnTo>
                <a:lnTo>
                  <a:pt x="6787" y="10210"/>
                </a:lnTo>
                <a:lnTo>
                  <a:pt x="5766" y="9370"/>
                </a:lnTo>
                <a:lnTo>
                  <a:pt x="4685" y="8589"/>
                </a:lnTo>
                <a:lnTo>
                  <a:pt x="3484" y="7568"/>
                </a:lnTo>
                <a:lnTo>
                  <a:pt x="2883" y="7027"/>
                </a:lnTo>
                <a:lnTo>
                  <a:pt x="2283" y="6547"/>
                </a:lnTo>
                <a:lnTo>
                  <a:pt x="1982" y="6367"/>
                </a:lnTo>
                <a:lnTo>
                  <a:pt x="1682" y="6307"/>
                </a:lnTo>
                <a:lnTo>
                  <a:pt x="1442" y="6247"/>
                </a:lnTo>
                <a:lnTo>
                  <a:pt x="1141" y="6307"/>
                </a:lnTo>
                <a:lnTo>
                  <a:pt x="901" y="6427"/>
                </a:lnTo>
                <a:lnTo>
                  <a:pt x="661" y="6607"/>
                </a:lnTo>
                <a:lnTo>
                  <a:pt x="421" y="6787"/>
                </a:lnTo>
                <a:lnTo>
                  <a:pt x="301" y="7027"/>
                </a:lnTo>
                <a:lnTo>
                  <a:pt x="120" y="7328"/>
                </a:lnTo>
                <a:lnTo>
                  <a:pt x="60" y="7568"/>
                </a:lnTo>
                <a:lnTo>
                  <a:pt x="0" y="7868"/>
                </a:lnTo>
                <a:lnTo>
                  <a:pt x="60" y="8168"/>
                </a:lnTo>
                <a:lnTo>
                  <a:pt x="120" y="8469"/>
                </a:lnTo>
                <a:lnTo>
                  <a:pt x="241" y="8709"/>
                </a:lnTo>
                <a:lnTo>
                  <a:pt x="481" y="8949"/>
                </a:lnTo>
                <a:lnTo>
                  <a:pt x="721" y="9189"/>
                </a:lnTo>
                <a:lnTo>
                  <a:pt x="1382" y="9550"/>
                </a:lnTo>
                <a:lnTo>
                  <a:pt x="2042" y="9850"/>
                </a:lnTo>
                <a:lnTo>
                  <a:pt x="3364" y="10511"/>
                </a:lnTo>
                <a:lnTo>
                  <a:pt x="4625" y="11231"/>
                </a:lnTo>
                <a:lnTo>
                  <a:pt x="5946" y="11892"/>
                </a:lnTo>
                <a:lnTo>
                  <a:pt x="6246" y="11952"/>
                </a:lnTo>
                <a:lnTo>
                  <a:pt x="6607" y="11892"/>
                </a:lnTo>
                <a:lnTo>
                  <a:pt x="6847" y="11772"/>
                </a:lnTo>
                <a:lnTo>
                  <a:pt x="7087" y="11592"/>
                </a:lnTo>
                <a:lnTo>
                  <a:pt x="7507" y="13153"/>
                </a:lnTo>
                <a:lnTo>
                  <a:pt x="7808" y="14715"/>
                </a:lnTo>
                <a:lnTo>
                  <a:pt x="7868" y="15075"/>
                </a:lnTo>
                <a:lnTo>
                  <a:pt x="6667" y="14294"/>
                </a:lnTo>
                <a:lnTo>
                  <a:pt x="6066" y="13874"/>
                </a:lnTo>
                <a:lnTo>
                  <a:pt x="5466" y="13513"/>
                </a:lnTo>
                <a:lnTo>
                  <a:pt x="4805" y="13213"/>
                </a:lnTo>
                <a:lnTo>
                  <a:pt x="4144" y="12973"/>
                </a:lnTo>
                <a:lnTo>
                  <a:pt x="3424" y="12733"/>
                </a:lnTo>
                <a:lnTo>
                  <a:pt x="2703" y="12613"/>
                </a:lnTo>
                <a:lnTo>
                  <a:pt x="2403" y="12613"/>
                </a:lnTo>
                <a:lnTo>
                  <a:pt x="2162" y="12673"/>
                </a:lnTo>
                <a:lnTo>
                  <a:pt x="1922" y="12793"/>
                </a:lnTo>
                <a:lnTo>
                  <a:pt x="1742" y="12913"/>
                </a:lnTo>
                <a:lnTo>
                  <a:pt x="1562" y="13093"/>
                </a:lnTo>
                <a:lnTo>
                  <a:pt x="1442" y="13333"/>
                </a:lnTo>
                <a:lnTo>
                  <a:pt x="1382" y="13573"/>
                </a:lnTo>
                <a:lnTo>
                  <a:pt x="1322" y="13814"/>
                </a:lnTo>
                <a:lnTo>
                  <a:pt x="1322" y="14054"/>
                </a:lnTo>
                <a:lnTo>
                  <a:pt x="1322" y="14354"/>
                </a:lnTo>
                <a:lnTo>
                  <a:pt x="1382" y="14594"/>
                </a:lnTo>
                <a:lnTo>
                  <a:pt x="1502" y="14835"/>
                </a:lnTo>
                <a:lnTo>
                  <a:pt x="1682" y="15075"/>
                </a:lnTo>
                <a:lnTo>
                  <a:pt x="1862" y="15255"/>
                </a:lnTo>
                <a:lnTo>
                  <a:pt x="2042" y="15375"/>
                </a:lnTo>
                <a:lnTo>
                  <a:pt x="2343" y="15495"/>
                </a:lnTo>
                <a:lnTo>
                  <a:pt x="3003" y="15675"/>
                </a:lnTo>
                <a:lnTo>
                  <a:pt x="3724" y="15856"/>
                </a:lnTo>
                <a:lnTo>
                  <a:pt x="5105" y="15976"/>
                </a:lnTo>
                <a:lnTo>
                  <a:pt x="6547" y="16156"/>
                </a:lnTo>
                <a:lnTo>
                  <a:pt x="7267" y="16276"/>
                </a:lnTo>
                <a:lnTo>
                  <a:pt x="7928" y="16456"/>
                </a:lnTo>
                <a:lnTo>
                  <a:pt x="8168" y="16456"/>
                </a:lnTo>
                <a:lnTo>
                  <a:pt x="8588" y="19459"/>
                </a:lnTo>
                <a:lnTo>
                  <a:pt x="8949" y="22522"/>
                </a:lnTo>
                <a:lnTo>
                  <a:pt x="8949" y="22642"/>
                </a:lnTo>
                <a:lnTo>
                  <a:pt x="8408" y="22101"/>
                </a:lnTo>
                <a:lnTo>
                  <a:pt x="7748" y="21681"/>
                </a:lnTo>
                <a:lnTo>
                  <a:pt x="7147" y="21201"/>
                </a:lnTo>
                <a:lnTo>
                  <a:pt x="6667" y="20780"/>
                </a:lnTo>
                <a:lnTo>
                  <a:pt x="6186" y="20420"/>
                </a:lnTo>
                <a:lnTo>
                  <a:pt x="5646" y="20000"/>
                </a:lnTo>
                <a:lnTo>
                  <a:pt x="5105" y="19639"/>
                </a:lnTo>
                <a:lnTo>
                  <a:pt x="4445" y="19339"/>
                </a:lnTo>
                <a:lnTo>
                  <a:pt x="3784" y="19099"/>
                </a:lnTo>
                <a:lnTo>
                  <a:pt x="3484" y="19039"/>
                </a:lnTo>
                <a:lnTo>
                  <a:pt x="3123" y="18979"/>
                </a:lnTo>
                <a:lnTo>
                  <a:pt x="2823" y="18979"/>
                </a:lnTo>
                <a:lnTo>
                  <a:pt x="2523" y="19039"/>
                </a:lnTo>
                <a:lnTo>
                  <a:pt x="2222" y="19159"/>
                </a:lnTo>
                <a:lnTo>
                  <a:pt x="1982" y="19339"/>
                </a:lnTo>
                <a:lnTo>
                  <a:pt x="1622" y="19639"/>
                </a:lnTo>
                <a:lnTo>
                  <a:pt x="1382" y="20000"/>
                </a:lnTo>
                <a:lnTo>
                  <a:pt x="1322" y="20180"/>
                </a:lnTo>
                <a:lnTo>
                  <a:pt x="1262" y="20420"/>
                </a:lnTo>
                <a:lnTo>
                  <a:pt x="1262" y="20660"/>
                </a:lnTo>
                <a:lnTo>
                  <a:pt x="1322" y="20840"/>
                </a:lnTo>
                <a:lnTo>
                  <a:pt x="1442" y="21141"/>
                </a:lnTo>
                <a:lnTo>
                  <a:pt x="1562" y="21381"/>
                </a:lnTo>
                <a:lnTo>
                  <a:pt x="1742" y="21621"/>
                </a:lnTo>
                <a:lnTo>
                  <a:pt x="1982" y="21861"/>
                </a:lnTo>
                <a:lnTo>
                  <a:pt x="2463" y="22162"/>
                </a:lnTo>
                <a:lnTo>
                  <a:pt x="3003" y="22462"/>
                </a:lnTo>
                <a:lnTo>
                  <a:pt x="3544" y="22642"/>
                </a:lnTo>
                <a:lnTo>
                  <a:pt x="4204" y="22822"/>
                </a:lnTo>
                <a:lnTo>
                  <a:pt x="5345" y="23062"/>
                </a:lnTo>
                <a:lnTo>
                  <a:pt x="6006" y="23183"/>
                </a:lnTo>
                <a:lnTo>
                  <a:pt x="6607" y="23363"/>
                </a:lnTo>
                <a:lnTo>
                  <a:pt x="7207" y="23603"/>
                </a:lnTo>
                <a:lnTo>
                  <a:pt x="7808" y="23843"/>
                </a:lnTo>
                <a:lnTo>
                  <a:pt x="8468" y="24143"/>
                </a:lnTo>
                <a:lnTo>
                  <a:pt x="8769" y="24264"/>
                </a:lnTo>
                <a:lnTo>
                  <a:pt x="9069" y="24264"/>
                </a:lnTo>
                <a:lnTo>
                  <a:pt x="9129" y="25825"/>
                </a:lnTo>
                <a:lnTo>
                  <a:pt x="9129" y="27447"/>
                </a:lnTo>
                <a:lnTo>
                  <a:pt x="9069" y="30569"/>
                </a:lnTo>
                <a:lnTo>
                  <a:pt x="8408" y="30089"/>
                </a:lnTo>
                <a:lnTo>
                  <a:pt x="7748" y="29609"/>
                </a:lnTo>
                <a:lnTo>
                  <a:pt x="7027" y="29188"/>
                </a:lnTo>
                <a:lnTo>
                  <a:pt x="6366" y="28708"/>
                </a:lnTo>
                <a:lnTo>
                  <a:pt x="5946" y="28407"/>
                </a:lnTo>
                <a:lnTo>
                  <a:pt x="5526" y="28167"/>
                </a:lnTo>
                <a:lnTo>
                  <a:pt x="4565" y="27747"/>
                </a:lnTo>
                <a:lnTo>
                  <a:pt x="3604" y="27386"/>
                </a:lnTo>
                <a:lnTo>
                  <a:pt x="2643" y="27146"/>
                </a:lnTo>
                <a:lnTo>
                  <a:pt x="2222" y="27026"/>
                </a:lnTo>
                <a:lnTo>
                  <a:pt x="1802" y="27086"/>
                </a:lnTo>
                <a:lnTo>
                  <a:pt x="1442" y="27146"/>
                </a:lnTo>
                <a:lnTo>
                  <a:pt x="1141" y="27326"/>
                </a:lnTo>
                <a:lnTo>
                  <a:pt x="901" y="27567"/>
                </a:lnTo>
                <a:lnTo>
                  <a:pt x="721" y="27867"/>
                </a:lnTo>
                <a:lnTo>
                  <a:pt x="601" y="28167"/>
                </a:lnTo>
                <a:lnTo>
                  <a:pt x="481" y="28528"/>
                </a:lnTo>
                <a:lnTo>
                  <a:pt x="481" y="28888"/>
                </a:lnTo>
                <a:lnTo>
                  <a:pt x="481" y="29188"/>
                </a:lnTo>
                <a:lnTo>
                  <a:pt x="601" y="29548"/>
                </a:lnTo>
                <a:lnTo>
                  <a:pt x="781" y="29849"/>
                </a:lnTo>
                <a:lnTo>
                  <a:pt x="1021" y="30149"/>
                </a:lnTo>
                <a:lnTo>
                  <a:pt x="1322" y="30389"/>
                </a:lnTo>
                <a:lnTo>
                  <a:pt x="1682" y="30509"/>
                </a:lnTo>
                <a:lnTo>
                  <a:pt x="2162" y="30630"/>
                </a:lnTo>
                <a:lnTo>
                  <a:pt x="3964" y="30870"/>
                </a:lnTo>
                <a:lnTo>
                  <a:pt x="4865" y="30990"/>
                </a:lnTo>
                <a:lnTo>
                  <a:pt x="5766" y="31050"/>
                </a:lnTo>
                <a:lnTo>
                  <a:pt x="6246" y="31050"/>
                </a:lnTo>
                <a:lnTo>
                  <a:pt x="6667" y="31170"/>
                </a:lnTo>
                <a:lnTo>
                  <a:pt x="7447" y="31530"/>
                </a:lnTo>
                <a:lnTo>
                  <a:pt x="7868" y="31650"/>
                </a:lnTo>
                <a:lnTo>
                  <a:pt x="8228" y="31711"/>
                </a:lnTo>
                <a:lnTo>
                  <a:pt x="9009" y="31831"/>
                </a:lnTo>
                <a:lnTo>
                  <a:pt x="8709" y="37356"/>
                </a:lnTo>
                <a:lnTo>
                  <a:pt x="8709" y="37596"/>
                </a:lnTo>
                <a:lnTo>
                  <a:pt x="8829" y="37716"/>
                </a:lnTo>
                <a:lnTo>
                  <a:pt x="8949" y="37836"/>
                </a:lnTo>
                <a:lnTo>
                  <a:pt x="9129" y="37896"/>
                </a:lnTo>
                <a:lnTo>
                  <a:pt x="9309" y="37896"/>
                </a:lnTo>
                <a:lnTo>
                  <a:pt x="9489" y="37836"/>
                </a:lnTo>
                <a:lnTo>
                  <a:pt x="9609" y="37716"/>
                </a:lnTo>
                <a:lnTo>
                  <a:pt x="9730" y="37536"/>
                </a:lnTo>
                <a:lnTo>
                  <a:pt x="9970" y="36095"/>
                </a:lnTo>
                <a:lnTo>
                  <a:pt x="10210" y="34713"/>
                </a:lnTo>
                <a:lnTo>
                  <a:pt x="10330" y="33272"/>
                </a:lnTo>
                <a:lnTo>
                  <a:pt x="10450" y="31831"/>
                </a:lnTo>
                <a:lnTo>
                  <a:pt x="10690" y="31711"/>
                </a:lnTo>
                <a:lnTo>
                  <a:pt x="11051" y="31410"/>
                </a:lnTo>
                <a:lnTo>
                  <a:pt x="11411" y="31170"/>
                </a:lnTo>
                <a:lnTo>
                  <a:pt x="12252" y="30810"/>
                </a:lnTo>
                <a:lnTo>
                  <a:pt x="13934" y="30089"/>
                </a:lnTo>
                <a:lnTo>
                  <a:pt x="14714" y="29729"/>
                </a:lnTo>
                <a:lnTo>
                  <a:pt x="15495" y="29368"/>
                </a:lnTo>
                <a:lnTo>
                  <a:pt x="16276" y="28948"/>
                </a:lnTo>
                <a:lnTo>
                  <a:pt x="17056" y="28588"/>
                </a:lnTo>
                <a:lnTo>
                  <a:pt x="17537" y="28407"/>
                </a:lnTo>
                <a:lnTo>
                  <a:pt x="17837" y="28107"/>
                </a:lnTo>
                <a:lnTo>
                  <a:pt x="18138" y="27807"/>
                </a:lnTo>
                <a:lnTo>
                  <a:pt x="18258" y="27447"/>
                </a:lnTo>
                <a:lnTo>
                  <a:pt x="18378" y="27086"/>
                </a:lnTo>
                <a:lnTo>
                  <a:pt x="18378" y="26726"/>
                </a:lnTo>
                <a:lnTo>
                  <a:pt x="18378" y="26365"/>
                </a:lnTo>
                <a:lnTo>
                  <a:pt x="18258" y="26005"/>
                </a:lnTo>
                <a:lnTo>
                  <a:pt x="18077" y="25705"/>
                </a:lnTo>
                <a:lnTo>
                  <a:pt x="17837" y="25405"/>
                </a:lnTo>
                <a:lnTo>
                  <a:pt x="17597" y="25164"/>
                </a:lnTo>
                <a:lnTo>
                  <a:pt x="17237" y="24984"/>
                </a:lnTo>
                <a:lnTo>
                  <a:pt x="16876" y="24924"/>
                </a:lnTo>
                <a:lnTo>
                  <a:pt x="16516" y="24864"/>
                </a:lnTo>
                <a:lnTo>
                  <a:pt x="16096" y="24924"/>
                </a:lnTo>
                <a:lnTo>
                  <a:pt x="15615" y="25104"/>
                </a:lnTo>
                <a:lnTo>
                  <a:pt x="14714" y="25585"/>
                </a:lnTo>
                <a:lnTo>
                  <a:pt x="13753" y="26065"/>
                </a:lnTo>
                <a:lnTo>
                  <a:pt x="12913" y="26666"/>
                </a:lnTo>
                <a:lnTo>
                  <a:pt x="12492" y="26966"/>
                </a:lnTo>
                <a:lnTo>
                  <a:pt x="12132" y="27326"/>
                </a:lnTo>
                <a:lnTo>
                  <a:pt x="11651" y="27807"/>
                </a:lnTo>
                <a:lnTo>
                  <a:pt x="11231" y="28347"/>
                </a:lnTo>
                <a:lnTo>
                  <a:pt x="10510" y="29488"/>
                </a:lnTo>
                <a:lnTo>
                  <a:pt x="10510" y="26906"/>
                </a:lnTo>
                <a:lnTo>
                  <a:pt x="10390" y="24324"/>
                </a:lnTo>
                <a:lnTo>
                  <a:pt x="10570" y="24203"/>
                </a:lnTo>
                <a:lnTo>
                  <a:pt x="10751" y="24083"/>
                </a:lnTo>
                <a:lnTo>
                  <a:pt x="11471" y="23183"/>
                </a:lnTo>
                <a:lnTo>
                  <a:pt x="12192" y="22282"/>
                </a:lnTo>
                <a:lnTo>
                  <a:pt x="12612" y="21861"/>
                </a:lnTo>
                <a:lnTo>
                  <a:pt x="13093" y="21441"/>
                </a:lnTo>
                <a:lnTo>
                  <a:pt x="14054" y="20660"/>
                </a:lnTo>
                <a:lnTo>
                  <a:pt x="14955" y="19939"/>
                </a:lnTo>
                <a:lnTo>
                  <a:pt x="15435" y="19519"/>
                </a:lnTo>
                <a:lnTo>
                  <a:pt x="15855" y="19099"/>
                </a:lnTo>
                <a:lnTo>
                  <a:pt x="16216" y="18678"/>
                </a:lnTo>
                <a:lnTo>
                  <a:pt x="16516" y="18198"/>
                </a:lnTo>
                <a:lnTo>
                  <a:pt x="16696" y="17657"/>
                </a:lnTo>
                <a:lnTo>
                  <a:pt x="16696" y="17357"/>
                </a:lnTo>
                <a:lnTo>
                  <a:pt x="16696" y="17057"/>
                </a:lnTo>
                <a:lnTo>
                  <a:pt x="16636" y="16696"/>
                </a:lnTo>
                <a:lnTo>
                  <a:pt x="16516" y="16396"/>
                </a:lnTo>
                <a:lnTo>
                  <a:pt x="16336" y="16096"/>
                </a:lnTo>
                <a:lnTo>
                  <a:pt x="16096" y="15916"/>
                </a:lnTo>
                <a:lnTo>
                  <a:pt x="15855" y="15736"/>
                </a:lnTo>
                <a:lnTo>
                  <a:pt x="15555" y="15615"/>
                </a:lnTo>
                <a:lnTo>
                  <a:pt x="14834" y="15615"/>
                </a:lnTo>
                <a:lnTo>
                  <a:pt x="14534" y="15675"/>
                </a:lnTo>
                <a:lnTo>
                  <a:pt x="14294" y="15796"/>
                </a:lnTo>
                <a:lnTo>
                  <a:pt x="13813" y="16096"/>
                </a:lnTo>
                <a:lnTo>
                  <a:pt x="13393" y="16516"/>
                </a:lnTo>
                <a:lnTo>
                  <a:pt x="13033" y="16937"/>
                </a:lnTo>
                <a:lnTo>
                  <a:pt x="12732" y="17477"/>
                </a:lnTo>
                <a:lnTo>
                  <a:pt x="12492" y="18018"/>
                </a:lnTo>
                <a:lnTo>
                  <a:pt x="12012" y="19039"/>
                </a:lnTo>
                <a:lnTo>
                  <a:pt x="11531" y="20120"/>
                </a:lnTo>
                <a:lnTo>
                  <a:pt x="11291" y="20600"/>
                </a:lnTo>
                <a:lnTo>
                  <a:pt x="10991" y="21081"/>
                </a:lnTo>
                <a:lnTo>
                  <a:pt x="10210" y="22162"/>
                </a:lnTo>
                <a:lnTo>
                  <a:pt x="10210" y="22041"/>
                </a:lnTo>
                <a:lnTo>
                  <a:pt x="9910" y="19699"/>
                </a:lnTo>
                <a:lnTo>
                  <a:pt x="9549" y="17297"/>
                </a:lnTo>
                <a:lnTo>
                  <a:pt x="9850" y="17117"/>
                </a:lnTo>
                <a:lnTo>
                  <a:pt x="10150" y="16817"/>
                </a:lnTo>
                <a:lnTo>
                  <a:pt x="10630" y="16156"/>
                </a:lnTo>
                <a:lnTo>
                  <a:pt x="11111" y="15435"/>
                </a:lnTo>
                <a:lnTo>
                  <a:pt x="11531" y="14775"/>
                </a:lnTo>
                <a:lnTo>
                  <a:pt x="12072" y="13994"/>
                </a:lnTo>
                <a:lnTo>
                  <a:pt x="12732" y="13213"/>
                </a:lnTo>
                <a:lnTo>
                  <a:pt x="13393" y="12492"/>
                </a:lnTo>
                <a:lnTo>
                  <a:pt x="14054" y="11772"/>
                </a:lnTo>
                <a:lnTo>
                  <a:pt x="14294" y="11532"/>
                </a:lnTo>
                <a:lnTo>
                  <a:pt x="14414" y="11291"/>
                </a:lnTo>
                <a:lnTo>
                  <a:pt x="14474" y="10991"/>
                </a:lnTo>
                <a:lnTo>
                  <a:pt x="14534" y="10751"/>
                </a:lnTo>
                <a:lnTo>
                  <a:pt x="14474" y="10451"/>
                </a:lnTo>
                <a:lnTo>
                  <a:pt x="14354" y="10210"/>
                </a:lnTo>
                <a:lnTo>
                  <a:pt x="14234" y="9970"/>
                </a:lnTo>
                <a:lnTo>
                  <a:pt x="14054" y="9790"/>
                </a:lnTo>
                <a:lnTo>
                  <a:pt x="13813" y="9610"/>
                </a:lnTo>
                <a:lnTo>
                  <a:pt x="13573" y="9430"/>
                </a:lnTo>
                <a:lnTo>
                  <a:pt x="13333" y="9370"/>
                </a:lnTo>
                <a:lnTo>
                  <a:pt x="13093" y="9309"/>
                </a:lnTo>
                <a:lnTo>
                  <a:pt x="12792" y="9309"/>
                </a:lnTo>
                <a:lnTo>
                  <a:pt x="12552" y="9370"/>
                </a:lnTo>
                <a:lnTo>
                  <a:pt x="12252" y="9490"/>
                </a:lnTo>
                <a:lnTo>
                  <a:pt x="12012" y="9730"/>
                </a:lnTo>
                <a:lnTo>
                  <a:pt x="11231" y="10571"/>
                </a:lnTo>
                <a:lnTo>
                  <a:pt x="10510" y="11471"/>
                </a:lnTo>
                <a:lnTo>
                  <a:pt x="9850" y="12492"/>
                </a:lnTo>
                <a:lnTo>
                  <a:pt x="9309" y="13513"/>
                </a:lnTo>
                <a:lnTo>
                  <a:pt x="8949" y="14294"/>
                </a:lnTo>
                <a:lnTo>
                  <a:pt x="8288" y="11532"/>
                </a:lnTo>
                <a:lnTo>
                  <a:pt x="8468" y="11471"/>
                </a:lnTo>
                <a:lnTo>
                  <a:pt x="8588" y="11411"/>
                </a:lnTo>
                <a:lnTo>
                  <a:pt x="9489" y="10330"/>
                </a:lnTo>
                <a:lnTo>
                  <a:pt x="9970" y="9790"/>
                </a:lnTo>
                <a:lnTo>
                  <a:pt x="10450" y="9249"/>
                </a:lnTo>
                <a:lnTo>
                  <a:pt x="12552" y="7328"/>
                </a:lnTo>
                <a:lnTo>
                  <a:pt x="13213" y="6607"/>
                </a:lnTo>
                <a:lnTo>
                  <a:pt x="13573" y="6187"/>
                </a:lnTo>
                <a:lnTo>
                  <a:pt x="13873" y="5706"/>
                </a:lnTo>
                <a:lnTo>
                  <a:pt x="14054" y="5226"/>
                </a:lnTo>
                <a:lnTo>
                  <a:pt x="14114" y="4985"/>
                </a:lnTo>
                <a:lnTo>
                  <a:pt x="14114" y="4745"/>
                </a:lnTo>
                <a:lnTo>
                  <a:pt x="14114" y="4505"/>
                </a:lnTo>
                <a:lnTo>
                  <a:pt x="13994" y="4265"/>
                </a:lnTo>
                <a:lnTo>
                  <a:pt x="13873" y="4085"/>
                </a:lnTo>
                <a:lnTo>
                  <a:pt x="13633" y="3904"/>
                </a:lnTo>
                <a:lnTo>
                  <a:pt x="13393" y="3724"/>
                </a:lnTo>
                <a:lnTo>
                  <a:pt x="13093" y="3664"/>
                </a:lnTo>
                <a:lnTo>
                  <a:pt x="12853" y="3604"/>
                </a:lnTo>
                <a:lnTo>
                  <a:pt x="12612" y="3664"/>
                </a:lnTo>
                <a:lnTo>
                  <a:pt x="12312" y="3724"/>
                </a:lnTo>
                <a:lnTo>
                  <a:pt x="12072" y="3844"/>
                </a:lnTo>
                <a:lnTo>
                  <a:pt x="11591" y="4145"/>
                </a:lnTo>
                <a:lnTo>
                  <a:pt x="11111" y="4565"/>
                </a:lnTo>
                <a:lnTo>
                  <a:pt x="10690" y="5045"/>
                </a:lnTo>
                <a:lnTo>
                  <a:pt x="10030" y="5886"/>
                </a:lnTo>
                <a:lnTo>
                  <a:pt x="9309" y="7087"/>
                </a:lnTo>
                <a:lnTo>
                  <a:pt x="8949" y="7748"/>
                </a:lnTo>
                <a:lnTo>
                  <a:pt x="8649" y="8349"/>
                </a:lnTo>
                <a:lnTo>
                  <a:pt x="8288" y="9249"/>
                </a:lnTo>
                <a:lnTo>
                  <a:pt x="7868" y="10090"/>
                </a:lnTo>
                <a:lnTo>
                  <a:pt x="7507" y="9129"/>
                </a:lnTo>
                <a:lnTo>
                  <a:pt x="7147" y="8168"/>
                </a:lnTo>
                <a:lnTo>
                  <a:pt x="7267" y="8108"/>
                </a:lnTo>
                <a:lnTo>
                  <a:pt x="7327" y="7928"/>
                </a:lnTo>
                <a:lnTo>
                  <a:pt x="7327" y="7508"/>
                </a:lnTo>
                <a:lnTo>
                  <a:pt x="7267" y="6967"/>
                </a:lnTo>
                <a:lnTo>
                  <a:pt x="7087" y="6367"/>
                </a:lnTo>
                <a:lnTo>
                  <a:pt x="6667" y="5106"/>
                </a:lnTo>
                <a:lnTo>
                  <a:pt x="6366" y="4205"/>
                </a:lnTo>
                <a:lnTo>
                  <a:pt x="6246" y="3424"/>
                </a:lnTo>
                <a:lnTo>
                  <a:pt x="6186" y="2643"/>
                </a:lnTo>
                <a:lnTo>
                  <a:pt x="6066" y="1862"/>
                </a:lnTo>
                <a:lnTo>
                  <a:pt x="5946" y="1082"/>
                </a:lnTo>
                <a:lnTo>
                  <a:pt x="5886" y="842"/>
                </a:lnTo>
                <a:lnTo>
                  <a:pt x="5766" y="601"/>
                </a:lnTo>
                <a:lnTo>
                  <a:pt x="5586" y="421"/>
                </a:lnTo>
                <a:lnTo>
                  <a:pt x="5405" y="301"/>
                </a:lnTo>
                <a:lnTo>
                  <a:pt x="5225" y="181"/>
                </a:lnTo>
                <a:lnTo>
                  <a:pt x="4985" y="61"/>
                </a:lnTo>
                <a:lnTo>
                  <a:pt x="450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rot="4552656" flipH="1">
            <a:off x="7731168" y="3452553"/>
            <a:ext cx="558563" cy="1091576"/>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7413025" y="3000800"/>
            <a:ext cx="1335503" cy="352564"/>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8313175" y="2788528"/>
            <a:ext cx="383790" cy="403073"/>
          </a:xfrm>
          <a:custGeom>
            <a:avLst/>
            <a:gdLst/>
            <a:ahLst/>
            <a:cxnLst/>
            <a:rect l="0" t="0" r="0" b="0"/>
            <a:pathLst>
              <a:path w="20301" h="21321" extrusionOk="0">
                <a:moveTo>
                  <a:pt x="5106" y="1922"/>
                </a:moveTo>
                <a:lnTo>
                  <a:pt x="5286" y="2042"/>
                </a:lnTo>
                <a:lnTo>
                  <a:pt x="5526" y="2162"/>
                </a:lnTo>
                <a:lnTo>
                  <a:pt x="5646" y="2282"/>
                </a:lnTo>
                <a:lnTo>
                  <a:pt x="5826" y="2462"/>
                </a:lnTo>
                <a:lnTo>
                  <a:pt x="5886" y="2703"/>
                </a:lnTo>
                <a:lnTo>
                  <a:pt x="5947" y="2883"/>
                </a:lnTo>
                <a:lnTo>
                  <a:pt x="5947" y="3123"/>
                </a:lnTo>
                <a:lnTo>
                  <a:pt x="5947" y="3363"/>
                </a:lnTo>
                <a:lnTo>
                  <a:pt x="5886" y="3543"/>
                </a:lnTo>
                <a:lnTo>
                  <a:pt x="5826" y="3784"/>
                </a:lnTo>
                <a:lnTo>
                  <a:pt x="5646" y="3964"/>
                </a:lnTo>
                <a:lnTo>
                  <a:pt x="5526" y="4084"/>
                </a:lnTo>
                <a:lnTo>
                  <a:pt x="5286" y="4204"/>
                </a:lnTo>
                <a:lnTo>
                  <a:pt x="5106" y="4324"/>
                </a:lnTo>
                <a:lnTo>
                  <a:pt x="4505" y="4324"/>
                </a:lnTo>
                <a:lnTo>
                  <a:pt x="4325" y="4204"/>
                </a:lnTo>
                <a:lnTo>
                  <a:pt x="4085" y="4084"/>
                </a:lnTo>
                <a:lnTo>
                  <a:pt x="3965" y="3964"/>
                </a:lnTo>
                <a:lnTo>
                  <a:pt x="3784" y="3784"/>
                </a:lnTo>
                <a:lnTo>
                  <a:pt x="3724" y="3543"/>
                </a:lnTo>
                <a:lnTo>
                  <a:pt x="3664" y="3363"/>
                </a:lnTo>
                <a:lnTo>
                  <a:pt x="3664" y="3123"/>
                </a:lnTo>
                <a:lnTo>
                  <a:pt x="3664" y="2883"/>
                </a:lnTo>
                <a:lnTo>
                  <a:pt x="3724" y="2703"/>
                </a:lnTo>
                <a:lnTo>
                  <a:pt x="3784" y="2462"/>
                </a:lnTo>
                <a:lnTo>
                  <a:pt x="3965" y="2282"/>
                </a:lnTo>
                <a:lnTo>
                  <a:pt x="4085" y="2162"/>
                </a:lnTo>
                <a:lnTo>
                  <a:pt x="4325" y="2042"/>
                </a:lnTo>
                <a:lnTo>
                  <a:pt x="4505" y="1922"/>
                </a:lnTo>
                <a:close/>
                <a:moveTo>
                  <a:pt x="5766" y="0"/>
                </a:moveTo>
                <a:lnTo>
                  <a:pt x="4986" y="60"/>
                </a:lnTo>
                <a:lnTo>
                  <a:pt x="4205" y="120"/>
                </a:lnTo>
                <a:lnTo>
                  <a:pt x="3364" y="360"/>
                </a:lnTo>
                <a:lnTo>
                  <a:pt x="2583" y="601"/>
                </a:lnTo>
                <a:lnTo>
                  <a:pt x="1863" y="1021"/>
                </a:lnTo>
                <a:lnTo>
                  <a:pt x="1562" y="1261"/>
                </a:lnTo>
                <a:lnTo>
                  <a:pt x="1262" y="1502"/>
                </a:lnTo>
                <a:lnTo>
                  <a:pt x="1022" y="1742"/>
                </a:lnTo>
                <a:lnTo>
                  <a:pt x="842" y="2042"/>
                </a:lnTo>
                <a:lnTo>
                  <a:pt x="601" y="2102"/>
                </a:lnTo>
                <a:lnTo>
                  <a:pt x="361" y="2162"/>
                </a:lnTo>
                <a:lnTo>
                  <a:pt x="121" y="2282"/>
                </a:lnTo>
                <a:lnTo>
                  <a:pt x="1" y="2522"/>
                </a:lnTo>
                <a:lnTo>
                  <a:pt x="1" y="2763"/>
                </a:lnTo>
                <a:lnTo>
                  <a:pt x="61" y="2883"/>
                </a:lnTo>
                <a:lnTo>
                  <a:pt x="121" y="2943"/>
                </a:lnTo>
                <a:lnTo>
                  <a:pt x="541" y="3243"/>
                </a:lnTo>
                <a:lnTo>
                  <a:pt x="902" y="3543"/>
                </a:lnTo>
                <a:lnTo>
                  <a:pt x="1322" y="3784"/>
                </a:lnTo>
                <a:lnTo>
                  <a:pt x="1622" y="4144"/>
                </a:lnTo>
                <a:lnTo>
                  <a:pt x="1983" y="4745"/>
                </a:lnTo>
                <a:lnTo>
                  <a:pt x="2163" y="5285"/>
                </a:lnTo>
                <a:lnTo>
                  <a:pt x="2283" y="5946"/>
                </a:lnTo>
                <a:lnTo>
                  <a:pt x="2403" y="6546"/>
                </a:lnTo>
                <a:lnTo>
                  <a:pt x="2583" y="8708"/>
                </a:lnTo>
                <a:lnTo>
                  <a:pt x="2764" y="9729"/>
                </a:lnTo>
                <a:lnTo>
                  <a:pt x="2884" y="10270"/>
                </a:lnTo>
                <a:lnTo>
                  <a:pt x="3064" y="10810"/>
                </a:lnTo>
                <a:lnTo>
                  <a:pt x="3484" y="11651"/>
                </a:lnTo>
                <a:lnTo>
                  <a:pt x="3965" y="12492"/>
                </a:lnTo>
                <a:lnTo>
                  <a:pt x="4505" y="13273"/>
                </a:lnTo>
                <a:lnTo>
                  <a:pt x="5106" y="13993"/>
                </a:lnTo>
                <a:lnTo>
                  <a:pt x="5826" y="14714"/>
                </a:lnTo>
                <a:lnTo>
                  <a:pt x="6547" y="15315"/>
                </a:lnTo>
                <a:lnTo>
                  <a:pt x="7388" y="15795"/>
                </a:lnTo>
                <a:lnTo>
                  <a:pt x="8169" y="16215"/>
                </a:lnTo>
                <a:lnTo>
                  <a:pt x="8769" y="16456"/>
                </a:lnTo>
                <a:lnTo>
                  <a:pt x="9370" y="16636"/>
                </a:lnTo>
                <a:lnTo>
                  <a:pt x="9850" y="17717"/>
                </a:lnTo>
                <a:lnTo>
                  <a:pt x="10090" y="18317"/>
                </a:lnTo>
                <a:lnTo>
                  <a:pt x="10271" y="18918"/>
                </a:lnTo>
                <a:lnTo>
                  <a:pt x="10331" y="19518"/>
                </a:lnTo>
                <a:lnTo>
                  <a:pt x="10331" y="20119"/>
                </a:lnTo>
                <a:lnTo>
                  <a:pt x="10391" y="20419"/>
                </a:lnTo>
                <a:lnTo>
                  <a:pt x="10451" y="20720"/>
                </a:lnTo>
                <a:lnTo>
                  <a:pt x="10571" y="20960"/>
                </a:lnTo>
                <a:lnTo>
                  <a:pt x="10751" y="21200"/>
                </a:lnTo>
                <a:lnTo>
                  <a:pt x="10871" y="21320"/>
                </a:lnTo>
                <a:lnTo>
                  <a:pt x="11051" y="21320"/>
                </a:lnTo>
                <a:lnTo>
                  <a:pt x="11232" y="21260"/>
                </a:lnTo>
                <a:lnTo>
                  <a:pt x="11352" y="21200"/>
                </a:lnTo>
                <a:lnTo>
                  <a:pt x="11592" y="20960"/>
                </a:lnTo>
                <a:lnTo>
                  <a:pt x="11712" y="20599"/>
                </a:lnTo>
                <a:lnTo>
                  <a:pt x="11772" y="20239"/>
                </a:lnTo>
                <a:lnTo>
                  <a:pt x="11772" y="19879"/>
                </a:lnTo>
                <a:lnTo>
                  <a:pt x="11652" y="19098"/>
                </a:lnTo>
                <a:lnTo>
                  <a:pt x="11472" y="18377"/>
                </a:lnTo>
                <a:lnTo>
                  <a:pt x="11232" y="17597"/>
                </a:lnTo>
                <a:lnTo>
                  <a:pt x="10931" y="16876"/>
                </a:lnTo>
                <a:lnTo>
                  <a:pt x="11592" y="16876"/>
                </a:lnTo>
                <a:lnTo>
                  <a:pt x="12192" y="16816"/>
                </a:lnTo>
                <a:lnTo>
                  <a:pt x="12853" y="16756"/>
                </a:lnTo>
                <a:lnTo>
                  <a:pt x="13454" y="16636"/>
                </a:lnTo>
                <a:lnTo>
                  <a:pt x="13754" y="17296"/>
                </a:lnTo>
                <a:lnTo>
                  <a:pt x="13994" y="18017"/>
                </a:lnTo>
                <a:lnTo>
                  <a:pt x="14114" y="18678"/>
                </a:lnTo>
                <a:lnTo>
                  <a:pt x="14174" y="19338"/>
                </a:lnTo>
                <a:lnTo>
                  <a:pt x="14234" y="20660"/>
                </a:lnTo>
                <a:lnTo>
                  <a:pt x="14294" y="20900"/>
                </a:lnTo>
                <a:lnTo>
                  <a:pt x="14415" y="21080"/>
                </a:lnTo>
                <a:lnTo>
                  <a:pt x="14595" y="21200"/>
                </a:lnTo>
                <a:lnTo>
                  <a:pt x="14835" y="21320"/>
                </a:lnTo>
                <a:lnTo>
                  <a:pt x="15015" y="21320"/>
                </a:lnTo>
                <a:lnTo>
                  <a:pt x="15255" y="21200"/>
                </a:lnTo>
                <a:lnTo>
                  <a:pt x="15435" y="21080"/>
                </a:lnTo>
                <a:lnTo>
                  <a:pt x="15556" y="20840"/>
                </a:lnTo>
                <a:lnTo>
                  <a:pt x="15616" y="20359"/>
                </a:lnTo>
                <a:lnTo>
                  <a:pt x="15676" y="19759"/>
                </a:lnTo>
                <a:lnTo>
                  <a:pt x="15676" y="19158"/>
                </a:lnTo>
                <a:lnTo>
                  <a:pt x="15616" y="18498"/>
                </a:lnTo>
                <a:lnTo>
                  <a:pt x="15496" y="17897"/>
                </a:lnTo>
                <a:lnTo>
                  <a:pt x="15255" y="17296"/>
                </a:lnTo>
                <a:lnTo>
                  <a:pt x="15015" y="16696"/>
                </a:lnTo>
                <a:lnTo>
                  <a:pt x="14715" y="16215"/>
                </a:lnTo>
                <a:lnTo>
                  <a:pt x="15496" y="15855"/>
                </a:lnTo>
                <a:lnTo>
                  <a:pt x="16396" y="15375"/>
                </a:lnTo>
                <a:lnTo>
                  <a:pt x="17177" y="14774"/>
                </a:lnTo>
                <a:lnTo>
                  <a:pt x="17958" y="14113"/>
                </a:lnTo>
                <a:lnTo>
                  <a:pt x="18618" y="13393"/>
                </a:lnTo>
                <a:lnTo>
                  <a:pt x="19159" y="12672"/>
                </a:lnTo>
                <a:lnTo>
                  <a:pt x="19399" y="12312"/>
                </a:lnTo>
                <a:lnTo>
                  <a:pt x="19579" y="11891"/>
                </a:lnTo>
                <a:lnTo>
                  <a:pt x="19639" y="11831"/>
                </a:lnTo>
                <a:lnTo>
                  <a:pt x="19880" y="11471"/>
                </a:lnTo>
                <a:lnTo>
                  <a:pt x="20060" y="11111"/>
                </a:lnTo>
                <a:lnTo>
                  <a:pt x="20180" y="10690"/>
                </a:lnTo>
                <a:lnTo>
                  <a:pt x="20300" y="10330"/>
                </a:lnTo>
                <a:lnTo>
                  <a:pt x="20300" y="9909"/>
                </a:lnTo>
                <a:lnTo>
                  <a:pt x="20300" y="9489"/>
                </a:lnTo>
                <a:lnTo>
                  <a:pt x="20240" y="9069"/>
                </a:lnTo>
                <a:lnTo>
                  <a:pt x="20120" y="8708"/>
                </a:lnTo>
                <a:lnTo>
                  <a:pt x="20000" y="8288"/>
                </a:lnTo>
                <a:lnTo>
                  <a:pt x="19760" y="7928"/>
                </a:lnTo>
                <a:lnTo>
                  <a:pt x="19579" y="7627"/>
                </a:lnTo>
                <a:lnTo>
                  <a:pt x="19279" y="7327"/>
                </a:lnTo>
                <a:lnTo>
                  <a:pt x="18979" y="7027"/>
                </a:lnTo>
                <a:lnTo>
                  <a:pt x="18618" y="6787"/>
                </a:lnTo>
                <a:lnTo>
                  <a:pt x="18258" y="6606"/>
                </a:lnTo>
                <a:lnTo>
                  <a:pt x="17838" y="6486"/>
                </a:lnTo>
                <a:lnTo>
                  <a:pt x="17477" y="6486"/>
                </a:lnTo>
                <a:lnTo>
                  <a:pt x="17177" y="6606"/>
                </a:lnTo>
                <a:lnTo>
                  <a:pt x="16997" y="6787"/>
                </a:lnTo>
                <a:lnTo>
                  <a:pt x="16877" y="7027"/>
                </a:lnTo>
                <a:lnTo>
                  <a:pt x="16877" y="7327"/>
                </a:lnTo>
                <a:lnTo>
                  <a:pt x="16937" y="7627"/>
                </a:lnTo>
                <a:lnTo>
                  <a:pt x="17117" y="7868"/>
                </a:lnTo>
                <a:lnTo>
                  <a:pt x="17417" y="8048"/>
                </a:lnTo>
                <a:lnTo>
                  <a:pt x="17778" y="8228"/>
                </a:lnTo>
                <a:lnTo>
                  <a:pt x="18078" y="8468"/>
                </a:lnTo>
                <a:lnTo>
                  <a:pt x="18318" y="8828"/>
                </a:lnTo>
                <a:lnTo>
                  <a:pt x="18438" y="9249"/>
                </a:lnTo>
                <a:lnTo>
                  <a:pt x="18498" y="9609"/>
                </a:lnTo>
                <a:lnTo>
                  <a:pt x="18438" y="10030"/>
                </a:lnTo>
                <a:lnTo>
                  <a:pt x="18318" y="10450"/>
                </a:lnTo>
                <a:lnTo>
                  <a:pt x="18078" y="10810"/>
                </a:lnTo>
                <a:lnTo>
                  <a:pt x="17718" y="11111"/>
                </a:lnTo>
                <a:lnTo>
                  <a:pt x="17357" y="11351"/>
                </a:lnTo>
                <a:lnTo>
                  <a:pt x="16877" y="11531"/>
                </a:lnTo>
                <a:lnTo>
                  <a:pt x="16396" y="11591"/>
                </a:lnTo>
                <a:lnTo>
                  <a:pt x="15916" y="11591"/>
                </a:lnTo>
                <a:lnTo>
                  <a:pt x="15435" y="11471"/>
                </a:lnTo>
                <a:lnTo>
                  <a:pt x="15015" y="11291"/>
                </a:lnTo>
                <a:lnTo>
                  <a:pt x="14595" y="11111"/>
                </a:lnTo>
                <a:lnTo>
                  <a:pt x="14174" y="10750"/>
                </a:lnTo>
                <a:lnTo>
                  <a:pt x="13814" y="10390"/>
                </a:lnTo>
                <a:lnTo>
                  <a:pt x="13454" y="9970"/>
                </a:lnTo>
                <a:lnTo>
                  <a:pt x="13213" y="9549"/>
                </a:lnTo>
                <a:lnTo>
                  <a:pt x="13033" y="9069"/>
                </a:lnTo>
                <a:lnTo>
                  <a:pt x="12853" y="8588"/>
                </a:lnTo>
                <a:lnTo>
                  <a:pt x="12553" y="7627"/>
                </a:lnTo>
                <a:lnTo>
                  <a:pt x="12192" y="5525"/>
                </a:lnTo>
                <a:lnTo>
                  <a:pt x="11952" y="4504"/>
                </a:lnTo>
                <a:lnTo>
                  <a:pt x="11772" y="4024"/>
                </a:lnTo>
                <a:lnTo>
                  <a:pt x="11532" y="3604"/>
                </a:lnTo>
                <a:lnTo>
                  <a:pt x="11111" y="2883"/>
                </a:lnTo>
                <a:lnTo>
                  <a:pt x="10631" y="2222"/>
                </a:lnTo>
                <a:lnTo>
                  <a:pt x="10090" y="1682"/>
                </a:lnTo>
                <a:lnTo>
                  <a:pt x="9430" y="1201"/>
                </a:lnTo>
                <a:lnTo>
                  <a:pt x="8769" y="781"/>
                </a:lnTo>
                <a:lnTo>
                  <a:pt x="7988" y="421"/>
                </a:lnTo>
                <a:lnTo>
                  <a:pt x="7208" y="180"/>
                </a:lnTo>
                <a:lnTo>
                  <a:pt x="6427" y="60"/>
                </a:lnTo>
                <a:lnTo>
                  <a:pt x="5766"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rot="2077429">
            <a:off x="8570831" y="4050614"/>
            <a:ext cx="349010" cy="340078"/>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8040525" y="2193086"/>
            <a:ext cx="318248" cy="331140"/>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rot="-7484905">
            <a:off x="1212369" y="1114531"/>
            <a:ext cx="277787" cy="995520"/>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rot="-5563591" flipH="1">
            <a:off x="1124665" y="807291"/>
            <a:ext cx="453130" cy="1186106"/>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rot="-4571370">
            <a:off x="1004019" y="1708694"/>
            <a:ext cx="450421" cy="880240"/>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flipH="1">
            <a:off x="417125" y="921750"/>
            <a:ext cx="1250725" cy="367875"/>
          </a:xfrm>
          <a:custGeom>
            <a:avLst/>
            <a:gdLst/>
            <a:ahLst/>
            <a:cxnLst/>
            <a:rect l="0" t="0" r="0" b="0"/>
            <a:pathLst>
              <a:path w="50029" h="14715" extrusionOk="0">
                <a:moveTo>
                  <a:pt x="42281" y="1"/>
                </a:moveTo>
                <a:lnTo>
                  <a:pt x="41620" y="121"/>
                </a:lnTo>
                <a:lnTo>
                  <a:pt x="40960" y="301"/>
                </a:lnTo>
                <a:lnTo>
                  <a:pt x="39698" y="721"/>
                </a:lnTo>
                <a:lnTo>
                  <a:pt x="36756" y="1742"/>
                </a:lnTo>
                <a:lnTo>
                  <a:pt x="34413" y="2523"/>
                </a:lnTo>
                <a:lnTo>
                  <a:pt x="33272" y="2943"/>
                </a:lnTo>
                <a:lnTo>
                  <a:pt x="32131" y="3424"/>
                </a:lnTo>
                <a:lnTo>
                  <a:pt x="30149" y="3604"/>
                </a:lnTo>
                <a:lnTo>
                  <a:pt x="28227" y="3784"/>
                </a:lnTo>
                <a:lnTo>
                  <a:pt x="26246" y="4024"/>
                </a:lnTo>
                <a:lnTo>
                  <a:pt x="24324" y="4325"/>
                </a:lnTo>
                <a:lnTo>
                  <a:pt x="22702" y="4625"/>
                </a:lnTo>
                <a:lnTo>
                  <a:pt x="21141" y="4925"/>
                </a:lnTo>
                <a:lnTo>
                  <a:pt x="19579" y="5286"/>
                </a:lnTo>
                <a:lnTo>
                  <a:pt x="18018" y="5706"/>
                </a:lnTo>
                <a:lnTo>
                  <a:pt x="16456" y="6126"/>
                </a:lnTo>
                <a:lnTo>
                  <a:pt x="14895" y="6547"/>
                </a:lnTo>
                <a:lnTo>
                  <a:pt x="11832" y="7568"/>
                </a:lnTo>
                <a:lnTo>
                  <a:pt x="10331" y="8168"/>
                </a:lnTo>
                <a:lnTo>
                  <a:pt x="8829" y="8769"/>
                </a:lnTo>
                <a:lnTo>
                  <a:pt x="5826" y="10090"/>
                </a:lnTo>
                <a:lnTo>
                  <a:pt x="4385" y="10751"/>
                </a:lnTo>
                <a:lnTo>
                  <a:pt x="2884" y="11411"/>
                </a:lnTo>
                <a:lnTo>
                  <a:pt x="2163" y="11832"/>
                </a:lnTo>
                <a:lnTo>
                  <a:pt x="1442" y="12252"/>
                </a:lnTo>
                <a:lnTo>
                  <a:pt x="782" y="12733"/>
                </a:lnTo>
                <a:lnTo>
                  <a:pt x="241" y="13273"/>
                </a:lnTo>
                <a:lnTo>
                  <a:pt x="61" y="13513"/>
                </a:lnTo>
                <a:lnTo>
                  <a:pt x="1" y="13754"/>
                </a:lnTo>
                <a:lnTo>
                  <a:pt x="1" y="14054"/>
                </a:lnTo>
                <a:lnTo>
                  <a:pt x="121" y="14294"/>
                </a:lnTo>
                <a:lnTo>
                  <a:pt x="301" y="14474"/>
                </a:lnTo>
                <a:lnTo>
                  <a:pt x="481" y="14594"/>
                </a:lnTo>
                <a:lnTo>
                  <a:pt x="782" y="14715"/>
                </a:lnTo>
                <a:lnTo>
                  <a:pt x="1082" y="14654"/>
                </a:lnTo>
                <a:lnTo>
                  <a:pt x="1742" y="14474"/>
                </a:lnTo>
                <a:lnTo>
                  <a:pt x="2463" y="14174"/>
                </a:lnTo>
                <a:lnTo>
                  <a:pt x="3184" y="13874"/>
                </a:lnTo>
                <a:lnTo>
                  <a:pt x="3844" y="13513"/>
                </a:lnTo>
                <a:lnTo>
                  <a:pt x="5226" y="12733"/>
                </a:lnTo>
                <a:lnTo>
                  <a:pt x="6547" y="12072"/>
                </a:lnTo>
                <a:lnTo>
                  <a:pt x="7988" y="11411"/>
                </a:lnTo>
                <a:lnTo>
                  <a:pt x="9430" y="10751"/>
                </a:lnTo>
                <a:lnTo>
                  <a:pt x="12433" y="9610"/>
                </a:lnTo>
                <a:lnTo>
                  <a:pt x="14294" y="8949"/>
                </a:lnTo>
                <a:lnTo>
                  <a:pt x="14895" y="8889"/>
                </a:lnTo>
                <a:lnTo>
                  <a:pt x="16216" y="8769"/>
                </a:lnTo>
                <a:lnTo>
                  <a:pt x="17597" y="8769"/>
                </a:lnTo>
                <a:lnTo>
                  <a:pt x="18979" y="8889"/>
                </a:lnTo>
                <a:lnTo>
                  <a:pt x="20420" y="9069"/>
                </a:lnTo>
                <a:lnTo>
                  <a:pt x="21801" y="9309"/>
                </a:lnTo>
                <a:lnTo>
                  <a:pt x="23243" y="9670"/>
                </a:lnTo>
                <a:lnTo>
                  <a:pt x="29008" y="10991"/>
                </a:lnTo>
                <a:lnTo>
                  <a:pt x="29308" y="11592"/>
                </a:lnTo>
                <a:lnTo>
                  <a:pt x="29669" y="12192"/>
                </a:lnTo>
                <a:lnTo>
                  <a:pt x="30450" y="13273"/>
                </a:lnTo>
                <a:lnTo>
                  <a:pt x="30810" y="13754"/>
                </a:lnTo>
                <a:lnTo>
                  <a:pt x="31170" y="14174"/>
                </a:lnTo>
                <a:lnTo>
                  <a:pt x="31350" y="14414"/>
                </a:lnTo>
                <a:lnTo>
                  <a:pt x="31591" y="14534"/>
                </a:lnTo>
                <a:lnTo>
                  <a:pt x="31831" y="14654"/>
                </a:lnTo>
                <a:lnTo>
                  <a:pt x="32131" y="14715"/>
                </a:lnTo>
                <a:lnTo>
                  <a:pt x="32311" y="14715"/>
                </a:lnTo>
                <a:lnTo>
                  <a:pt x="32492" y="14594"/>
                </a:lnTo>
                <a:lnTo>
                  <a:pt x="32612" y="14474"/>
                </a:lnTo>
                <a:lnTo>
                  <a:pt x="32672" y="14294"/>
                </a:lnTo>
                <a:lnTo>
                  <a:pt x="32732" y="13994"/>
                </a:lnTo>
                <a:lnTo>
                  <a:pt x="32672" y="13694"/>
                </a:lnTo>
                <a:lnTo>
                  <a:pt x="32612" y="13393"/>
                </a:lnTo>
                <a:lnTo>
                  <a:pt x="32492" y="13153"/>
                </a:lnTo>
                <a:lnTo>
                  <a:pt x="32131" y="12673"/>
                </a:lnTo>
                <a:lnTo>
                  <a:pt x="31771" y="12192"/>
                </a:lnTo>
                <a:lnTo>
                  <a:pt x="31230" y="11471"/>
                </a:lnTo>
                <a:lnTo>
                  <a:pt x="31230" y="11471"/>
                </a:lnTo>
                <a:lnTo>
                  <a:pt x="31951" y="11652"/>
                </a:lnTo>
                <a:lnTo>
                  <a:pt x="32672" y="11832"/>
                </a:lnTo>
                <a:lnTo>
                  <a:pt x="33332" y="11952"/>
                </a:lnTo>
                <a:lnTo>
                  <a:pt x="33693" y="12012"/>
                </a:lnTo>
                <a:lnTo>
                  <a:pt x="34353" y="12012"/>
                </a:lnTo>
                <a:lnTo>
                  <a:pt x="34714" y="11952"/>
                </a:lnTo>
                <a:lnTo>
                  <a:pt x="34834" y="11832"/>
                </a:lnTo>
                <a:lnTo>
                  <a:pt x="34954" y="11772"/>
                </a:lnTo>
                <a:lnTo>
                  <a:pt x="35074" y="11592"/>
                </a:lnTo>
                <a:lnTo>
                  <a:pt x="35134" y="11471"/>
                </a:lnTo>
                <a:lnTo>
                  <a:pt x="35194" y="11291"/>
                </a:lnTo>
                <a:lnTo>
                  <a:pt x="35134" y="11171"/>
                </a:lnTo>
                <a:lnTo>
                  <a:pt x="35074" y="10991"/>
                </a:lnTo>
                <a:lnTo>
                  <a:pt x="34954" y="10871"/>
                </a:lnTo>
                <a:lnTo>
                  <a:pt x="34714" y="10631"/>
                </a:lnTo>
                <a:lnTo>
                  <a:pt x="34413" y="10451"/>
                </a:lnTo>
                <a:lnTo>
                  <a:pt x="34113" y="10330"/>
                </a:lnTo>
                <a:lnTo>
                  <a:pt x="33813" y="10210"/>
                </a:lnTo>
                <a:lnTo>
                  <a:pt x="33152" y="10030"/>
                </a:lnTo>
                <a:lnTo>
                  <a:pt x="32431" y="9910"/>
                </a:lnTo>
                <a:lnTo>
                  <a:pt x="29188" y="9189"/>
                </a:lnTo>
                <a:lnTo>
                  <a:pt x="25945" y="8409"/>
                </a:lnTo>
                <a:lnTo>
                  <a:pt x="22642" y="7748"/>
                </a:lnTo>
                <a:lnTo>
                  <a:pt x="21321" y="7448"/>
                </a:lnTo>
                <a:lnTo>
                  <a:pt x="19940" y="7268"/>
                </a:lnTo>
                <a:lnTo>
                  <a:pt x="22282" y="6667"/>
                </a:lnTo>
                <a:lnTo>
                  <a:pt x="24624" y="6187"/>
                </a:lnTo>
                <a:lnTo>
                  <a:pt x="26186" y="5886"/>
                </a:lnTo>
                <a:lnTo>
                  <a:pt x="27747" y="5646"/>
                </a:lnTo>
                <a:lnTo>
                  <a:pt x="30870" y="5226"/>
                </a:lnTo>
                <a:lnTo>
                  <a:pt x="33993" y="4985"/>
                </a:lnTo>
                <a:lnTo>
                  <a:pt x="37176" y="4805"/>
                </a:lnTo>
                <a:lnTo>
                  <a:pt x="40299" y="4805"/>
                </a:lnTo>
                <a:lnTo>
                  <a:pt x="43482" y="4865"/>
                </a:lnTo>
                <a:lnTo>
                  <a:pt x="46665" y="5045"/>
                </a:lnTo>
                <a:lnTo>
                  <a:pt x="49788" y="5286"/>
                </a:lnTo>
                <a:lnTo>
                  <a:pt x="49908" y="5226"/>
                </a:lnTo>
                <a:lnTo>
                  <a:pt x="49968" y="5226"/>
                </a:lnTo>
                <a:lnTo>
                  <a:pt x="50028" y="5045"/>
                </a:lnTo>
                <a:lnTo>
                  <a:pt x="49968" y="4925"/>
                </a:lnTo>
                <a:lnTo>
                  <a:pt x="49908" y="4865"/>
                </a:lnTo>
                <a:lnTo>
                  <a:pt x="49848" y="4805"/>
                </a:lnTo>
                <a:lnTo>
                  <a:pt x="48046" y="4445"/>
                </a:lnTo>
                <a:lnTo>
                  <a:pt x="46244" y="4085"/>
                </a:lnTo>
                <a:lnTo>
                  <a:pt x="44443" y="3844"/>
                </a:lnTo>
                <a:lnTo>
                  <a:pt x="42581" y="3604"/>
                </a:lnTo>
                <a:lnTo>
                  <a:pt x="40779" y="3424"/>
                </a:lnTo>
                <a:lnTo>
                  <a:pt x="38918" y="3364"/>
                </a:lnTo>
                <a:lnTo>
                  <a:pt x="37056" y="3304"/>
                </a:lnTo>
                <a:lnTo>
                  <a:pt x="35194" y="3304"/>
                </a:lnTo>
                <a:lnTo>
                  <a:pt x="37236" y="2643"/>
                </a:lnTo>
                <a:lnTo>
                  <a:pt x="39939" y="1742"/>
                </a:lnTo>
                <a:lnTo>
                  <a:pt x="41260" y="1322"/>
                </a:lnTo>
                <a:lnTo>
                  <a:pt x="41920" y="1082"/>
                </a:lnTo>
                <a:lnTo>
                  <a:pt x="42461" y="721"/>
                </a:lnTo>
                <a:lnTo>
                  <a:pt x="42581" y="601"/>
                </a:lnTo>
                <a:lnTo>
                  <a:pt x="42641" y="541"/>
                </a:lnTo>
                <a:lnTo>
                  <a:pt x="42641" y="301"/>
                </a:lnTo>
                <a:lnTo>
                  <a:pt x="42581" y="181"/>
                </a:lnTo>
                <a:lnTo>
                  <a:pt x="42521" y="121"/>
                </a:lnTo>
                <a:lnTo>
                  <a:pt x="42401" y="61"/>
                </a:lnTo>
                <a:lnTo>
                  <a:pt x="4228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rot="956724">
            <a:off x="842609" y="556784"/>
            <a:ext cx="533116" cy="525935"/>
          </a:xfrm>
          <a:custGeom>
            <a:avLst/>
            <a:gdLst/>
            <a:ahLst/>
            <a:cxnLst/>
            <a:rect l="0" t="0" r="0" b="0"/>
            <a:pathLst>
              <a:path w="26726" h="26366" extrusionOk="0">
                <a:moveTo>
                  <a:pt x="23843" y="11952"/>
                </a:moveTo>
                <a:lnTo>
                  <a:pt x="24023" y="12012"/>
                </a:lnTo>
                <a:lnTo>
                  <a:pt x="24324" y="12253"/>
                </a:lnTo>
                <a:lnTo>
                  <a:pt x="24504" y="12553"/>
                </a:lnTo>
                <a:lnTo>
                  <a:pt x="24624" y="12913"/>
                </a:lnTo>
                <a:lnTo>
                  <a:pt x="24624" y="13093"/>
                </a:lnTo>
                <a:lnTo>
                  <a:pt x="24564" y="13273"/>
                </a:lnTo>
                <a:lnTo>
                  <a:pt x="24444" y="13394"/>
                </a:lnTo>
                <a:lnTo>
                  <a:pt x="24324" y="13574"/>
                </a:lnTo>
                <a:lnTo>
                  <a:pt x="24023" y="13754"/>
                </a:lnTo>
                <a:lnTo>
                  <a:pt x="23843" y="13814"/>
                </a:lnTo>
                <a:lnTo>
                  <a:pt x="23483" y="13814"/>
                </a:lnTo>
                <a:lnTo>
                  <a:pt x="23303" y="13754"/>
                </a:lnTo>
                <a:lnTo>
                  <a:pt x="23002" y="13574"/>
                </a:lnTo>
                <a:lnTo>
                  <a:pt x="22822" y="13273"/>
                </a:lnTo>
                <a:lnTo>
                  <a:pt x="22702" y="12913"/>
                </a:lnTo>
                <a:lnTo>
                  <a:pt x="22762" y="12733"/>
                </a:lnTo>
                <a:lnTo>
                  <a:pt x="22822" y="12553"/>
                </a:lnTo>
                <a:lnTo>
                  <a:pt x="22882" y="12373"/>
                </a:lnTo>
                <a:lnTo>
                  <a:pt x="23002" y="12253"/>
                </a:lnTo>
                <a:lnTo>
                  <a:pt x="23303" y="12012"/>
                </a:lnTo>
                <a:lnTo>
                  <a:pt x="23483" y="11952"/>
                </a:lnTo>
                <a:close/>
                <a:moveTo>
                  <a:pt x="9129" y="1"/>
                </a:moveTo>
                <a:lnTo>
                  <a:pt x="8589" y="61"/>
                </a:lnTo>
                <a:lnTo>
                  <a:pt x="8048" y="121"/>
                </a:lnTo>
                <a:lnTo>
                  <a:pt x="7568" y="241"/>
                </a:lnTo>
                <a:lnTo>
                  <a:pt x="7027" y="421"/>
                </a:lnTo>
                <a:lnTo>
                  <a:pt x="6547" y="662"/>
                </a:lnTo>
                <a:lnTo>
                  <a:pt x="6006" y="962"/>
                </a:lnTo>
                <a:lnTo>
                  <a:pt x="5586" y="1322"/>
                </a:lnTo>
                <a:lnTo>
                  <a:pt x="5165" y="1743"/>
                </a:lnTo>
                <a:lnTo>
                  <a:pt x="4805" y="2163"/>
                </a:lnTo>
                <a:lnTo>
                  <a:pt x="4625" y="2523"/>
                </a:lnTo>
                <a:lnTo>
                  <a:pt x="4505" y="3004"/>
                </a:lnTo>
                <a:lnTo>
                  <a:pt x="4445" y="3484"/>
                </a:lnTo>
                <a:lnTo>
                  <a:pt x="4445" y="3544"/>
                </a:lnTo>
                <a:lnTo>
                  <a:pt x="4505" y="3604"/>
                </a:lnTo>
                <a:lnTo>
                  <a:pt x="4745" y="3604"/>
                </a:lnTo>
                <a:lnTo>
                  <a:pt x="5045" y="3664"/>
                </a:lnTo>
                <a:lnTo>
                  <a:pt x="5406" y="3785"/>
                </a:lnTo>
                <a:lnTo>
                  <a:pt x="5826" y="3965"/>
                </a:lnTo>
                <a:lnTo>
                  <a:pt x="6126" y="4205"/>
                </a:lnTo>
                <a:lnTo>
                  <a:pt x="6246" y="4385"/>
                </a:lnTo>
                <a:lnTo>
                  <a:pt x="6367" y="4625"/>
                </a:lnTo>
                <a:lnTo>
                  <a:pt x="6427" y="4866"/>
                </a:lnTo>
                <a:lnTo>
                  <a:pt x="6427" y="5166"/>
                </a:lnTo>
                <a:lnTo>
                  <a:pt x="6427" y="5406"/>
                </a:lnTo>
                <a:lnTo>
                  <a:pt x="6367" y="5586"/>
                </a:lnTo>
                <a:lnTo>
                  <a:pt x="6186" y="6007"/>
                </a:lnTo>
                <a:lnTo>
                  <a:pt x="5886" y="6367"/>
                </a:lnTo>
                <a:lnTo>
                  <a:pt x="5526" y="6667"/>
                </a:lnTo>
                <a:lnTo>
                  <a:pt x="4925" y="7088"/>
                </a:lnTo>
                <a:lnTo>
                  <a:pt x="4204" y="7508"/>
                </a:lnTo>
                <a:lnTo>
                  <a:pt x="3544" y="7868"/>
                </a:lnTo>
                <a:lnTo>
                  <a:pt x="2883" y="8289"/>
                </a:lnTo>
                <a:lnTo>
                  <a:pt x="2343" y="8769"/>
                </a:lnTo>
                <a:lnTo>
                  <a:pt x="1862" y="9310"/>
                </a:lnTo>
                <a:lnTo>
                  <a:pt x="1382" y="9850"/>
                </a:lnTo>
                <a:lnTo>
                  <a:pt x="1021" y="10451"/>
                </a:lnTo>
                <a:lnTo>
                  <a:pt x="721" y="11051"/>
                </a:lnTo>
                <a:lnTo>
                  <a:pt x="421" y="11712"/>
                </a:lnTo>
                <a:lnTo>
                  <a:pt x="241" y="12433"/>
                </a:lnTo>
                <a:lnTo>
                  <a:pt x="61" y="13093"/>
                </a:lnTo>
                <a:lnTo>
                  <a:pt x="1" y="13814"/>
                </a:lnTo>
                <a:lnTo>
                  <a:pt x="1" y="14475"/>
                </a:lnTo>
                <a:lnTo>
                  <a:pt x="61" y="15195"/>
                </a:lnTo>
                <a:lnTo>
                  <a:pt x="181" y="15856"/>
                </a:lnTo>
                <a:lnTo>
                  <a:pt x="361" y="16517"/>
                </a:lnTo>
                <a:lnTo>
                  <a:pt x="601" y="17177"/>
                </a:lnTo>
                <a:lnTo>
                  <a:pt x="901" y="17778"/>
                </a:lnTo>
                <a:lnTo>
                  <a:pt x="1322" y="18378"/>
                </a:lnTo>
                <a:lnTo>
                  <a:pt x="1802" y="19039"/>
                </a:lnTo>
                <a:lnTo>
                  <a:pt x="2463" y="19700"/>
                </a:lnTo>
                <a:lnTo>
                  <a:pt x="3184" y="20300"/>
                </a:lnTo>
                <a:lnTo>
                  <a:pt x="3544" y="20600"/>
                </a:lnTo>
                <a:lnTo>
                  <a:pt x="3964" y="20841"/>
                </a:lnTo>
                <a:lnTo>
                  <a:pt x="4084" y="21862"/>
                </a:lnTo>
                <a:lnTo>
                  <a:pt x="4144" y="22342"/>
                </a:lnTo>
                <a:lnTo>
                  <a:pt x="4325" y="22762"/>
                </a:lnTo>
                <a:lnTo>
                  <a:pt x="4505" y="23183"/>
                </a:lnTo>
                <a:lnTo>
                  <a:pt x="4745" y="23543"/>
                </a:lnTo>
                <a:lnTo>
                  <a:pt x="5045" y="23843"/>
                </a:lnTo>
                <a:lnTo>
                  <a:pt x="5346" y="24084"/>
                </a:lnTo>
                <a:lnTo>
                  <a:pt x="5646" y="24204"/>
                </a:lnTo>
                <a:lnTo>
                  <a:pt x="6607" y="25105"/>
                </a:lnTo>
                <a:lnTo>
                  <a:pt x="7388" y="25885"/>
                </a:lnTo>
                <a:lnTo>
                  <a:pt x="7808" y="26186"/>
                </a:lnTo>
                <a:lnTo>
                  <a:pt x="7988" y="26306"/>
                </a:lnTo>
                <a:lnTo>
                  <a:pt x="8288" y="26366"/>
                </a:lnTo>
                <a:lnTo>
                  <a:pt x="8529" y="26366"/>
                </a:lnTo>
                <a:lnTo>
                  <a:pt x="8709" y="26246"/>
                </a:lnTo>
                <a:lnTo>
                  <a:pt x="8829" y="26066"/>
                </a:lnTo>
                <a:lnTo>
                  <a:pt x="8829" y="25825"/>
                </a:lnTo>
                <a:lnTo>
                  <a:pt x="8769" y="25585"/>
                </a:lnTo>
                <a:lnTo>
                  <a:pt x="8649" y="25345"/>
                </a:lnTo>
                <a:lnTo>
                  <a:pt x="8348" y="24924"/>
                </a:lnTo>
                <a:lnTo>
                  <a:pt x="7628" y="24084"/>
                </a:lnTo>
                <a:lnTo>
                  <a:pt x="7267" y="23723"/>
                </a:lnTo>
                <a:lnTo>
                  <a:pt x="7568" y="23363"/>
                </a:lnTo>
                <a:lnTo>
                  <a:pt x="7688" y="23183"/>
                </a:lnTo>
                <a:lnTo>
                  <a:pt x="7808" y="23063"/>
                </a:lnTo>
                <a:lnTo>
                  <a:pt x="8168" y="22943"/>
                </a:lnTo>
                <a:lnTo>
                  <a:pt x="8589" y="22883"/>
                </a:lnTo>
                <a:lnTo>
                  <a:pt x="9369" y="22822"/>
                </a:lnTo>
                <a:lnTo>
                  <a:pt x="10030" y="22702"/>
                </a:lnTo>
                <a:lnTo>
                  <a:pt x="10691" y="22522"/>
                </a:lnTo>
                <a:lnTo>
                  <a:pt x="11231" y="22282"/>
                </a:lnTo>
                <a:lnTo>
                  <a:pt x="11832" y="21922"/>
                </a:lnTo>
                <a:lnTo>
                  <a:pt x="12432" y="21381"/>
                </a:lnTo>
                <a:lnTo>
                  <a:pt x="12793" y="21081"/>
                </a:lnTo>
                <a:lnTo>
                  <a:pt x="13153" y="20901"/>
                </a:lnTo>
                <a:lnTo>
                  <a:pt x="13633" y="20781"/>
                </a:lnTo>
                <a:lnTo>
                  <a:pt x="14054" y="20841"/>
                </a:lnTo>
                <a:lnTo>
                  <a:pt x="14474" y="21021"/>
                </a:lnTo>
                <a:lnTo>
                  <a:pt x="14774" y="21261"/>
                </a:lnTo>
                <a:lnTo>
                  <a:pt x="15075" y="21561"/>
                </a:lnTo>
                <a:lnTo>
                  <a:pt x="15315" y="21982"/>
                </a:lnTo>
                <a:lnTo>
                  <a:pt x="15795" y="22883"/>
                </a:lnTo>
                <a:lnTo>
                  <a:pt x="16216" y="23903"/>
                </a:lnTo>
                <a:lnTo>
                  <a:pt x="16396" y="24324"/>
                </a:lnTo>
                <a:lnTo>
                  <a:pt x="16636" y="24744"/>
                </a:lnTo>
                <a:lnTo>
                  <a:pt x="16937" y="25105"/>
                </a:lnTo>
                <a:lnTo>
                  <a:pt x="17237" y="25405"/>
                </a:lnTo>
                <a:lnTo>
                  <a:pt x="17597" y="25585"/>
                </a:lnTo>
                <a:lnTo>
                  <a:pt x="18018" y="25705"/>
                </a:lnTo>
                <a:lnTo>
                  <a:pt x="18318" y="25645"/>
                </a:lnTo>
                <a:lnTo>
                  <a:pt x="18558" y="25525"/>
                </a:lnTo>
                <a:lnTo>
                  <a:pt x="18798" y="25345"/>
                </a:lnTo>
                <a:lnTo>
                  <a:pt x="18798" y="25165"/>
                </a:lnTo>
                <a:lnTo>
                  <a:pt x="18858" y="25045"/>
                </a:lnTo>
                <a:lnTo>
                  <a:pt x="18798" y="24804"/>
                </a:lnTo>
                <a:lnTo>
                  <a:pt x="18618" y="24564"/>
                </a:lnTo>
                <a:lnTo>
                  <a:pt x="18258" y="24144"/>
                </a:lnTo>
                <a:lnTo>
                  <a:pt x="18018" y="23964"/>
                </a:lnTo>
                <a:lnTo>
                  <a:pt x="17897" y="23723"/>
                </a:lnTo>
                <a:lnTo>
                  <a:pt x="17777" y="23423"/>
                </a:lnTo>
                <a:lnTo>
                  <a:pt x="17837" y="23063"/>
                </a:lnTo>
                <a:lnTo>
                  <a:pt x="17897" y="22642"/>
                </a:lnTo>
                <a:lnTo>
                  <a:pt x="17957" y="22162"/>
                </a:lnTo>
                <a:lnTo>
                  <a:pt x="17957" y="21201"/>
                </a:lnTo>
                <a:lnTo>
                  <a:pt x="18618" y="22102"/>
                </a:lnTo>
                <a:lnTo>
                  <a:pt x="18978" y="22522"/>
                </a:lnTo>
                <a:lnTo>
                  <a:pt x="19399" y="22943"/>
                </a:lnTo>
                <a:lnTo>
                  <a:pt x="19819" y="23243"/>
                </a:lnTo>
                <a:lnTo>
                  <a:pt x="20360" y="23483"/>
                </a:lnTo>
                <a:lnTo>
                  <a:pt x="20660" y="23483"/>
                </a:lnTo>
                <a:lnTo>
                  <a:pt x="20960" y="23543"/>
                </a:lnTo>
                <a:lnTo>
                  <a:pt x="21261" y="23483"/>
                </a:lnTo>
                <a:lnTo>
                  <a:pt x="21621" y="23423"/>
                </a:lnTo>
                <a:lnTo>
                  <a:pt x="21741" y="23363"/>
                </a:lnTo>
                <a:lnTo>
                  <a:pt x="21861" y="23243"/>
                </a:lnTo>
                <a:lnTo>
                  <a:pt x="21861" y="23063"/>
                </a:lnTo>
                <a:lnTo>
                  <a:pt x="21801" y="22883"/>
                </a:lnTo>
                <a:lnTo>
                  <a:pt x="21501" y="22582"/>
                </a:lnTo>
                <a:lnTo>
                  <a:pt x="21201" y="22402"/>
                </a:lnTo>
                <a:lnTo>
                  <a:pt x="20840" y="22162"/>
                </a:lnTo>
                <a:lnTo>
                  <a:pt x="20480" y="21982"/>
                </a:lnTo>
                <a:lnTo>
                  <a:pt x="20240" y="21741"/>
                </a:lnTo>
                <a:lnTo>
                  <a:pt x="20120" y="21501"/>
                </a:lnTo>
                <a:lnTo>
                  <a:pt x="19939" y="21201"/>
                </a:lnTo>
                <a:lnTo>
                  <a:pt x="19879" y="20901"/>
                </a:lnTo>
                <a:lnTo>
                  <a:pt x="19759" y="20300"/>
                </a:lnTo>
                <a:lnTo>
                  <a:pt x="19639" y="19700"/>
                </a:lnTo>
                <a:lnTo>
                  <a:pt x="19699" y="19399"/>
                </a:lnTo>
                <a:lnTo>
                  <a:pt x="19879" y="18979"/>
                </a:lnTo>
                <a:lnTo>
                  <a:pt x="20180" y="18438"/>
                </a:lnTo>
                <a:lnTo>
                  <a:pt x="20660" y="17898"/>
                </a:lnTo>
                <a:lnTo>
                  <a:pt x="21140" y="17417"/>
                </a:lnTo>
                <a:lnTo>
                  <a:pt x="21801" y="16997"/>
                </a:lnTo>
                <a:lnTo>
                  <a:pt x="22101" y="16817"/>
                </a:lnTo>
                <a:lnTo>
                  <a:pt x="22462" y="16697"/>
                </a:lnTo>
                <a:lnTo>
                  <a:pt x="22882" y="16577"/>
                </a:lnTo>
                <a:lnTo>
                  <a:pt x="23242" y="16577"/>
                </a:lnTo>
                <a:lnTo>
                  <a:pt x="23663" y="16517"/>
                </a:lnTo>
                <a:lnTo>
                  <a:pt x="24083" y="16396"/>
                </a:lnTo>
                <a:lnTo>
                  <a:pt x="24504" y="16276"/>
                </a:lnTo>
                <a:lnTo>
                  <a:pt x="24924" y="16096"/>
                </a:lnTo>
                <a:lnTo>
                  <a:pt x="25284" y="15916"/>
                </a:lnTo>
                <a:lnTo>
                  <a:pt x="25585" y="15676"/>
                </a:lnTo>
                <a:lnTo>
                  <a:pt x="25885" y="15436"/>
                </a:lnTo>
                <a:lnTo>
                  <a:pt x="26185" y="15135"/>
                </a:lnTo>
                <a:lnTo>
                  <a:pt x="26365" y="14895"/>
                </a:lnTo>
                <a:lnTo>
                  <a:pt x="26546" y="14595"/>
                </a:lnTo>
                <a:lnTo>
                  <a:pt x="26666" y="14354"/>
                </a:lnTo>
                <a:lnTo>
                  <a:pt x="26726" y="14054"/>
                </a:lnTo>
                <a:lnTo>
                  <a:pt x="26666" y="13814"/>
                </a:lnTo>
                <a:lnTo>
                  <a:pt x="26546" y="13574"/>
                </a:lnTo>
                <a:lnTo>
                  <a:pt x="26365" y="13394"/>
                </a:lnTo>
                <a:lnTo>
                  <a:pt x="26125" y="13213"/>
                </a:lnTo>
                <a:lnTo>
                  <a:pt x="25945" y="13093"/>
                </a:lnTo>
                <a:lnTo>
                  <a:pt x="25825" y="12973"/>
                </a:lnTo>
                <a:lnTo>
                  <a:pt x="25765" y="12793"/>
                </a:lnTo>
                <a:lnTo>
                  <a:pt x="25705" y="12613"/>
                </a:lnTo>
                <a:lnTo>
                  <a:pt x="25645" y="12192"/>
                </a:lnTo>
                <a:lnTo>
                  <a:pt x="25585" y="11712"/>
                </a:lnTo>
                <a:lnTo>
                  <a:pt x="25525" y="11232"/>
                </a:lnTo>
                <a:lnTo>
                  <a:pt x="25344" y="10751"/>
                </a:lnTo>
                <a:lnTo>
                  <a:pt x="25224" y="10511"/>
                </a:lnTo>
                <a:lnTo>
                  <a:pt x="24984" y="10271"/>
                </a:lnTo>
                <a:lnTo>
                  <a:pt x="24744" y="10030"/>
                </a:lnTo>
                <a:lnTo>
                  <a:pt x="24444" y="9850"/>
                </a:lnTo>
                <a:lnTo>
                  <a:pt x="23783" y="9490"/>
                </a:lnTo>
                <a:lnTo>
                  <a:pt x="23122" y="9250"/>
                </a:lnTo>
                <a:lnTo>
                  <a:pt x="22462" y="9130"/>
                </a:lnTo>
                <a:lnTo>
                  <a:pt x="21681" y="9190"/>
                </a:lnTo>
                <a:lnTo>
                  <a:pt x="21261" y="8649"/>
                </a:lnTo>
                <a:lnTo>
                  <a:pt x="20900" y="8169"/>
                </a:lnTo>
                <a:lnTo>
                  <a:pt x="20360" y="7748"/>
                </a:lnTo>
                <a:lnTo>
                  <a:pt x="19759" y="7268"/>
                </a:lnTo>
                <a:lnTo>
                  <a:pt x="19099" y="6968"/>
                </a:lnTo>
                <a:lnTo>
                  <a:pt x="18738" y="6787"/>
                </a:lnTo>
                <a:lnTo>
                  <a:pt x="18378" y="6727"/>
                </a:lnTo>
                <a:lnTo>
                  <a:pt x="17957" y="6667"/>
                </a:lnTo>
                <a:lnTo>
                  <a:pt x="17597" y="6727"/>
                </a:lnTo>
                <a:lnTo>
                  <a:pt x="17477" y="6727"/>
                </a:lnTo>
                <a:lnTo>
                  <a:pt x="17417" y="6847"/>
                </a:lnTo>
                <a:lnTo>
                  <a:pt x="17477" y="7028"/>
                </a:lnTo>
                <a:lnTo>
                  <a:pt x="17537" y="7148"/>
                </a:lnTo>
                <a:lnTo>
                  <a:pt x="17777" y="7508"/>
                </a:lnTo>
                <a:lnTo>
                  <a:pt x="18018" y="7808"/>
                </a:lnTo>
                <a:lnTo>
                  <a:pt x="18078" y="7928"/>
                </a:lnTo>
                <a:lnTo>
                  <a:pt x="18138" y="8169"/>
                </a:lnTo>
                <a:lnTo>
                  <a:pt x="18138" y="8829"/>
                </a:lnTo>
                <a:lnTo>
                  <a:pt x="18198" y="9490"/>
                </a:lnTo>
                <a:lnTo>
                  <a:pt x="18258" y="9730"/>
                </a:lnTo>
                <a:lnTo>
                  <a:pt x="18318" y="9910"/>
                </a:lnTo>
                <a:lnTo>
                  <a:pt x="18498" y="10211"/>
                </a:lnTo>
                <a:lnTo>
                  <a:pt x="18078" y="10511"/>
                </a:lnTo>
                <a:lnTo>
                  <a:pt x="17717" y="10871"/>
                </a:lnTo>
                <a:lnTo>
                  <a:pt x="17357" y="11232"/>
                </a:lnTo>
                <a:lnTo>
                  <a:pt x="17117" y="11652"/>
                </a:lnTo>
                <a:lnTo>
                  <a:pt x="16156" y="11952"/>
                </a:lnTo>
                <a:lnTo>
                  <a:pt x="15135" y="12132"/>
                </a:lnTo>
                <a:lnTo>
                  <a:pt x="14114" y="12192"/>
                </a:lnTo>
                <a:lnTo>
                  <a:pt x="12973" y="12132"/>
                </a:lnTo>
                <a:lnTo>
                  <a:pt x="12192" y="12072"/>
                </a:lnTo>
                <a:lnTo>
                  <a:pt x="11411" y="12072"/>
                </a:lnTo>
                <a:lnTo>
                  <a:pt x="10631" y="12132"/>
                </a:lnTo>
                <a:lnTo>
                  <a:pt x="9910" y="12192"/>
                </a:lnTo>
                <a:lnTo>
                  <a:pt x="9189" y="12373"/>
                </a:lnTo>
                <a:lnTo>
                  <a:pt x="8469" y="12673"/>
                </a:lnTo>
                <a:lnTo>
                  <a:pt x="7748" y="13033"/>
                </a:lnTo>
                <a:lnTo>
                  <a:pt x="7087" y="13454"/>
                </a:lnTo>
                <a:lnTo>
                  <a:pt x="6547" y="13934"/>
                </a:lnTo>
                <a:lnTo>
                  <a:pt x="6066" y="14415"/>
                </a:lnTo>
                <a:lnTo>
                  <a:pt x="5586" y="14955"/>
                </a:lnTo>
                <a:lnTo>
                  <a:pt x="5225" y="15556"/>
                </a:lnTo>
                <a:lnTo>
                  <a:pt x="4865" y="16216"/>
                </a:lnTo>
                <a:lnTo>
                  <a:pt x="4565" y="16877"/>
                </a:lnTo>
                <a:lnTo>
                  <a:pt x="4325" y="17537"/>
                </a:lnTo>
                <a:lnTo>
                  <a:pt x="4144" y="18198"/>
                </a:lnTo>
                <a:lnTo>
                  <a:pt x="4084" y="18739"/>
                </a:lnTo>
                <a:lnTo>
                  <a:pt x="3724" y="18498"/>
                </a:lnTo>
                <a:lnTo>
                  <a:pt x="3604" y="18018"/>
                </a:lnTo>
                <a:lnTo>
                  <a:pt x="3484" y="17598"/>
                </a:lnTo>
                <a:lnTo>
                  <a:pt x="3424" y="17057"/>
                </a:lnTo>
                <a:lnTo>
                  <a:pt x="3364" y="16577"/>
                </a:lnTo>
                <a:lnTo>
                  <a:pt x="3424" y="16096"/>
                </a:lnTo>
                <a:lnTo>
                  <a:pt x="3424" y="15616"/>
                </a:lnTo>
                <a:lnTo>
                  <a:pt x="3544" y="15195"/>
                </a:lnTo>
                <a:lnTo>
                  <a:pt x="3724" y="14715"/>
                </a:lnTo>
                <a:lnTo>
                  <a:pt x="4024" y="14114"/>
                </a:lnTo>
                <a:lnTo>
                  <a:pt x="4385" y="13574"/>
                </a:lnTo>
                <a:lnTo>
                  <a:pt x="4805" y="13093"/>
                </a:lnTo>
                <a:lnTo>
                  <a:pt x="5286" y="12733"/>
                </a:lnTo>
                <a:lnTo>
                  <a:pt x="5886" y="12373"/>
                </a:lnTo>
                <a:lnTo>
                  <a:pt x="6427" y="12132"/>
                </a:lnTo>
                <a:lnTo>
                  <a:pt x="7087" y="11892"/>
                </a:lnTo>
                <a:lnTo>
                  <a:pt x="7688" y="11712"/>
                </a:lnTo>
                <a:lnTo>
                  <a:pt x="9790" y="11111"/>
                </a:lnTo>
                <a:lnTo>
                  <a:pt x="10751" y="10751"/>
                </a:lnTo>
                <a:lnTo>
                  <a:pt x="11712" y="10331"/>
                </a:lnTo>
                <a:lnTo>
                  <a:pt x="12132" y="10090"/>
                </a:lnTo>
                <a:lnTo>
                  <a:pt x="12552" y="9790"/>
                </a:lnTo>
                <a:lnTo>
                  <a:pt x="12913" y="9490"/>
                </a:lnTo>
                <a:lnTo>
                  <a:pt x="13273" y="9130"/>
                </a:lnTo>
                <a:lnTo>
                  <a:pt x="13633" y="8769"/>
                </a:lnTo>
                <a:lnTo>
                  <a:pt x="13874" y="8289"/>
                </a:lnTo>
                <a:lnTo>
                  <a:pt x="14174" y="7808"/>
                </a:lnTo>
                <a:lnTo>
                  <a:pt x="14354" y="7268"/>
                </a:lnTo>
                <a:lnTo>
                  <a:pt x="14534" y="6727"/>
                </a:lnTo>
                <a:lnTo>
                  <a:pt x="14594" y="6247"/>
                </a:lnTo>
                <a:lnTo>
                  <a:pt x="14654" y="5706"/>
                </a:lnTo>
                <a:lnTo>
                  <a:pt x="14654" y="5166"/>
                </a:lnTo>
                <a:lnTo>
                  <a:pt x="14594" y="4685"/>
                </a:lnTo>
                <a:lnTo>
                  <a:pt x="14474" y="4205"/>
                </a:lnTo>
                <a:lnTo>
                  <a:pt x="14294" y="3664"/>
                </a:lnTo>
                <a:lnTo>
                  <a:pt x="14114" y="3244"/>
                </a:lnTo>
                <a:lnTo>
                  <a:pt x="13874" y="2764"/>
                </a:lnTo>
                <a:lnTo>
                  <a:pt x="13573" y="2343"/>
                </a:lnTo>
                <a:lnTo>
                  <a:pt x="13273" y="1923"/>
                </a:lnTo>
                <a:lnTo>
                  <a:pt x="12913" y="1562"/>
                </a:lnTo>
                <a:lnTo>
                  <a:pt x="12552" y="1202"/>
                </a:lnTo>
                <a:lnTo>
                  <a:pt x="12132" y="902"/>
                </a:lnTo>
                <a:lnTo>
                  <a:pt x="11652" y="662"/>
                </a:lnTo>
                <a:lnTo>
                  <a:pt x="11171" y="421"/>
                </a:lnTo>
                <a:lnTo>
                  <a:pt x="10691" y="241"/>
                </a:lnTo>
                <a:lnTo>
                  <a:pt x="10150" y="121"/>
                </a:lnTo>
                <a:lnTo>
                  <a:pt x="9610" y="1"/>
                </a:lnTo>
                <a:close/>
              </a:path>
            </a:pathLst>
          </a:custGeom>
          <a:solidFill>
            <a:srgbClr val="F56737"/>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1484725" y="231352"/>
            <a:ext cx="326326" cy="324373"/>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91425" tIns="91425" rIns="91425" bIns="91425" anchor="ctr" anchorCtr="0">
            <a:noAutofit/>
          </a:bodyPr>
          <a:lstStyle/>
          <a:p>
            <a:pPr lvl="0" rtl="0">
              <a:spcBef>
                <a:spcPts val="0"/>
              </a:spcBef>
              <a:buNone/>
            </a:pPr>
            <a:endParaRPr/>
          </a:p>
        </p:txBody>
      </p:sp>
      <p:sp>
        <p:nvSpPr>
          <p:cNvPr id="107" name="Shape 107"/>
          <p:cNvSpPr/>
          <p:nvPr/>
        </p:nvSpPr>
        <p:spPr>
          <a:xfrm>
            <a:off x="333269" y="1586122"/>
            <a:ext cx="279325" cy="272177"/>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1519975" y="873600"/>
            <a:ext cx="6104099" cy="3396299"/>
          </a:xfrm>
          <a:prstGeom prst="rect">
            <a:avLst/>
          </a:prstGeom>
          <a:solidFill>
            <a:srgbClr val="FFFFFF"/>
          </a:solidFill>
          <a:ln w="76200" cap="flat" cmpd="sng">
            <a:solidFill>
              <a:srgbClr val="CE2F1C"/>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09" name="Shape 109"/>
          <p:cNvSpPr/>
          <p:nvPr/>
        </p:nvSpPr>
        <p:spPr>
          <a:xfrm>
            <a:off x="1634809" y="994500"/>
            <a:ext cx="5874299" cy="3154499"/>
          </a:xfrm>
          <a:prstGeom prst="rect">
            <a:avLst/>
          </a:prstGeom>
          <a:solidFill>
            <a:srgbClr val="FFFFFF"/>
          </a:solidFill>
          <a:ln w="9525" cap="flat" cmpd="sng">
            <a:solidFill>
              <a:srgbClr val="79C6CC"/>
            </a:solidFill>
            <a:prstDash val="dot"/>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txBox="1">
            <a:spLocks noGrp="1"/>
          </p:cNvSpPr>
          <p:nvPr>
            <p:ph type="title"/>
          </p:nvPr>
        </p:nvSpPr>
        <p:spPr>
          <a:xfrm>
            <a:off x="1857712" y="1064668"/>
            <a:ext cx="5428499" cy="452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11" name="Shape 111"/>
          <p:cNvSpPr txBox="1">
            <a:spLocks noGrp="1"/>
          </p:cNvSpPr>
          <p:nvPr>
            <p:ph type="body" idx="1"/>
          </p:nvPr>
        </p:nvSpPr>
        <p:spPr>
          <a:xfrm>
            <a:off x="1821450" y="1423479"/>
            <a:ext cx="2669999" cy="25814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112" name="Shape 112"/>
          <p:cNvSpPr txBox="1">
            <a:spLocks noGrp="1"/>
          </p:cNvSpPr>
          <p:nvPr>
            <p:ph type="body" idx="2"/>
          </p:nvPr>
        </p:nvSpPr>
        <p:spPr>
          <a:xfrm>
            <a:off x="4652398" y="1423479"/>
            <a:ext cx="2669999" cy="25814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70"/>
        <p:cNvGrpSpPr/>
        <p:nvPr/>
      </p:nvGrpSpPr>
      <p:grpSpPr>
        <a:xfrm>
          <a:off x="0" y="0"/>
          <a:ext cx="0" cy="0"/>
          <a:chOff x="0" y="0"/>
          <a:chExt cx="0" cy="0"/>
        </a:xfrm>
      </p:grpSpPr>
      <p:sp>
        <p:nvSpPr>
          <p:cNvPr id="171" name="Shape 171"/>
          <p:cNvSpPr/>
          <p:nvPr/>
        </p:nvSpPr>
        <p:spPr>
          <a:xfrm rot="2077193">
            <a:off x="1498055" y="3023638"/>
            <a:ext cx="277319" cy="270222"/>
          </a:xfrm>
          <a:custGeom>
            <a:avLst/>
            <a:gdLst/>
            <a:ahLst/>
            <a:cxnLst/>
            <a:rect l="0" t="0" r="0" b="0"/>
            <a:pathLst>
              <a:path w="21141" h="20600" extrusionOk="0">
                <a:moveTo>
                  <a:pt x="10630" y="1"/>
                </a:moveTo>
                <a:lnTo>
                  <a:pt x="10570" y="121"/>
                </a:lnTo>
                <a:lnTo>
                  <a:pt x="10450" y="601"/>
                </a:lnTo>
                <a:lnTo>
                  <a:pt x="10330" y="1142"/>
                </a:lnTo>
                <a:lnTo>
                  <a:pt x="10270" y="2163"/>
                </a:lnTo>
                <a:lnTo>
                  <a:pt x="10210" y="4265"/>
                </a:lnTo>
                <a:lnTo>
                  <a:pt x="9850" y="3904"/>
                </a:lnTo>
                <a:lnTo>
                  <a:pt x="9489" y="3544"/>
                </a:lnTo>
                <a:lnTo>
                  <a:pt x="8889" y="2943"/>
                </a:lnTo>
                <a:lnTo>
                  <a:pt x="8588" y="2643"/>
                </a:lnTo>
                <a:lnTo>
                  <a:pt x="8228" y="2403"/>
                </a:lnTo>
                <a:lnTo>
                  <a:pt x="8108" y="2403"/>
                </a:lnTo>
                <a:lnTo>
                  <a:pt x="8048" y="2523"/>
                </a:lnTo>
                <a:lnTo>
                  <a:pt x="8048" y="2583"/>
                </a:lnTo>
                <a:lnTo>
                  <a:pt x="8288" y="2943"/>
                </a:lnTo>
                <a:lnTo>
                  <a:pt x="8588" y="3244"/>
                </a:lnTo>
                <a:lnTo>
                  <a:pt x="9189" y="3844"/>
                </a:lnTo>
                <a:lnTo>
                  <a:pt x="9669" y="4325"/>
                </a:lnTo>
                <a:lnTo>
                  <a:pt x="9910" y="4565"/>
                </a:lnTo>
                <a:lnTo>
                  <a:pt x="10210" y="4745"/>
                </a:lnTo>
                <a:lnTo>
                  <a:pt x="10210" y="4925"/>
                </a:lnTo>
                <a:lnTo>
                  <a:pt x="10030" y="9550"/>
                </a:lnTo>
                <a:lnTo>
                  <a:pt x="5165" y="7388"/>
                </a:lnTo>
                <a:lnTo>
                  <a:pt x="3784" y="6787"/>
                </a:lnTo>
                <a:lnTo>
                  <a:pt x="3784" y="6367"/>
                </a:lnTo>
                <a:lnTo>
                  <a:pt x="3784" y="5946"/>
                </a:lnTo>
                <a:lnTo>
                  <a:pt x="3844" y="5406"/>
                </a:lnTo>
                <a:lnTo>
                  <a:pt x="3784" y="4805"/>
                </a:lnTo>
                <a:lnTo>
                  <a:pt x="3784" y="4565"/>
                </a:lnTo>
                <a:lnTo>
                  <a:pt x="3724" y="4385"/>
                </a:lnTo>
                <a:lnTo>
                  <a:pt x="3544" y="3964"/>
                </a:lnTo>
                <a:lnTo>
                  <a:pt x="3424" y="3904"/>
                </a:lnTo>
                <a:lnTo>
                  <a:pt x="3363" y="3964"/>
                </a:lnTo>
                <a:lnTo>
                  <a:pt x="3183" y="4325"/>
                </a:lnTo>
                <a:lnTo>
                  <a:pt x="3063" y="4685"/>
                </a:lnTo>
                <a:lnTo>
                  <a:pt x="3003" y="5346"/>
                </a:lnTo>
                <a:lnTo>
                  <a:pt x="3003" y="5946"/>
                </a:lnTo>
                <a:lnTo>
                  <a:pt x="2943" y="6427"/>
                </a:lnTo>
                <a:lnTo>
                  <a:pt x="2102" y="6066"/>
                </a:lnTo>
                <a:lnTo>
                  <a:pt x="1682" y="5886"/>
                </a:lnTo>
                <a:lnTo>
                  <a:pt x="1322" y="5766"/>
                </a:lnTo>
                <a:lnTo>
                  <a:pt x="961" y="5706"/>
                </a:lnTo>
                <a:lnTo>
                  <a:pt x="721" y="5766"/>
                </a:lnTo>
                <a:lnTo>
                  <a:pt x="541" y="5826"/>
                </a:lnTo>
                <a:lnTo>
                  <a:pt x="541" y="5886"/>
                </a:lnTo>
                <a:lnTo>
                  <a:pt x="601" y="6126"/>
                </a:lnTo>
                <a:lnTo>
                  <a:pt x="721" y="6307"/>
                </a:lnTo>
                <a:lnTo>
                  <a:pt x="901" y="6487"/>
                </a:lnTo>
                <a:lnTo>
                  <a:pt x="1141" y="6667"/>
                </a:lnTo>
                <a:lnTo>
                  <a:pt x="1562" y="6847"/>
                </a:lnTo>
                <a:lnTo>
                  <a:pt x="2042" y="7087"/>
                </a:lnTo>
                <a:lnTo>
                  <a:pt x="2703" y="7388"/>
                </a:lnTo>
                <a:lnTo>
                  <a:pt x="1982" y="7688"/>
                </a:lnTo>
                <a:lnTo>
                  <a:pt x="1261" y="7988"/>
                </a:lnTo>
                <a:lnTo>
                  <a:pt x="601" y="8288"/>
                </a:lnTo>
                <a:lnTo>
                  <a:pt x="301" y="8469"/>
                </a:lnTo>
                <a:lnTo>
                  <a:pt x="0" y="8709"/>
                </a:lnTo>
                <a:lnTo>
                  <a:pt x="0" y="8769"/>
                </a:lnTo>
                <a:lnTo>
                  <a:pt x="60" y="8829"/>
                </a:lnTo>
                <a:lnTo>
                  <a:pt x="421" y="8829"/>
                </a:lnTo>
                <a:lnTo>
                  <a:pt x="781" y="8709"/>
                </a:lnTo>
                <a:lnTo>
                  <a:pt x="1442" y="8469"/>
                </a:lnTo>
                <a:lnTo>
                  <a:pt x="2282" y="8108"/>
                </a:lnTo>
                <a:lnTo>
                  <a:pt x="3063" y="7688"/>
                </a:lnTo>
                <a:lnTo>
                  <a:pt x="3123" y="7628"/>
                </a:lnTo>
                <a:lnTo>
                  <a:pt x="5105" y="8529"/>
                </a:lnTo>
                <a:lnTo>
                  <a:pt x="9369" y="10510"/>
                </a:lnTo>
                <a:lnTo>
                  <a:pt x="6306" y="13693"/>
                </a:lnTo>
                <a:lnTo>
                  <a:pt x="4865" y="15135"/>
                </a:lnTo>
                <a:lnTo>
                  <a:pt x="4745" y="15015"/>
                </a:lnTo>
                <a:lnTo>
                  <a:pt x="4625" y="14895"/>
                </a:lnTo>
                <a:lnTo>
                  <a:pt x="4264" y="14835"/>
                </a:lnTo>
                <a:lnTo>
                  <a:pt x="3604" y="14774"/>
                </a:lnTo>
                <a:lnTo>
                  <a:pt x="3183" y="14714"/>
                </a:lnTo>
                <a:lnTo>
                  <a:pt x="2823" y="14714"/>
                </a:lnTo>
                <a:lnTo>
                  <a:pt x="2403" y="14774"/>
                </a:lnTo>
                <a:lnTo>
                  <a:pt x="2282" y="14835"/>
                </a:lnTo>
                <a:lnTo>
                  <a:pt x="2102" y="14955"/>
                </a:lnTo>
                <a:lnTo>
                  <a:pt x="2042" y="15015"/>
                </a:lnTo>
                <a:lnTo>
                  <a:pt x="2102" y="15135"/>
                </a:lnTo>
                <a:lnTo>
                  <a:pt x="2222" y="15255"/>
                </a:lnTo>
                <a:lnTo>
                  <a:pt x="2343" y="15375"/>
                </a:lnTo>
                <a:lnTo>
                  <a:pt x="2643" y="1549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7"/>
                </a:lnTo>
                <a:lnTo>
                  <a:pt x="4444" y="16696"/>
                </a:lnTo>
                <a:lnTo>
                  <a:pt x="4505" y="17237"/>
                </a:lnTo>
                <a:lnTo>
                  <a:pt x="4565" y="18258"/>
                </a:lnTo>
                <a:lnTo>
                  <a:pt x="4625" y="18798"/>
                </a:lnTo>
                <a:lnTo>
                  <a:pt x="4745" y="19339"/>
                </a:lnTo>
                <a:lnTo>
                  <a:pt x="4865" y="19459"/>
                </a:lnTo>
                <a:lnTo>
                  <a:pt x="4985" y="19519"/>
                </a:lnTo>
                <a:lnTo>
                  <a:pt x="5105" y="19459"/>
                </a:lnTo>
                <a:lnTo>
                  <a:pt x="5225" y="19339"/>
                </a:lnTo>
                <a:lnTo>
                  <a:pt x="5225" y="18798"/>
                </a:lnTo>
                <a:lnTo>
                  <a:pt x="5225" y="18258"/>
                </a:lnTo>
                <a:lnTo>
                  <a:pt x="5225" y="17237"/>
                </a:lnTo>
                <a:lnTo>
                  <a:pt x="5225" y="16576"/>
                </a:lnTo>
                <a:lnTo>
                  <a:pt x="5165" y="15976"/>
                </a:lnTo>
                <a:lnTo>
                  <a:pt x="6727" y="14414"/>
                </a:lnTo>
                <a:lnTo>
                  <a:pt x="9910" y="11171"/>
                </a:lnTo>
                <a:lnTo>
                  <a:pt x="9790" y="14895"/>
                </a:lnTo>
                <a:lnTo>
                  <a:pt x="9669" y="16636"/>
                </a:lnTo>
                <a:lnTo>
                  <a:pt x="9369" y="16816"/>
                </a:lnTo>
                <a:lnTo>
                  <a:pt x="9069" y="17117"/>
                </a:lnTo>
                <a:lnTo>
                  <a:pt x="8588" y="17717"/>
                </a:lnTo>
                <a:lnTo>
                  <a:pt x="7928" y="18378"/>
                </a:lnTo>
                <a:lnTo>
                  <a:pt x="7567" y="18738"/>
                </a:lnTo>
                <a:lnTo>
                  <a:pt x="7327" y="19099"/>
                </a:lnTo>
                <a:lnTo>
                  <a:pt x="7267" y="19219"/>
                </a:lnTo>
                <a:lnTo>
                  <a:pt x="7327" y="19279"/>
                </a:lnTo>
                <a:lnTo>
                  <a:pt x="7447" y="19279"/>
                </a:lnTo>
                <a:lnTo>
                  <a:pt x="7808" y="18978"/>
                </a:lnTo>
                <a:lnTo>
                  <a:pt x="8168" y="18678"/>
                </a:lnTo>
                <a:lnTo>
                  <a:pt x="8829" y="18018"/>
                </a:lnTo>
                <a:lnTo>
                  <a:pt x="9249" y="17657"/>
                </a:lnTo>
                <a:lnTo>
                  <a:pt x="9669" y="17297"/>
                </a:lnTo>
                <a:lnTo>
                  <a:pt x="9609" y="18738"/>
                </a:lnTo>
                <a:lnTo>
                  <a:pt x="9669" y="19399"/>
                </a:lnTo>
                <a:lnTo>
                  <a:pt x="9669" y="20120"/>
                </a:lnTo>
                <a:lnTo>
                  <a:pt x="9729" y="20300"/>
                </a:lnTo>
                <a:lnTo>
                  <a:pt x="9850" y="20420"/>
                </a:lnTo>
                <a:lnTo>
                  <a:pt x="9970" y="20540"/>
                </a:lnTo>
                <a:lnTo>
                  <a:pt x="10150" y="20600"/>
                </a:lnTo>
                <a:lnTo>
                  <a:pt x="10330" y="20600"/>
                </a:lnTo>
                <a:lnTo>
                  <a:pt x="10450" y="20540"/>
                </a:lnTo>
                <a:lnTo>
                  <a:pt x="10570" y="20420"/>
                </a:lnTo>
                <a:lnTo>
                  <a:pt x="10630" y="20240"/>
                </a:lnTo>
                <a:lnTo>
                  <a:pt x="10750" y="19159"/>
                </a:lnTo>
                <a:lnTo>
                  <a:pt x="10811" y="18018"/>
                </a:lnTo>
                <a:lnTo>
                  <a:pt x="11111" y="18258"/>
                </a:lnTo>
                <a:lnTo>
                  <a:pt x="11651" y="18798"/>
                </a:lnTo>
                <a:lnTo>
                  <a:pt x="11952" y="19099"/>
                </a:lnTo>
                <a:lnTo>
                  <a:pt x="12252" y="19279"/>
                </a:lnTo>
                <a:lnTo>
                  <a:pt x="12672" y="19279"/>
                </a:lnTo>
                <a:lnTo>
                  <a:pt x="12792" y="19159"/>
                </a:lnTo>
                <a:lnTo>
                  <a:pt x="12852" y="19099"/>
                </a:lnTo>
                <a:lnTo>
                  <a:pt x="12912" y="18978"/>
                </a:lnTo>
                <a:lnTo>
                  <a:pt x="12912" y="18798"/>
                </a:lnTo>
                <a:lnTo>
                  <a:pt x="12852" y="18678"/>
                </a:lnTo>
                <a:lnTo>
                  <a:pt x="12612" y="18318"/>
                </a:lnTo>
                <a:lnTo>
                  <a:pt x="12312" y="18078"/>
                </a:lnTo>
                <a:lnTo>
                  <a:pt x="11711" y="17537"/>
                </a:lnTo>
                <a:lnTo>
                  <a:pt x="11291" y="17177"/>
                </a:lnTo>
                <a:lnTo>
                  <a:pt x="10811" y="16816"/>
                </a:lnTo>
                <a:lnTo>
                  <a:pt x="10811" y="15375"/>
                </a:lnTo>
                <a:lnTo>
                  <a:pt x="10931" y="11231"/>
                </a:lnTo>
                <a:lnTo>
                  <a:pt x="11171" y="11351"/>
                </a:lnTo>
                <a:lnTo>
                  <a:pt x="16576" y="13874"/>
                </a:lnTo>
                <a:lnTo>
                  <a:pt x="16636" y="14714"/>
                </a:lnTo>
                <a:lnTo>
                  <a:pt x="16756" y="15675"/>
                </a:lnTo>
                <a:lnTo>
                  <a:pt x="16876" y="16096"/>
                </a:lnTo>
                <a:lnTo>
                  <a:pt x="17056" y="16516"/>
                </a:lnTo>
                <a:lnTo>
                  <a:pt x="17237" y="16876"/>
                </a:lnTo>
                <a:lnTo>
                  <a:pt x="17477" y="17237"/>
                </a:lnTo>
                <a:lnTo>
                  <a:pt x="17597" y="17297"/>
                </a:lnTo>
                <a:lnTo>
                  <a:pt x="17657" y="17297"/>
                </a:lnTo>
                <a:lnTo>
                  <a:pt x="17777" y="17237"/>
                </a:lnTo>
                <a:lnTo>
                  <a:pt x="17777" y="17117"/>
                </a:lnTo>
                <a:lnTo>
                  <a:pt x="17777" y="16756"/>
                </a:lnTo>
                <a:lnTo>
                  <a:pt x="17717" y="16456"/>
                </a:lnTo>
                <a:lnTo>
                  <a:pt x="17597" y="15735"/>
                </a:lnTo>
                <a:lnTo>
                  <a:pt x="17357" y="15015"/>
                </a:lnTo>
                <a:lnTo>
                  <a:pt x="17237" y="14354"/>
                </a:lnTo>
                <a:lnTo>
                  <a:pt x="17237" y="14174"/>
                </a:lnTo>
                <a:lnTo>
                  <a:pt x="17297" y="14174"/>
                </a:lnTo>
                <a:lnTo>
                  <a:pt x="20360" y="15555"/>
                </a:lnTo>
                <a:lnTo>
                  <a:pt x="20600" y="15675"/>
                </a:lnTo>
                <a:lnTo>
                  <a:pt x="20840" y="15615"/>
                </a:lnTo>
                <a:lnTo>
                  <a:pt x="20960" y="15435"/>
                </a:lnTo>
                <a:lnTo>
                  <a:pt x="21080" y="15255"/>
                </a:lnTo>
                <a:lnTo>
                  <a:pt x="21080" y="15015"/>
                </a:lnTo>
                <a:lnTo>
                  <a:pt x="20960" y="14774"/>
                </a:lnTo>
                <a:lnTo>
                  <a:pt x="20780" y="14534"/>
                </a:lnTo>
                <a:lnTo>
                  <a:pt x="20480" y="14354"/>
                </a:lnTo>
                <a:lnTo>
                  <a:pt x="17957" y="13153"/>
                </a:lnTo>
                <a:lnTo>
                  <a:pt x="18918" y="12853"/>
                </a:lnTo>
                <a:lnTo>
                  <a:pt x="19999" y="12612"/>
                </a:lnTo>
                <a:lnTo>
                  <a:pt x="21080" y="12312"/>
                </a:lnTo>
                <a:lnTo>
                  <a:pt x="21140" y="12312"/>
                </a:lnTo>
                <a:lnTo>
                  <a:pt x="21080" y="12252"/>
                </a:lnTo>
                <a:lnTo>
                  <a:pt x="20119" y="12192"/>
                </a:lnTo>
                <a:lnTo>
                  <a:pt x="19098" y="12252"/>
                </a:lnTo>
                <a:lnTo>
                  <a:pt x="18558" y="12312"/>
                </a:lnTo>
                <a:lnTo>
                  <a:pt x="18077" y="12432"/>
                </a:lnTo>
                <a:lnTo>
                  <a:pt x="17597" y="12612"/>
                </a:lnTo>
                <a:lnTo>
                  <a:pt x="17177" y="12853"/>
                </a:lnTo>
                <a:lnTo>
                  <a:pt x="11351" y="10150"/>
                </a:lnTo>
                <a:lnTo>
                  <a:pt x="11051" y="10030"/>
                </a:lnTo>
                <a:lnTo>
                  <a:pt x="12792" y="8108"/>
                </a:lnTo>
                <a:lnTo>
                  <a:pt x="14534" y="6186"/>
                </a:lnTo>
                <a:lnTo>
                  <a:pt x="15555" y="5105"/>
                </a:lnTo>
                <a:lnTo>
                  <a:pt x="16876" y="5286"/>
                </a:lnTo>
                <a:lnTo>
                  <a:pt x="17177" y="5346"/>
                </a:lnTo>
                <a:lnTo>
                  <a:pt x="17477" y="5346"/>
                </a:lnTo>
                <a:lnTo>
                  <a:pt x="17717" y="5286"/>
                </a:lnTo>
                <a:lnTo>
                  <a:pt x="18017" y="5165"/>
                </a:lnTo>
                <a:lnTo>
                  <a:pt x="18077" y="5045"/>
                </a:lnTo>
                <a:lnTo>
                  <a:pt x="18077" y="4925"/>
                </a:lnTo>
                <a:lnTo>
                  <a:pt x="17837" y="4745"/>
                </a:lnTo>
                <a:lnTo>
                  <a:pt x="17537" y="4625"/>
                </a:lnTo>
                <a:lnTo>
                  <a:pt x="17237" y="4505"/>
                </a:lnTo>
                <a:lnTo>
                  <a:pt x="16936" y="4505"/>
                </a:lnTo>
                <a:lnTo>
                  <a:pt x="16156" y="4385"/>
                </a:lnTo>
                <a:lnTo>
                  <a:pt x="16396" y="4084"/>
                </a:lnTo>
                <a:lnTo>
                  <a:pt x="17116" y="3304"/>
                </a:lnTo>
                <a:lnTo>
                  <a:pt x="17417" y="2823"/>
                </a:lnTo>
                <a:lnTo>
                  <a:pt x="17537" y="2583"/>
                </a:lnTo>
                <a:lnTo>
                  <a:pt x="17597" y="2343"/>
                </a:lnTo>
                <a:lnTo>
                  <a:pt x="17597" y="2223"/>
                </a:lnTo>
                <a:lnTo>
                  <a:pt x="17477" y="2223"/>
                </a:lnTo>
                <a:lnTo>
                  <a:pt x="17056" y="2463"/>
                </a:lnTo>
                <a:lnTo>
                  <a:pt x="16696" y="2703"/>
                </a:lnTo>
                <a:lnTo>
                  <a:pt x="16035" y="3424"/>
                </a:lnTo>
                <a:lnTo>
                  <a:pt x="15375" y="4145"/>
                </a:lnTo>
                <a:lnTo>
                  <a:pt x="15255" y="3484"/>
                </a:lnTo>
                <a:lnTo>
                  <a:pt x="15255" y="2943"/>
                </a:lnTo>
                <a:lnTo>
                  <a:pt x="15195" y="2643"/>
                </a:lnTo>
                <a:lnTo>
                  <a:pt x="15135" y="2403"/>
                </a:lnTo>
                <a:lnTo>
                  <a:pt x="15014" y="2223"/>
                </a:lnTo>
                <a:lnTo>
                  <a:pt x="14894" y="2163"/>
                </a:lnTo>
                <a:lnTo>
                  <a:pt x="14714" y="2163"/>
                </a:lnTo>
                <a:lnTo>
                  <a:pt x="14534" y="2283"/>
                </a:lnTo>
                <a:lnTo>
                  <a:pt x="14474" y="2583"/>
                </a:lnTo>
                <a:lnTo>
                  <a:pt x="14354" y="2883"/>
                </a:lnTo>
                <a:lnTo>
                  <a:pt x="14354" y="3184"/>
                </a:lnTo>
                <a:lnTo>
                  <a:pt x="14354" y="3544"/>
                </a:lnTo>
                <a:lnTo>
                  <a:pt x="14414" y="3904"/>
                </a:lnTo>
                <a:lnTo>
                  <a:pt x="14474" y="4205"/>
                </a:lnTo>
                <a:lnTo>
                  <a:pt x="14594" y="4505"/>
                </a:lnTo>
                <a:lnTo>
                  <a:pt x="14774" y="4745"/>
                </a:lnTo>
                <a:lnTo>
                  <a:pt x="14114" y="5466"/>
                </a:lnTo>
                <a:lnTo>
                  <a:pt x="10931" y="8829"/>
                </a:lnTo>
                <a:lnTo>
                  <a:pt x="10991" y="4925"/>
                </a:lnTo>
                <a:lnTo>
                  <a:pt x="11051" y="4565"/>
                </a:lnTo>
                <a:lnTo>
                  <a:pt x="11351" y="4205"/>
                </a:lnTo>
                <a:lnTo>
                  <a:pt x="11591" y="3844"/>
                </a:lnTo>
                <a:lnTo>
                  <a:pt x="12612" y="2523"/>
                </a:lnTo>
                <a:lnTo>
                  <a:pt x="12612" y="2403"/>
                </a:lnTo>
                <a:lnTo>
                  <a:pt x="12552" y="2343"/>
                </a:lnTo>
                <a:lnTo>
                  <a:pt x="12432" y="2283"/>
                </a:lnTo>
                <a:lnTo>
                  <a:pt x="12312" y="2343"/>
                </a:lnTo>
                <a:lnTo>
                  <a:pt x="11111" y="3604"/>
                </a:lnTo>
                <a:lnTo>
                  <a:pt x="11051" y="3724"/>
                </a:lnTo>
                <a:lnTo>
                  <a:pt x="11111" y="2763"/>
                </a:lnTo>
                <a:lnTo>
                  <a:pt x="11111" y="1862"/>
                </a:lnTo>
                <a:lnTo>
                  <a:pt x="11051" y="1022"/>
                </a:lnTo>
                <a:lnTo>
                  <a:pt x="10931" y="121"/>
                </a:lnTo>
                <a:lnTo>
                  <a:pt x="10871"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2" name="Shape 172"/>
          <p:cNvSpPr/>
          <p:nvPr/>
        </p:nvSpPr>
        <p:spPr>
          <a:xfrm>
            <a:off x="1134205" y="2316151"/>
            <a:ext cx="252892" cy="263137"/>
          </a:xfrm>
          <a:custGeom>
            <a:avLst/>
            <a:gdLst/>
            <a:ahLst/>
            <a:cxnLst/>
            <a:rect l="0" t="0" r="0" b="0"/>
            <a:pathLst>
              <a:path w="19279" h="20060" extrusionOk="0">
                <a:moveTo>
                  <a:pt x="6727" y="5405"/>
                </a:moveTo>
                <a:lnTo>
                  <a:pt x="7447" y="5946"/>
                </a:lnTo>
                <a:lnTo>
                  <a:pt x="8108" y="6366"/>
                </a:lnTo>
                <a:lnTo>
                  <a:pt x="8528" y="6546"/>
                </a:lnTo>
                <a:lnTo>
                  <a:pt x="8889" y="6666"/>
                </a:lnTo>
                <a:lnTo>
                  <a:pt x="8949" y="8949"/>
                </a:lnTo>
                <a:lnTo>
                  <a:pt x="8949" y="8949"/>
                </a:lnTo>
                <a:lnTo>
                  <a:pt x="6546" y="7567"/>
                </a:lnTo>
                <a:lnTo>
                  <a:pt x="6546" y="7507"/>
                </a:lnTo>
                <a:lnTo>
                  <a:pt x="6606" y="6967"/>
                </a:lnTo>
                <a:lnTo>
                  <a:pt x="6666" y="6486"/>
                </a:lnTo>
                <a:lnTo>
                  <a:pt x="6727" y="5405"/>
                </a:lnTo>
                <a:close/>
                <a:moveTo>
                  <a:pt x="12732" y="4564"/>
                </a:moveTo>
                <a:lnTo>
                  <a:pt x="12432" y="5766"/>
                </a:lnTo>
                <a:lnTo>
                  <a:pt x="12192" y="6666"/>
                </a:lnTo>
                <a:lnTo>
                  <a:pt x="12132" y="7087"/>
                </a:lnTo>
                <a:lnTo>
                  <a:pt x="12132" y="7567"/>
                </a:lnTo>
                <a:lnTo>
                  <a:pt x="10090" y="8828"/>
                </a:lnTo>
                <a:lnTo>
                  <a:pt x="9729" y="9069"/>
                </a:lnTo>
                <a:lnTo>
                  <a:pt x="9789" y="6186"/>
                </a:lnTo>
                <a:lnTo>
                  <a:pt x="10210" y="6006"/>
                </a:lnTo>
                <a:lnTo>
                  <a:pt x="10630" y="5766"/>
                </a:lnTo>
                <a:lnTo>
                  <a:pt x="11471" y="5285"/>
                </a:lnTo>
                <a:lnTo>
                  <a:pt x="12732" y="4564"/>
                </a:lnTo>
                <a:close/>
                <a:moveTo>
                  <a:pt x="12672" y="8228"/>
                </a:moveTo>
                <a:lnTo>
                  <a:pt x="13273" y="8708"/>
                </a:lnTo>
                <a:lnTo>
                  <a:pt x="13873" y="9189"/>
                </a:lnTo>
                <a:lnTo>
                  <a:pt x="15074" y="10210"/>
                </a:lnTo>
                <a:lnTo>
                  <a:pt x="14354" y="10210"/>
                </a:lnTo>
                <a:lnTo>
                  <a:pt x="13693" y="10330"/>
                </a:lnTo>
                <a:lnTo>
                  <a:pt x="12852" y="10570"/>
                </a:lnTo>
                <a:lnTo>
                  <a:pt x="12072" y="10991"/>
                </a:lnTo>
                <a:lnTo>
                  <a:pt x="10330" y="9789"/>
                </a:lnTo>
                <a:lnTo>
                  <a:pt x="10750" y="9489"/>
                </a:lnTo>
                <a:lnTo>
                  <a:pt x="12672" y="8228"/>
                </a:lnTo>
                <a:close/>
                <a:moveTo>
                  <a:pt x="6366" y="8228"/>
                </a:moveTo>
                <a:lnTo>
                  <a:pt x="8708" y="9669"/>
                </a:lnTo>
                <a:lnTo>
                  <a:pt x="6006" y="11411"/>
                </a:lnTo>
                <a:lnTo>
                  <a:pt x="5525" y="11051"/>
                </a:lnTo>
                <a:lnTo>
                  <a:pt x="5045" y="10690"/>
                </a:lnTo>
                <a:lnTo>
                  <a:pt x="4565" y="10390"/>
                </a:lnTo>
                <a:lnTo>
                  <a:pt x="4024" y="10090"/>
                </a:lnTo>
                <a:lnTo>
                  <a:pt x="4504" y="9789"/>
                </a:lnTo>
                <a:lnTo>
                  <a:pt x="4865" y="9489"/>
                </a:lnTo>
                <a:lnTo>
                  <a:pt x="5706" y="8949"/>
                </a:lnTo>
                <a:lnTo>
                  <a:pt x="6126" y="8648"/>
                </a:lnTo>
                <a:lnTo>
                  <a:pt x="6246" y="8468"/>
                </a:lnTo>
                <a:lnTo>
                  <a:pt x="6366" y="8228"/>
                </a:lnTo>
                <a:close/>
                <a:moveTo>
                  <a:pt x="9669" y="10330"/>
                </a:moveTo>
                <a:lnTo>
                  <a:pt x="10991" y="11231"/>
                </a:lnTo>
                <a:lnTo>
                  <a:pt x="10931" y="11411"/>
                </a:lnTo>
                <a:lnTo>
                  <a:pt x="10931" y="11591"/>
                </a:lnTo>
                <a:lnTo>
                  <a:pt x="11471" y="14113"/>
                </a:lnTo>
                <a:lnTo>
                  <a:pt x="11471" y="14113"/>
                </a:lnTo>
                <a:lnTo>
                  <a:pt x="10690" y="13693"/>
                </a:lnTo>
                <a:lnTo>
                  <a:pt x="10150" y="13513"/>
                </a:lnTo>
                <a:lnTo>
                  <a:pt x="9669" y="13273"/>
                </a:lnTo>
                <a:lnTo>
                  <a:pt x="9669" y="10330"/>
                </a:lnTo>
                <a:close/>
                <a:moveTo>
                  <a:pt x="8949" y="10690"/>
                </a:moveTo>
                <a:lnTo>
                  <a:pt x="9009" y="13213"/>
                </a:lnTo>
                <a:lnTo>
                  <a:pt x="8949" y="13213"/>
                </a:lnTo>
                <a:lnTo>
                  <a:pt x="8168" y="13513"/>
                </a:lnTo>
                <a:lnTo>
                  <a:pt x="7387" y="13873"/>
                </a:lnTo>
                <a:lnTo>
                  <a:pt x="5886" y="14654"/>
                </a:lnTo>
                <a:lnTo>
                  <a:pt x="5946" y="14053"/>
                </a:lnTo>
                <a:lnTo>
                  <a:pt x="6126" y="13453"/>
                </a:lnTo>
                <a:lnTo>
                  <a:pt x="6426" y="12312"/>
                </a:lnTo>
                <a:lnTo>
                  <a:pt x="8949" y="10690"/>
                </a:lnTo>
                <a:close/>
                <a:moveTo>
                  <a:pt x="9249" y="0"/>
                </a:moveTo>
                <a:lnTo>
                  <a:pt x="9189" y="60"/>
                </a:lnTo>
                <a:lnTo>
                  <a:pt x="9069" y="1021"/>
                </a:lnTo>
                <a:lnTo>
                  <a:pt x="8949" y="2042"/>
                </a:lnTo>
                <a:lnTo>
                  <a:pt x="8648" y="1982"/>
                </a:lnTo>
                <a:lnTo>
                  <a:pt x="8348" y="1862"/>
                </a:lnTo>
                <a:lnTo>
                  <a:pt x="8108" y="1622"/>
                </a:lnTo>
                <a:lnTo>
                  <a:pt x="7808" y="1261"/>
                </a:lnTo>
                <a:lnTo>
                  <a:pt x="7748" y="1201"/>
                </a:lnTo>
                <a:lnTo>
                  <a:pt x="7627" y="1201"/>
                </a:lnTo>
                <a:lnTo>
                  <a:pt x="7567" y="1261"/>
                </a:lnTo>
                <a:lnTo>
                  <a:pt x="7507" y="1381"/>
                </a:lnTo>
                <a:lnTo>
                  <a:pt x="7507" y="1622"/>
                </a:lnTo>
                <a:lnTo>
                  <a:pt x="7567" y="1862"/>
                </a:lnTo>
                <a:lnTo>
                  <a:pt x="7748" y="2102"/>
                </a:lnTo>
                <a:lnTo>
                  <a:pt x="7928" y="2282"/>
                </a:lnTo>
                <a:lnTo>
                  <a:pt x="8108" y="2463"/>
                </a:lnTo>
                <a:lnTo>
                  <a:pt x="8348" y="2583"/>
                </a:lnTo>
                <a:lnTo>
                  <a:pt x="8889" y="2823"/>
                </a:lnTo>
                <a:lnTo>
                  <a:pt x="8829" y="4204"/>
                </a:lnTo>
                <a:lnTo>
                  <a:pt x="8829" y="5525"/>
                </a:lnTo>
                <a:lnTo>
                  <a:pt x="8048" y="5105"/>
                </a:lnTo>
                <a:lnTo>
                  <a:pt x="7267" y="4625"/>
                </a:lnTo>
                <a:lnTo>
                  <a:pt x="6546" y="4084"/>
                </a:lnTo>
                <a:lnTo>
                  <a:pt x="6426" y="4024"/>
                </a:lnTo>
                <a:lnTo>
                  <a:pt x="6306" y="3964"/>
                </a:lnTo>
                <a:lnTo>
                  <a:pt x="6066" y="4024"/>
                </a:lnTo>
                <a:lnTo>
                  <a:pt x="5946" y="4084"/>
                </a:lnTo>
                <a:lnTo>
                  <a:pt x="5826" y="4144"/>
                </a:lnTo>
                <a:lnTo>
                  <a:pt x="5766" y="4264"/>
                </a:lnTo>
                <a:lnTo>
                  <a:pt x="5766" y="4444"/>
                </a:lnTo>
                <a:lnTo>
                  <a:pt x="5766" y="5826"/>
                </a:lnTo>
                <a:lnTo>
                  <a:pt x="5766" y="6486"/>
                </a:lnTo>
                <a:lnTo>
                  <a:pt x="5826" y="7147"/>
                </a:lnTo>
                <a:lnTo>
                  <a:pt x="5826" y="7147"/>
                </a:lnTo>
                <a:lnTo>
                  <a:pt x="5225" y="6847"/>
                </a:lnTo>
                <a:lnTo>
                  <a:pt x="4204" y="6246"/>
                </a:lnTo>
                <a:lnTo>
                  <a:pt x="3063" y="5646"/>
                </a:lnTo>
                <a:lnTo>
                  <a:pt x="3063" y="5165"/>
                </a:lnTo>
                <a:lnTo>
                  <a:pt x="3063" y="4564"/>
                </a:lnTo>
                <a:lnTo>
                  <a:pt x="3063" y="4264"/>
                </a:lnTo>
                <a:lnTo>
                  <a:pt x="3003" y="3964"/>
                </a:lnTo>
                <a:lnTo>
                  <a:pt x="2943" y="3784"/>
                </a:lnTo>
                <a:lnTo>
                  <a:pt x="2823" y="3724"/>
                </a:lnTo>
                <a:lnTo>
                  <a:pt x="2763" y="3664"/>
                </a:lnTo>
                <a:lnTo>
                  <a:pt x="2463" y="3664"/>
                </a:lnTo>
                <a:lnTo>
                  <a:pt x="2402" y="3724"/>
                </a:lnTo>
                <a:lnTo>
                  <a:pt x="2282" y="3784"/>
                </a:lnTo>
                <a:lnTo>
                  <a:pt x="2222" y="3964"/>
                </a:lnTo>
                <a:lnTo>
                  <a:pt x="2162" y="4264"/>
                </a:lnTo>
                <a:lnTo>
                  <a:pt x="2162" y="4564"/>
                </a:lnTo>
                <a:lnTo>
                  <a:pt x="2162" y="5165"/>
                </a:lnTo>
                <a:lnTo>
                  <a:pt x="2162" y="5285"/>
                </a:lnTo>
                <a:lnTo>
                  <a:pt x="1622" y="5165"/>
                </a:lnTo>
                <a:lnTo>
                  <a:pt x="1141" y="5105"/>
                </a:lnTo>
                <a:lnTo>
                  <a:pt x="1081" y="5165"/>
                </a:lnTo>
                <a:lnTo>
                  <a:pt x="1081" y="5225"/>
                </a:lnTo>
                <a:lnTo>
                  <a:pt x="1562" y="5646"/>
                </a:lnTo>
                <a:lnTo>
                  <a:pt x="2102" y="6006"/>
                </a:lnTo>
                <a:lnTo>
                  <a:pt x="2102" y="6066"/>
                </a:lnTo>
                <a:lnTo>
                  <a:pt x="1382" y="6186"/>
                </a:lnTo>
                <a:lnTo>
                  <a:pt x="661" y="6306"/>
                </a:lnTo>
                <a:lnTo>
                  <a:pt x="361" y="6426"/>
                </a:lnTo>
                <a:lnTo>
                  <a:pt x="120" y="6546"/>
                </a:lnTo>
                <a:lnTo>
                  <a:pt x="0" y="6727"/>
                </a:lnTo>
                <a:lnTo>
                  <a:pt x="0" y="6787"/>
                </a:lnTo>
                <a:lnTo>
                  <a:pt x="0" y="6907"/>
                </a:lnTo>
                <a:lnTo>
                  <a:pt x="60" y="7027"/>
                </a:lnTo>
                <a:lnTo>
                  <a:pt x="180" y="7087"/>
                </a:lnTo>
                <a:lnTo>
                  <a:pt x="481" y="7147"/>
                </a:lnTo>
                <a:lnTo>
                  <a:pt x="1021" y="7207"/>
                </a:lnTo>
                <a:lnTo>
                  <a:pt x="1862" y="7147"/>
                </a:lnTo>
                <a:lnTo>
                  <a:pt x="2703" y="7027"/>
                </a:lnTo>
                <a:lnTo>
                  <a:pt x="2883" y="6967"/>
                </a:lnTo>
                <a:lnTo>
                  <a:pt x="3003" y="6847"/>
                </a:lnTo>
                <a:lnTo>
                  <a:pt x="3063" y="6666"/>
                </a:lnTo>
                <a:lnTo>
                  <a:pt x="3123" y="6546"/>
                </a:lnTo>
                <a:lnTo>
                  <a:pt x="4024" y="6967"/>
                </a:lnTo>
                <a:lnTo>
                  <a:pt x="4925" y="7387"/>
                </a:lnTo>
                <a:lnTo>
                  <a:pt x="5585" y="7747"/>
                </a:lnTo>
                <a:lnTo>
                  <a:pt x="5165" y="7928"/>
                </a:lnTo>
                <a:lnTo>
                  <a:pt x="4805" y="8168"/>
                </a:lnTo>
                <a:lnTo>
                  <a:pt x="4144" y="8648"/>
                </a:lnTo>
                <a:lnTo>
                  <a:pt x="3784" y="8949"/>
                </a:lnTo>
                <a:lnTo>
                  <a:pt x="3363" y="9189"/>
                </a:lnTo>
                <a:lnTo>
                  <a:pt x="3003" y="9549"/>
                </a:lnTo>
                <a:lnTo>
                  <a:pt x="2883" y="9729"/>
                </a:lnTo>
                <a:lnTo>
                  <a:pt x="2823" y="9970"/>
                </a:lnTo>
                <a:lnTo>
                  <a:pt x="2823" y="10090"/>
                </a:lnTo>
                <a:lnTo>
                  <a:pt x="2883" y="10210"/>
                </a:lnTo>
                <a:lnTo>
                  <a:pt x="2943" y="10270"/>
                </a:lnTo>
                <a:lnTo>
                  <a:pt x="3063" y="10330"/>
                </a:lnTo>
                <a:lnTo>
                  <a:pt x="3423" y="10330"/>
                </a:lnTo>
                <a:lnTo>
                  <a:pt x="3664" y="10630"/>
                </a:lnTo>
                <a:lnTo>
                  <a:pt x="3964" y="10870"/>
                </a:lnTo>
                <a:lnTo>
                  <a:pt x="4565" y="11411"/>
                </a:lnTo>
                <a:lnTo>
                  <a:pt x="5165" y="11891"/>
                </a:lnTo>
                <a:lnTo>
                  <a:pt x="4144" y="12492"/>
                </a:lnTo>
                <a:lnTo>
                  <a:pt x="3123" y="13093"/>
                </a:lnTo>
                <a:lnTo>
                  <a:pt x="2583" y="12852"/>
                </a:lnTo>
                <a:lnTo>
                  <a:pt x="2042" y="12672"/>
                </a:lnTo>
                <a:lnTo>
                  <a:pt x="1502" y="12612"/>
                </a:lnTo>
                <a:lnTo>
                  <a:pt x="901" y="12732"/>
                </a:lnTo>
                <a:lnTo>
                  <a:pt x="841" y="12792"/>
                </a:lnTo>
                <a:lnTo>
                  <a:pt x="901" y="12912"/>
                </a:lnTo>
                <a:lnTo>
                  <a:pt x="1622" y="13273"/>
                </a:lnTo>
                <a:lnTo>
                  <a:pt x="2402" y="13693"/>
                </a:lnTo>
                <a:lnTo>
                  <a:pt x="2042" y="13993"/>
                </a:lnTo>
                <a:lnTo>
                  <a:pt x="1682" y="14354"/>
                </a:lnTo>
                <a:lnTo>
                  <a:pt x="1622" y="14474"/>
                </a:lnTo>
                <a:lnTo>
                  <a:pt x="1682" y="14594"/>
                </a:lnTo>
                <a:lnTo>
                  <a:pt x="1742" y="14654"/>
                </a:lnTo>
                <a:lnTo>
                  <a:pt x="1862" y="14654"/>
                </a:lnTo>
                <a:lnTo>
                  <a:pt x="2282" y="14594"/>
                </a:lnTo>
                <a:lnTo>
                  <a:pt x="2162" y="15134"/>
                </a:lnTo>
                <a:lnTo>
                  <a:pt x="2162" y="15675"/>
                </a:lnTo>
                <a:lnTo>
                  <a:pt x="2162" y="15795"/>
                </a:lnTo>
                <a:lnTo>
                  <a:pt x="2282" y="15915"/>
                </a:lnTo>
                <a:lnTo>
                  <a:pt x="2342" y="15975"/>
                </a:lnTo>
                <a:lnTo>
                  <a:pt x="2463" y="16035"/>
                </a:lnTo>
                <a:lnTo>
                  <a:pt x="2583" y="16035"/>
                </a:lnTo>
                <a:lnTo>
                  <a:pt x="2703" y="15975"/>
                </a:lnTo>
                <a:lnTo>
                  <a:pt x="2763" y="15915"/>
                </a:lnTo>
                <a:lnTo>
                  <a:pt x="2823" y="15795"/>
                </a:lnTo>
                <a:lnTo>
                  <a:pt x="2943" y="15014"/>
                </a:lnTo>
                <a:lnTo>
                  <a:pt x="3123" y="14294"/>
                </a:lnTo>
                <a:lnTo>
                  <a:pt x="3724" y="13993"/>
                </a:lnTo>
                <a:lnTo>
                  <a:pt x="4324" y="13633"/>
                </a:lnTo>
                <a:lnTo>
                  <a:pt x="5405" y="12912"/>
                </a:lnTo>
                <a:lnTo>
                  <a:pt x="5225" y="13573"/>
                </a:lnTo>
                <a:lnTo>
                  <a:pt x="5105" y="14174"/>
                </a:lnTo>
                <a:lnTo>
                  <a:pt x="4925" y="15435"/>
                </a:lnTo>
                <a:lnTo>
                  <a:pt x="4925" y="15555"/>
                </a:lnTo>
                <a:lnTo>
                  <a:pt x="4985" y="15675"/>
                </a:lnTo>
                <a:lnTo>
                  <a:pt x="5165" y="15795"/>
                </a:lnTo>
                <a:lnTo>
                  <a:pt x="5405" y="15855"/>
                </a:lnTo>
                <a:lnTo>
                  <a:pt x="5585" y="15795"/>
                </a:lnTo>
                <a:lnTo>
                  <a:pt x="7327" y="15014"/>
                </a:lnTo>
                <a:lnTo>
                  <a:pt x="8228" y="14534"/>
                </a:lnTo>
                <a:lnTo>
                  <a:pt x="9009" y="14053"/>
                </a:lnTo>
                <a:lnTo>
                  <a:pt x="9069" y="17777"/>
                </a:lnTo>
                <a:lnTo>
                  <a:pt x="9009" y="17777"/>
                </a:lnTo>
                <a:lnTo>
                  <a:pt x="8768" y="17837"/>
                </a:lnTo>
                <a:lnTo>
                  <a:pt x="8528" y="17957"/>
                </a:lnTo>
                <a:lnTo>
                  <a:pt x="8288" y="18197"/>
                </a:lnTo>
                <a:lnTo>
                  <a:pt x="8048" y="18438"/>
                </a:lnTo>
                <a:lnTo>
                  <a:pt x="7868" y="18738"/>
                </a:lnTo>
                <a:lnTo>
                  <a:pt x="7748" y="19038"/>
                </a:lnTo>
                <a:lnTo>
                  <a:pt x="7748" y="19338"/>
                </a:lnTo>
                <a:lnTo>
                  <a:pt x="7808" y="19579"/>
                </a:lnTo>
                <a:lnTo>
                  <a:pt x="7868" y="19639"/>
                </a:lnTo>
                <a:lnTo>
                  <a:pt x="7988" y="19699"/>
                </a:lnTo>
                <a:lnTo>
                  <a:pt x="8168" y="19639"/>
                </a:lnTo>
                <a:lnTo>
                  <a:pt x="8288" y="19519"/>
                </a:lnTo>
                <a:lnTo>
                  <a:pt x="8588" y="19278"/>
                </a:lnTo>
                <a:lnTo>
                  <a:pt x="8829" y="18978"/>
                </a:lnTo>
                <a:lnTo>
                  <a:pt x="9069" y="18678"/>
                </a:lnTo>
                <a:lnTo>
                  <a:pt x="9069" y="19759"/>
                </a:lnTo>
                <a:lnTo>
                  <a:pt x="9129" y="19879"/>
                </a:lnTo>
                <a:lnTo>
                  <a:pt x="9189" y="19999"/>
                </a:lnTo>
                <a:lnTo>
                  <a:pt x="9249" y="20059"/>
                </a:lnTo>
                <a:lnTo>
                  <a:pt x="9489" y="20059"/>
                </a:lnTo>
                <a:lnTo>
                  <a:pt x="9549" y="19999"/>
                </a:lnTo>
                <a:lnTo>
                  <a:pt x="9609" y="19879"/>
                </a:lnTo>
                <a:lnTo>
                  <a:pt x="9669" y="19759"/>
                </a:lnTo>
                <a:lnTo>
                  <a:pt x="9669" y="18317"/>
                </a:lnTo>
                <a:lnTo>
                  <a:pt x="9850" y="18377"/>
                </a:lnTo>
                <a:lnTo>
                  <a:pt x="9970" y="18438"/>
                </a:lnTo>
                <a:lnTo>
                  <a:pt x="10090" y="18498"/>
                </a:lnTo>
                <a:lnTo>
                  <a:pt x="10210" y="18618"/>
                </a:lnTo>
                <a:lnTo>
                  <a:pt x="10330" y="18738"/>
                </a:lnTo>
                <a:lnTo>
                  <a:pt x="10390" y="18798"/>
                </a:lnTo>
                <a:lnTo>
                  <a:pt x="10510" y="18738"/>
                </a:lnTo>
                <a:lnTo>
                  <a:pt x="10630" y="18738"/>
                </a:lnTo>
                <a:lnTo>
                  <a:pt x="10690" y="18678"/>
                </a:lnTo>
                <a:lnTo>
                  <a:pt x="10750" y="18558"/>
                </a:lnTo>
                <a:lnTo>
                  <a:pt x="10750" y="18498"/>
                </a:lnTo>
                <a:lnTo>
                  <a:pt x="10690" y="18377"/>
                </a:lnTo>
                <a:lnTo>
                  <a:pt x="10510" y="18077"/>
                </a:lnTo>
                <a:lnTo>
                  <a:pt x="10270" y="17897"/>
                </a:lnTo>
                <a:lnTo>
                  <a:pt x="9970" y="17777"/>
                </a:lnTo>
                <a:lnTo>
                  <a:pt x="9669" y="17717"/>
                </a:lnTo>
                <a:lnTo>
                  <a:pt x="9669" y="14354"/>
                </a:lnTo>
                <a:lnTo>
                  <a:pt x="10210" y="14714"/>
                </a:lnTo>
                <a:lnTo>
                  <a:pt x="10810" y="15014"/>
                </a:lnTo>
                <a:lnTo>
                  <a:pt x="11951" y="15555"/>
                </a:lnTo>
                <a:lnTo>
                  <a:pt x="12132" y="15615"/>
                </a:lnTo>
                <a:lnTo>
                  <a:pt x="12432" y="15615"/>
                </a:lnTo>
                <a:lnTo>
                  <a:pt x="12552" y="15495"/>
                </a:lnTo>
                <a:lnTo>
                  <a:pt x="12612" y="15435"/>
                </a:lnTo>
                <a:lnTo>
                  <a:pt x="12732" y="15315"/>
                </a:lnTo>
                <a:lnTo>
                  <a:pt x="12732" y="15134"/>
                </a:lnTo>
                <a:lnTo>
                  <a:pt x="12732" y="14954"/>
                </a:lnTo>
                <a:lnTo>
                  <a:pt x="12132" y="12072"/>
                </a:lnTo>
                <a:lnTo>
                  <a:pt x="15135" y="14414"/>
                </a:lnTo>
                <a:lnTo>
                  <a:pt x="14834" y="14894"/>
                </a:lnTo>
                <a:lnTo>
                  <a:pt x="14594" y="15435"/>
                </a:lnTo>
                <a:lnTo>
                  <a:pt x="14474" y="16035"/>
                </a:lnTo>
                <a:lnTo>
                  <a:pt x="14474" y="16576"/>
                </a:lnTo>
                <a:lnTo>
                  <a:pt x="14534" y="16756"/>
                </a:lnTo>
                <a:lnTo>
                  <a:pt x="14594" y="16816"/>
                </a:lnTo>
                <a:lnTo>
                  <a:pt x="14714" y="16876"/>
                </a:lnTo>
                <a:lnTo>
                  <a:pt x="14834" y="16876"/>
                </a:lnTo>
                <a:lnTo>
                  <a:pt x="15074" y="16816"/>
                </a:lnTo>
                <a:lnTo>
                  <a:pt x="15195" y="16696"/>
                </a:lnTo>
                <a:lnTo>
                  <a:pt x="15255" y="16576"/>
                </a:lnTo>
                <a:lnTo>
                  <a:pt x="15435" y="15975"/>
                </a:lnTo>
                <a:lnTo>
                  <a:pt x="15615" y="15375"/>
                </a:lnTo>
                <a:lnTo>
                  <a:pt x="15795" y="14894"/>
                </a:lnTo>
                <a:lnTo>
                  <a:pt x="16996" y="15855"/>
                </a:lnTo>
                <a:lnTo>
                  <a:pt x="17116" y="15915"/>
                </a:lnTo>
                <a:lnTo>
                  <a:pt x="17417" y="15915"/>
                </a:lnTo>
                <a:lnTo>
                  <a:pt x="17537" y="15795"/>
                </a:lnTo>
                <a:lnTo>
                  <a:pt x="17597" y="15735"/>
                </a:lnTo>
                <a:lnTo>
                  <a:pt x="17657" y="15555"/>
                </a:lnTo>
                <a:lnTo>
                  <a:pt x="17597" y="15435"/>
                </a:lnTo>
                <a:lnTo>
                  <a:pt x="17537" y="15315"/>
                </a:lnTo>
                <a:lnTo>
                  <a:pt x="16756" y="14654"/>
                </a:lnTo>
                <a:lnTo>
                  <a:pt x="17176" y="14534"/>
                </a:lnTo>
                <a:lnTo>
                  <a:pt x="17477" y="14474"/>
                </a:lnTo>
                <a:lnTo>
                  <a:pt x="17837" y="14354"/>
                </a:lnTo>
                <a:lnTo>
                  <a:pt x="18137" y="14174"/>
                </a:lnTo>
                <a:lnTo>
                  <a:pt x="18197" y="14053"/>
                </a:lnTo>
                <a:lnTo>
                  <a:pt x="18318" y="13933"/>
                </a:lnTo>
                <a:lnTo>
                  <a:pt x="18318" y="13753"/>
                </a:lnTo>
                <a:lnTo>
                  <a:pt x="18257" y="13633"/>
                </a:lnTo>
                <a:lnTo>
                  <a:pt x="18137" y="13513"/>
                </a:lnTo>
                <a:lnTo>
                  <a:pt x="17957" y="13393"/>
                </a:lnTo>
                <a:lnTo>
                  <a:pt x="17597" y="13333"/>
                </a:lnTo>
                <a:lnTo>
                  <a:pt x="17236" y="13333"/>
                </a:lnTo>
                <a:lnTo>
                  <a:pt x="16876" y="13393"/>
                </a:lnTo>
                <a:lnTo>
                  <a:pt x="16276" y="13513"/>
                </a:lnTo>
                <a:lnTo>
                  <a:pt x="15975" y="13573"/>
                </a:lnTo>
                <a:lnTo>
                  <a:pt x="15735" y="13693"/>
                </a:lnTo>
                <a:lnTo>
                  <a:pt x="14354" y="12612"/>
                </a:lnTo>
                <a:lnTo>
                  <a:pt x="13033" y="11591"/>
                </a:lnTo>
                <a:lnTo>
                  <a:pt x="13693" y="11291"/>
                </a:lnTo>
                <a:lnTo>
                  <a:pt x="14354" y="10991"/>
                </a:lnTo>
                <a:lnTo>
                  <a:pt x="15074" y="10750"/>
                </a:lnTo>
                <a:lnTo>
                  <a:pt x="15795" y="10690"/>
                </a:lnTo>
                <a:lnTo>
                  <a:pt x="15915" y="10630"/>
                </a:lnTo>
                <a:lnTo>
                  <a:pt x="16035" y="10510"/>
                </a:lnTo>
                <a:lnTo>
                  <a:pt x="16035" y="10330"/>
                </a:lnTo>
                <a:lnTo>
                  <a:pt x="15975" y="10210"/>
                </a:lnTo>
                <a:lnTo>
                  <a:pt x="15135" y="9549"/>
                </a:lnTo>
                <a:lnTo>
                  <a:pt x="14294" y="8889"/>
                </a:lnTo>
                <a:lnTo>
                  <a:pt x="13693" y="8408"/>
                </a:lnTo>
                <a:lnTo>
                  <a:pt x="13033" y="7988"/>
                </a:lnTo>
                <a:lnTo>
                  <a:pt x="15074" y="6546"/>
                </a:lnTo>
                <a:lnTo>
                  <a:pt x="16756" y="5405"/>
                </a:lnTo>
                <a:lnTo>
                  <a:pt x="16996" y="5525"/>
                </a:lnTo>
                <a:lnTo>
                  <a:pt x="17236" y="5585"/>
                </a:lnTo>
                <a:lnTo>
                  <a:pt x="17717" y="5646"/>
                </a:lnTo>
                <a:lnTo>
                  <a:pt x="18257" y="5525"/>
                </a:lnTo>
                <a:lnTo>
                  <a:pt x="18738" y="5405"/>
                </a:lnTo>
                <a:lnTo>
                  <a:pt x="18858" y="5285"/>
                </a:lnTo>
                <a:lnTo>
                  <a:pt x="18978" y="5165"/>
                </a:lnTo>
                <a:lnTo>
                  <a:pt x="18978" y="4985"/>
                </a:lnTo>
                <a:lnTo>
                  <a:pt x="18978" y="4865"/>
                </a:lnTo>
                <a:lnTo>
                  <a:pt x="18918" y="4745"/>
                </a:lnTo>
                <a:lnTo>
                  <a:pt x="18798" y="4625"/>
                </a:lnTo>
                <a:lnTo>
                  <a:pt x="18678" y="4564"/>
                </a:lnTo>
                <a:lnTo>
                  <a:pt x="18498" y="4625"/>
                </a:lnTo>
                <a:lnTo>
                  <a:pt x="18077" y="4745"/>
                </a:lnTo>
                <a:lnTo>
                  <a:pt x="17837" y="4805"/>
                </a:lnTo>
                <a:lnTo>
                  <a:pt x="17597" y="4865"/>
                </a:lnTo>
                <a:lnTo>
                  <a:pt x="18438" y="4264"/>
                </a:lnTo>
                <a:lnTo>
                  <a:pt x="19218" y="3604"/>
                </a:lnTo>
                <a:lnTo>
                  <a:pt x="19278" y="3483"/>
                </a:lnTo>
                <a:lnTo>
                  <a:pt x="19278" y="3363"/>
                </a:lnTo>
                <a:lnTo>
                  <a:pt x="19278" y="3303"/>
                </a:lnTo>
                <a:lnTo>
                  <a:pt x="19218" y="3183"/>
                </a:lnTo>
                <a:lnTo>
                  <a:pt x="19038" y="3063"/>
                </a:lnTo>
                <a:lnTo>
                  <a:pt x="18918" y="3063"/>
                </a:lnTo>
                <a:lnTo>
                  <a:pt x="18798" y="3123"/>
                </a:lnTo>
                <a:lnTo>
                  <a:pt x="18077" y="3483"/>
                </a:lnTo>
                <a:lnTo>
                  <a:pt x="17357" y="3964"/>
                </a:lnTo>
                <a:lnTo>
                  <a:pt x="17477" y="3724"/>
                </a:lnTo>
                <a:lnTo>
                  <a:pt x="17597" y="3483"/>
                </a:lnTo>
                <a:lnTo>
                  <a:pt x="17657" y="3243"/>
                </a:lnTo>
                <a:lnTo>
                  <a:pt x="17537" y="3003"/>
                </a:lnTo>
                <a:lnTo>
                  <a:pt x="17477" y="2883"/>
                </a:lnTo>
                <a:lnTo>
                  <a:pt x="17176" y="2883"/>
                </a:lnTo>
                <a:lnTo>
                  <a:pt x="17116" y="2943"/>
                </a:lnTo>
                <a:lnTo>
                  <a:pt x="16996" y="3123"/>
                </a:lnTo>
                <a:lnTo>
                  <a:pt x="16876" y="3363"/>
                </a:lnTo>
                <a:lnTo>
                  <a:pt x="16576" y="3784"/>
                </a:lnTo>
                <a:lnTo>
                  <a:pt x="16396" y="4204"/>
                </a:lnTo>
                <a:lnTo>
                  <a:pt x="16336" y="4444"/>
                </a:lnTo>
                <a:lnTo>
                  <a:pt x="16336" y="4685"/>
                </a:lnTo>
                <a:lnTo>
                  <a:pt x="14474" y="6006"/>
                </a:lnTo>
                <a:lnTo>
                  <a:pt x="12972" y="7027"/>
                </a:lnTo>
                <a:lnTo>
                  <a:pt x="13213" y="5946"/>
                </a:lnTo>
                <a:lnTo>
                  <a:pt x="13633" y="3844"/>
                </a:lnTo>
                <a:lnTo>
                  <a:pt x="13633" y="3664"/>
                </a:lnTo>
                <a:lnTo>
                  <a:pt x="13513" y="3483"/>
                </a:lnTo>
                <a:lnTo>
                  <a:pt x="13333" y="3423"/>
                </a:lnTo>
                <a:lnTo>
                  <a:pt x="13093" y="3483"/>
                </a:lnTo>
                <a:lnTo>
                  <a:pt x="12072" y="4024"/>
                </a:lnTo>
                <a:lnTo>
                  <a:pt x="11111" y="4625"/>
                </a:lnTo>
                <a:lnTo>
                  <a:pt x="10450" y="5045"/>
                </a:lnTo>
                <a:lnTo>
                  <a:pt x="9789" y="5465"/>
                </a:lnTo>
                <a:lnTo>
                  <a:pt x="9789" y="4144"/>
                </a:lnTo>
                <a:lnTo>
                  <a:pt x="9729" y="2883"/>
                </a:lnTo>
                <a:lnTo>
                  <a:pt x="9970" y="2763"/>
                </a:lnTo>
                <a:lnTo>
                  <a:pt x="10210" y="2643"/>
                </a:lnTo>
                <a:lnTo>
                  <a:pt x="10570" y="2282"/>
                </a:lnTo>
                <a:lnTo>
                  <a:pt x="11171" y="1622"/>
                </a:lnTo>
                <a:lnTo>
                  <a:pt x="11471" y="1261"/>
                </a:lnTo>
                <a:lnTo>
                  <a:pt x="11591" y="901"/>
                </a:lnTo>
                <a:lnTo>
                  <a:pt x="11591" y="721"/>
                </a:lnTo>
                <a:lnTo>
                  <a:pt x="11591" y="601"/>
                </a:lnTo>
                <a:lnTo>
                  <a:pt x="11471" y="481"/>
                </a:lnTo>
                <a:lnTo>
                  <a:pt x="11351" y="421"/>
                </a:lnTo>
                <a:lnTo>
                  <a:pt x="11111" y="421"/>
                </a:lnTo>
                <a:lnTo>
                  <a:pt x="10870" y="481"/>
                </a:lnTo>
                <a:lnTo>
                  <a:pt x="10630" y="601"/>
                </a:lnTo>
                <a:lnTo>
                  <a:pt x="10450" y="781"/>
                </a:lnTo>
                <a:lnTo>
                  <a:pt x="10150" y="1201"/>
                </a:lnTo>
                <a:lnTo>
                  <a:pt x="9789" y="1562"/>
                </a:lnTo>
                <a:lnTo>
                  <a:pt x="9609" y="1742"/>
                </a:lnTo>
                <a:lnTo>
                  <a:pt x="9549" y="901"/>
                </a:lnTo>
                <a:lnTo>
                  <a:pt x="9369" y="60"/>
                </a:lnTo>
                <a:lnTo>
                  <a:pt x="9369"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rot="2852827">
            <a:off x="169596" y="2310035"/>
            <a:ext cx="327167" cy="1117787"/>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
        <p:nvSpPr>
          <p:cNvPr id="174" name="Shape 174"/>
          <p:cNvSpPr/>
          <p:nvPr/>
        </p:nvSpPr>
        <p:spPr>
          <a:xfrm rot="1632989">
            <a:off x="-20989" y="2378026"/>
            <a:ext cx="220711" cy="790975"/>
          </a:xfrm>
          <a:custGeom>
            <a:avLst/>
            <a:gdLst/>
            <a:ahLst/>
            <a:cxnLst/>
            <a:rect l="0" t="0" r="0" b="0"/>
            <a:pathLst>
              <a:path w="11111" h="39819" extrusionOk="0">
                <a:moveTo>
                  <a:pt x="4625" y="1"/>
                </a:moveTo>
                <a:lnTo>
                  <a:pt x="4564" y="61"/>
                </a:lnTo>
                <a:lnTo>
                  <a:pt x="4504" y="481"/>
                </a:lnTo>
                <a:lnTo>
                  <a:pt x="4504" y="962"/>
                </a:lnTo>
                <a:lnTo>
                  <a:pt x="4564" y="1382"/>
                </a:lnTo>
                <a:lnTo>
                  <a:pt x="4625" y="1803"/>
                </a:lnTo>
                <a:lnTo>
                  <a:pt x="4925" y="2643"/>
                </a:lnTo>
                <a:lnTo>
                  <a:pt x="5105" y="3484"/>
                </a:lnTo>
                <a:lnTo>
                  <a:pt x="5285" y="4865"/>
                </a:lnTo>
                <a:lnTo>
                  <a:pt x="5465" y="6187"/>
                </a:lnTo>
                <a:lnTo>
                  <a:pt x="5345" y="7448"/>
                </a:lnTo>
                <a:lnTo>
                  <a:pt x="5285" y="8769"/>
                </a:lnTo>
                <a:lnTo>
                  <a:pt x="5225" y="11292"/>
                </a:lnTo>
                <a:lnTo>
                  <a:pt x="5045" y="11171"/>
                </a:lnTo>
                <a:lnTo>
                  <a:pt x="4625" y="10811"/>
                </a:lnTo>
                <a:lnTo>
                  <a:pt x="4264" y="10451"/>
                </a:lnTo>
                <a:lnTo>
                  <a:pt x="3904" y="9970"/>
                </a:lnTo>
                <a:lnTo>
                  <a:pt x="3604" y="9490"/>
                </a:lnTo>
                <a:lnTo>
                  <a:pt x="3303" y="8949"/>
                </a:lnTo>
                <a:lnTo>
                  <a:pt x="3123" y="8409"/>
                </a:lnTo>
                <a:lnTo>
                  <a:pt x="3003" y="7868"/>
                </a:lnTo>
                <a:lnTo>
                  <a:pt x="2883" y="7268"/>
                </a:lnTo>
                <a:lnTo>
                  <a:pt x="2883" y="6787"/>
                </a:lnTo>
                <a:lnTo>
                  <a:pt x="2883" y="6307"/>
                </a:lnTo>
                <a:lnTo>
                  <a:pt x="2883" y="5886"/>
                </a:lnTo>
                <a:lnTo>
                  <a:pt x="2883" y="5406"/>
                </a:lnTo>
                <a:lnTo>
                  <a:pt x="2823" y="5286"/>
                </a:lnTo>
                <a:lnTo>
                  <a:pt x="2703" y="5226"/>
                </a:lnTo>
                <a:lnTo>
                  <a:pt x="2583" y="5226"/>
                </a:lnTo>
                <a:lnTo>
                  <a:pt x="2463" y="5286"/>
                </a:lnTo>
                <a:lnTo>
                  <a:pt x="2222" y="5526"/>
                </a:lnTo>
                <a:lnTo>
                  <a:pt x="2042" y="5766"/>
                </a:lnTo>
                <a:lnTo>
                  <a:pt x="1922" y="6067"/>
                </a:lnTo>
                <a:lnTo>
                  <a:pt x="1802" y="6367"/>
                </a:lnTo>
                <a:lnTo>
                  <a:pt x="1682" y="6967"/>
                </a:lnTo>
                <a:lnTo>
                  <a:pt x="1682" y="7688"/>
                </a:lnTo>
                <a:lnTo>
                  <a:pt x="1742" y="8349"/>
                </a:lnTo>
                <a:lnTo>
                  <a:pt x="1922" y="9069"/>
                </a:lnTo>
                <a:lnTo>
                  <a:pt x="2102" y="9670"/>
                </a:lnTo>
                <a:lnTo>
                  <a:pt x="2342" y="10211"/>
                </a:lnTo>
                <a:lnTo>
                  <a:pt x="2823" y="11051"/>
                </a:lnTo>
                <a:lnTo>
                  <a:pt x="3123" y="11472"/>
                </a:lnTo>
                <a:lnTo>
                  <a:pt x="3483" y="11892"/>
                </a:lnTo>
                <a:lnTo>
                  <a:pt x="3844" y="12312"/>
                </a:lnTo>
                <a:lnTo>
                  <a:pt x="4264" y="12673"/>
                </a:lnTo>
                <a:lnTo>
                  <a:pt x="4745" y="12973"/>
                </a:lnTo>
                <a:lnTo>
                  <a:pt x="5165" y="13153"/>
                </a:lnTo>
                <a:lnTo>
                  <a:pt x="5165" y="13994"/>
                </a:lnTo>
                <a:lnTo>
                  <a:pt x="4324" y="13874"/>
                </a:lnTo>
                <a:lnTo>
                  <a:pt x="3904" y="13754"/>
                </a:lnTo>
                <a:lnTo>
                  <a:pt x="3483" y="13634"/>
                </a:lnTo>
                <a:lnTo>
                  <a:pt x="2703" y="13273"/>
                </a:lnTo>
                <a:lnTo>
                  <a:pt x="1982" y="12853"/>
                </a:lnTo>
                <a:lnTo>
                  <a:pt x="1321" y="12312"/>
                </a:lnTo>
                <a:lnTo>
                  <a:pt x="721" y="11712"/>
                </a:lnTo>
                <a:lnTo>
                  <a:pt x="601" y="11652"/>
                </a:lnTo>
                <a:lnTo>
                  <a:pt x="481" y="11712"/>
                </a:lnTo>
                <a:lnTo>
                  <a:pt x="361" y="11832"/>
                </a:lnTo>
                <a:lnTo>
                  <a:pt x="361" y="11952"/>
                </a:lnTo>
                <a:lnTo>
                  <a:pt x="541" y="12433"/>
                </a:lnTo>
                <a:lnTo>
                  <a:pt x="781" y="12853"/>
                </a:lnTo>
                <a:lnTo>
                  <a:pt x="1021" y="13273"/>
                </a:lnTo>
                <a:lnTo>
                  <a:pt x="1321" y="13634"/>
                </a:lnTo>
                <a:lnTo>
                  <a:pt x="1682" y="13994"/>
                </a:lnTo>
                <a:lnTo>
                  <a:pt x="2042" y="14354"/>
                </a:lnTo>
                <a:lnTo>
                  <a:pt x="2402" y="14595"/>
                </a:lnTo>
                <a:lnTo>
                  <a:pt x="2823" y="14895"/>
                </a:lnTo>
                <a:lnTo>
                  <a:pt x="3363" y="15075"/>
                </a:lnTo>
                <a:lnTo>
                  <a:pt x="3904" y="15315"/>
                </a:lnTo>
                <a:lnTo>
                  <a:pt x="4504" y="15495"/>
                </a:lnTo>
                <a:lnTo>
                  <a:pt x="5105" y="15556"/>
                </a:lnTo>
                <a:lnTo>
                  <a:pt x="5105" y="17778"/>
                </a:lnTo>
                <a:lnTo>
                  <a:pt x="4084" y="17537"/>
                </a:lnTo>
                <a:lnTo>
                  <a:pt x="3063" y="17117"/>
                </a:lnTo>
                <a:lnTo>
                  <a:pt x="2162" y="16576"/>
                </a:lnTo>
                <a:lnTo>
                  <a:pt x="1201" y="16036"/>
                </a:lnTo>
                <a:lnTo>
                  <a:pt x="1081" y="15976"/>
                </a:lnTo>
                <a:lnTo>
                  <a:pt x="961" y="16036"/>
                </a:lnTo>
                <a:lnTo>
                  <a:pt x="901" y="16156"/>
                </a:lnTo>
                <a:lnTo>
                  <a:pt x="961" y="16276"/>
                </a:lnTo>
                <a:lnTo>
                  <a:pt x="1321" y="16817"/>
                </a:lnTo>
                <a:lnTo>
                  <a:pt x="1742" y="17297"/>
                </a:lnTo>
                <a:lnTo>
                  <a:pt x="2222" y="17778"/>
                </a:lnTo>
                <a:lnTo>
                  <a:pt x="2703" y="18138"/>
                </a:lnTo>
                <a:lnTo>
                  <a:pt x="3243" y="18438"/>
                </a:lnTo>
                <a:lnTo>
                  <a:pt x="3844" y="18739"/>
                </a:lnTo>
                <a:lnTo>
                  <a:pt x="4444" y="18979"/>
                </a:lnTo>
                <a:lnTo>
                  <a:pt x="5045" y="19099"/>
                </a:lnTo>
                <a:lnTo>
                  <a:pt x="5045" y="21741"/>
                </a:lnTo>
                <a:lnTo>
                  <a:pt x="5045" y="22042"/>
                </a:lnTo>
                <a:lnTo>
                  <a:pt x="4324" y="21741"/>
                </a:lnTo>
                <a:lnTo>
                  <a:pt x="4024" y="21561"/>
                </a:lnTo>
                <a:lnTo>
                  <a:pt x="3664" y="21321"/>
                </a:lnTo>
                <a:lnTo>
                  <a:pt x="3423" y="21081"/>
                </a:lnTo>
                <a:lnTo>
                  <a:pt x="3183" y="20841"/>
                </a:lnTo>
                <a:lnTo>
                  <a:pt x="2823" y="20240"/>
                </a:lnTo>
                <a:lnTo>
                  <a:pt x="2402" y="19639"/>
                </a:lnTo>
                <a:lnTo>
                  <a:pt x="2222" y="19339"/>
                </a:lnTo>
                <a:lnTo>
                  <a:pt x="1982" y="19099"/>
                </a:lnTo>
                <a:lnTo>
                  <a:pt x="1862" y="18979"/>
                </a:lnTo>
                <a:lnTo>
                  <a:pt x="1682" y="18979"/>
                </a:lnTo>
                <a:lnTo>
                  <a:pt x="1502" y="19039"/>
                </a:lnTo>
                <a:lnTo>
                  <a:pt x="1381" y="19159"/>
                </a:lnTo>
                <a:lnTo>
                  <a:pt x="1261" y="19459"/>
                </a:lnTo>
                <a:lnTo>
                  <a:pt x="1201" y="19820"/>
                </a:lnTo>
                <a:lnTo>
                  <a:pt x="1141" y="20180"/>
                </a:lnTo>
                <a:lnTo>
                  <a:pt x="1261" y="20540"/>
                </a:lnTo>
                <a:lnTo>
                  <a:pt x="1381" y="20961"/>
                </a:lnTo>
                <a:lnTo>
                  <a:pt x="1562" y="21321"/>
                </a:lnTo>
                <a:lnTo>
                  <a:pt x="1742" y="21681"/>
                </a:lnTo>
                <a:lnTo>
                  <a:pt x="2042" y="21982"/>
                </a:lnTo>
                <a:lnTo>
                  <a:pt x="2342" y="22342"/>
                </a:lnTo>
                <a:lnTo>
                  <a:pt x="2643" y="22642"/>
                </a:lnTo>
                <a:lnTo>
                  <a:pt x="3003" y="22882"/>
                </a:lnTo>
                <a:lnTo>
                  <a:pt x="3363" y="23123"/>
                </a:lnTo>
                <a:lnTo>
                  <a:pt x="3784" y="23303"/>
                </a:lnTo>
                <a:lnTo>
                  <a:pt x="4144" y="23483"/>
                </a:lnTo>
                <a:lnTo>
                  <a:pt x="4504" y="23543"/>
                </a:lnTo>
                <a:lnTo>
                  <a:pt x="4865" y="23603"/>
                </a:lnTo>
                <a:lnTo>
                  <a:pt x="4925" y="23663"/>
                </a:lnTo>
                <a:lnTo>
                  <a:pt x="5045" y="23783"/>
                </a:lnTo>
                <a:lnTo>
                  <a:pt x="4985" y="26786"/>
                </a:lnTo>
                <a:lnTo>
                  <a:pt x="4444" y="26426"/>
                </a:lnTo>
                <a:lnTo>
                  <a:pt x="3964" y="26005"/>
                </a:lnTo>
                <a:lnTo>
                  <a:pt x="3724" y="25705"/>
                </a:lnTo>
                <a:lnTo>
                  <a:pt x="3483" y="25405"/>
                </a:lnTo>
                <a:lnTo>
                  <a:pt x="3123" y="24684"/>
                </a:lnTo>
                <a:lnTo>
                  <a:pt x="2703" y="24084"/>
                </a:lnTo>
                <a:lnTo>
                  <a:pt x="2402" y="23783"/>
                </a:lnTo>
                <a:lnTo>
                  <a:pt x="2162" y="23603"/>
                </a:lnTo>
                <a:lnTo>
                  <a:pt x="1982" y="23543"/>
                </a:lnTo>
                <a:lnTo>
                  <a:pt x="1862" y="23543"/>
                </a:lnTo>
                <a:lnTo>
                  <a:pt x="1742" y="23603"/>
                </a:lnTo>
                <a:lnTo>
                  <a:pt x="1622" y="23723"/>
                </a:lnTo>
                <a:lnTo>
                  <a:pt x="1502" y="23903"/>
                </a:lnTo>
                <a:lnTo>
                  <a:pt x="1442" y="24144"/>
                </a:lnTo>
                <a:lnTo>
                  <a:pt x="1381" y="24564"/>
                </a:lnTo>
                <a:lnTo>
                  <a:pt x="1442" y="25044"/>
                </a:lnTo>
                <a:lnTo>
                  <a:pt x="1622" y="25525"/>
                </a:lnTo>
                <a:lnTo>
                  <a:pt x="1862" y="26005"/>
                </a:lnTo>
                <a:lnTo>
                  <a:pt x="2102" y="26426"/>
                </a:lnTo>
                <a:lnTo>
                  <a:pt x="2643" y="27146"/>
                </a:lnTo>
                <a:lnTo>
                  <a:pt x="3123" y="27627"/>
                </a:lnTo>
                <a:lnTo>
                  <a:pt x="3664" y="28107"/>
                </a:lnTo>
                <a:lnTo>
                  <a:pt x="4324" y="28528"/>
                </a:lnTo>
                <a:lnTo>
                  <a:pt x="4625" y="28708"/>
                </a:lnTo>
                <a:lnTo>
                  <a:pt x="4985" y="28828"/>
                </a:lnTo>
                <a:lnTo>
                  <a:pt x="4985" y="30510"/>
                </a:lnTo>
                <a:lnTo>
                  <a:pt x="4925" y="30870"/>
                </a:lnTo>
                <a:lnTo>
                  <a:pt x="4504" y="30510"/>
                </a:lnTo>
                <a:lnTo>
                  <a:pt x="4084" y="30149"/>
                </a:lnTo>
                <a:lnTo>
                  <a:pt x="3303" y="29248"/>
                </a:lnTo>
                <a:lnTo>
                  <a:pt x="2583" y="28288"/>
                </a:lnTo>
                <a:lnTo>
                  <a:pt x="2463" y="28167"/>
                </a:lnTo>
                <a:lnTo>
                  <a:pt x="2342" y="28107"/>
                </a:lnTo>
                <a:lnTo>
                  <a:pt x="2042" y="28107"/>
                </a:lnTo>
                <a:lnTo>
                  <a:pt x="1922" y="28167"/>
                </a:lnTo>
                <a:lnTo>
                  <a:pt x="1802" y="28288"/>
                </a:lnTo>
                <a:lnTo>
                  <a:pt x="1802" y="28468"/>
                </a:lnTo>
                <a:lnTo>
                  <a:pt x="1802" y="28588"/>
                </a:lnTo>
                <a:lnTo>
                  <a:pt x="1982" y="29308"/>
                </a:lnTo>
                <a:lnTo>
                  <a:pt x="2222" y="29909"/>
                </a:lnTo>
                <a:lnTo>
                  <a:pt x="2583" y="30510"/>
                </a:lnTo>
                <a:lnTo>
                  <a:pt x="3063" y="31050"/>
                </a:lnTo>
                <a:lnTo>
                  <a:pt x="3423" y="31471"/>
                </a:lnTo>
                <a:lnTo>
                  <a:pt x="3904" y="31831"/>
                </a:lnTo>
                <a:lnTo>
                  <a:pt x="4144" y="31951"/>
                </a:lnTo>
                <a:lnTo>
                  <a:pt x="4384" y="32071"/>
                </a:lnTo>
                <a:lnTo>
                  <a:pt x="4625" y="32131"/>
                </a:lnTo>
                <a:lnTo>
                  <a:pt x="4925" y="32191"/>
                </a:lnTo>
                <a:lnTo>
                  <a:pt x="4865" y="34113"/>
                </a:lnTo>
                <a:lnTo>
                  <a:pt x="4805" y="36095"/>
                </a:lnTo>
                <a:lnTo>
                  <a:pt x="3844" y="35134"/>
                </a:lnTo>
                <a:lnTo>
                  <a:pt x="3363" y="34593"/>
                </a:lnTo>
                <a:lnTo>
                  <a:pt x="2883" y="34113"/>
                </a:lnTo>
                <a:lnTo>
                  <a:pt x="2282" y="33272"/>
                </a:lnTo>
                <a:lnTo>
                  <a:pt x="1682" y="32491"/>
                </a:lnTo>
                <a:lnTo>
                  <a:pt x="1381" y="32071"/>
                </a:lnTo>
                <a:lnTo>
                  <a:pt x="1021" y="31711"/>
                </a:lnTo>
                <a:lnTo>
                  <a:pt x="661" y="31350"/>
                </a:lnTo>
                <a:lnTo>
                  <a:pt x="240" y="31110"/>
                </a:lnTo>
                <a:lnTo>
                  <a:pt x="120" y="31050"/>
                </a:lnTo>
                <a:lnTo>
                  <a:pt x="60" y="31110"/>
                </a:lnTo>
                <a:lnTo>
                  <a:pt x="0" y="31170"/>
                </a:lnTo>
                <a:lnTo>
                  <a:pt x="0" y="31230"/>
                </a:lnTo>
                <a:lnTo>
                  <a:pt x="0" y="31771"/>
                </a:lnTo>
                <a:lnTo>
                  <a:pt x="60" y="32251"/>
                </a:lnTo>
                <a:lnTo>
                  <a:pt x="240" y="32792"/>
                </a:lnTo>
                <a:lnTo>
                  <a:pt x="481" y="33272"/>
                </a:lnTo>
                <a:lnTo>
                  <a:pt x="781" y="33693"/>
                </a:lnTo>
                <a:lnTo>
                  <a:pt x="1081" y="34173"/>
                </a:lnTo>
                <a:lnTo>
                  <a:pt x="1742" y="35014"/>
                </a:lnTo>
                <a:lnTo>
                  <a:pt x="2402" y="35795"/>
                </a:lnTo>
                <a:lnTo>
                  <a:pt x="3123" y="36575"/>
                </a:lnTo>
                <a:lnTo>
                  <a:pt x="3544" y="36936"/>
                </a:lnTo>
                <a:lnTo>
                  <a:pt x="3964" y="37236"/>
                </a:lnTo>
                <a:lnTo>
                  <a:pt x="4384" y="37536"/>
                </a:lnTo>
                <a:lnTo>
                  <a:pt x="4865" y="37776"/>
                </a:lnTo>
                <a:lnTo>
                  <a:pt x="4985" y="39518"/>
                </a:lnTo>
                <a:lnTo>
                  <a:pt x="5045" y="39638"/>
                </a:lnTo>
                <a:lnTo>
                  <a:pt x="5105" y="39698"/>
                </a:lnTo>
                <a:lnTo>
                  <a:pt x="5285" y="39818"/>
                </a:lnTo>
                <a:lnTo>
                  <a:pt x="5405" y="39818"/>
                </a:lnTo>
                <a:lnTo>
                  <a:pt x="5465" y="39758"/>
                </a:lnTo>
                <a:lnTo>
                  <a:pt x="5585" y="39698"/>
                </a:lnTo>
                <a:lnTo>
                  <a:pt x="5585" y="39578"/>
                </a:lnTo>
                <a:lnTo>
                  <a:pt x="5766" y="38317"/>
                </a:lnTo>
                <a:lnTo>
                  <a:pt x="5826" y="36996"/>
                </a:lnTo>
                <a:lnTo>
                  <a:pt x="6426" y="36335"/>
                </a:lnTo>
                <a:lnTo>
                  <a:pt x="6967" y="35674"/>
                </a:lnTo>
                <a:lnTo>
                  <a:pt x="8048" y="34413"/>
                </a:lnTo>
                <a:lnTo>
                  <a:pt x="8648" y="33633"/>
                </a:lnTo>
                <a:lnTo>
                  <a:pt x="9249" y="32912"/>
                </a:lnTo>
                <a:lnTo>
                  <a:pt x="9729" y="32131"/>
                </a:lnTo>
                <a:lnTo>
                  <a:pt x="10210" y="31290"/>
                </a:lnTo>
                <a:lnTo>
                  <a:pt x="10210" y="31170"/>
                </a:lnTo>
                <a:lnTo>
                  <a:pt x="10210" y="31050"/>
                </a:lnTo>
                <a:lnTo>
                  <a:pt x="10090" y="30990"/>
                </a:lnTo>
                <a:lnTo>
                  <a:pt x="9970" y="31050"/>
                </a:lnTo>
                <a:lnTo>
                  <a:pt x="9189" y="31651"/>
                </a:lnTo>
                <a:lnTo>
                  <a:pt x="8408" y="32311"/>
                </a:lnTo>
                <a:lnTo>
                  <a:pt x="7747" y="32972"/>
                </a:lnTo>
                <a:lnTo>
                  <a:pt x="7027" y="33693"/>
                </a:lnTo>
                <a:lnTo>
                  <a:pt x="5886" y="34954"/>
                </a:lnTo>
                <a:lnTo>
                  <a:pt x="5946" y="32431"/>
                </a:lnTo>
                <a:lnTo>
                  <a:pt x="6366" y="32431"/>
                </a:lnTo>
                <a:lnTo>
                  <a:pt x="6787" y="32311"/>
                </a:lnTo>
                <a:lnTo>
                  <a:pt x="7207" y="32011"/>
                </a:lnTo>
                <a:lnTo>
                  <a:pt x="7627" y="31711"/>
                </a:lnTo>
                <a:lnTo>
                  <a:pt x="7988" y="31350"/>
                </a:lnTo>
                <a:lnTo>
                  <a:pt x="8348" y="30930"/>
                </a:lnTo>
                <a:lnTo>
                  <a:pt x="8949" y="30269"/>
                </a:lnTo>
                <a:lnTo>
                  <a:pt x="9489" y="29609"/>
                </a:lnTo>
                <a:lnTo>
                  <a:pt x="10090" y="28768"/>
                </a:lnTo>
                <a:lnTo>
                  <a:pt x="10330" y="28348"/>
                </a:lnTo>
                <a:lnTo>
                  <a:pt x="10510" y="27867"/>
                </a:lnTo>
                <a:lnTo>
                  <a:pt x="10570" y="27447"/>
                </a:lnTo>
                <a:lnTo>
                  <a:pt x="10570" y="26966"/>
                </a:lnTo>
                <a:lnTo>
                  <a:pt x="10510" y="26906"/>
                </a:lnTo>
                <a:lnTo>
                  <a:pt x="10390" y="26906"/>
                </a:lnTo>
                <a:lnTo>
                  <a:pt x="10030" y="27146"/>
                </a:lnTo>
                <a:lnTo>
                  <a:pt x="9729" y="27387"/>
                </a:lnTo>
                <a:lnTo>
                  <a:pt x="9189" y="28047"/>
                </a:lnTo>
                <a:lnTo>
                  <a:pt x="8528" y="28828"/>
                </a:lnTo>
                <a:lnTo>
                  <a:pt x="7808" y="29609"/>
                </a:lnTo>
                <a:lnTo>
                  <a:pt x="7387" y="30029"/>
                </a:lnTo>
                <a:lnTo>
                  <a:pt x="6907" y="30389"/>
                </a:lnTo>
                <a:lnTo>
                  <a:pt x="6366" y="30810"/>
                </a:lnTo>
                <a:lnTo>
                  <a:pt x="5946" y="31290"/>
                </a:lnTo>
                <a:lnTo>
                  <a:pt x="5946" y="31230"/>
                </a:lnTo>
                <a:lnTo>
                  <a:pt x="6006" y="28828"/>
                </a:lnTo>
                <a:lnTo>
                  <a:pt x="6066" y="28768"/>
                </a:lnTo>
                <a:lnTo>
                  <a:pt x="6186" y="28708"/>
                </a:lnTo>
                <a:lnTo>
                  <a:pt x="6366" y="28588"/>
                </a:lnTo>
                <a:lnTo>
                  <a:pt x="6426" y="28408"/>
                </a:lnTo>
                <a:lnTo>
                  <a:pt x="6486" y="28227"/>
                </a:lnTo>
                <a:lnTo>
                  <a:pt x="7027" y="27687"/>
                </a:lnTo>
                <a:lnTo>
                  <a:pt x="7507" y="27086"/>
                </a:lnTo>
                <a:lnTo>
                  <a:pt x="8408" y="25885"/>
                </a:lnTo>
                <a:lnTo>
                  <a:pt x="9789" y="24024"/>
                </a:lnTo>
                <a:lnTo>
                  <a:pt x="11111" y="22102"/>
                </a:lnTo>
                <a:lnTo>
                  <a:pt x="11111" y="21922"/>
                </a:lnTo>
                <a:lnTo>
                  <a:pt x="11051" y="21861"/>
                </a:lnTo>
                <a:lnTo>
                  <a:pt x="10931" y="21801"/>
                </a:lnTo>
                <a:lnTo>
                  <a:pt x="10810" y="21861"/>
                </a:lnTo>
                <a:lnTo>
                  <a:pt x="9069" y="23483"/>
                </a:lnTo>
                <a:lnTo>
                  <a:pt x="7447" y="25165"/>
                </a:lnTo>
                <a:lnTo>
                  <a:pt x="6727" y="25825"/>
                </a:lnTo>
                <a:lnTo>
                  <a:pt x="6066" y="26606"/>
                </a:lnTo>
                <a:lnTo>
                  <a:pt x="6126" y="23423"/>
                </a:lnTo>
                <a:lnTo>
                  <a:pt x="6426" y="23183"/>
                </a:lnTo>
                <a:lnTo>
                  <a:pt x="6727" y="22882"/>
                </a:lnTo>
                <a:lnTo>
                  <a:pt x="7267" y="22222"/>
                </a:lnTo>
                <a:lnTo>
                  <a:pt x="7808" y="21561"/>
                </a:lnTo>
                <a:lnTo>
                  <a:pt x="8288" y="20961"/>
                </a:lnTo>
                <a:lnTo>
                  <a:pt x="9009" y="20120"/>
                </a:lnTo>
                <a:lnTo>
                  <a:pt x="9729" y="19219"/>
                </a:lnTo>
                <a:lnTo>
                  <a:pt x="10330" y="18318"/>
                </a:lnTo>
                <a:lnTo>
                  <a:pt x="10931" y="17297"/>
                </a:lnTo>
                <a:lnTo>
                  <a:pt x="10931" y="17237"/>
                </a:lnTo>
                <a:lnTo>
                  <a:pt x="10870" y="17117"/>
                </a:lnTo>
                <a:lnTo>
                  <a:pt x="10810" y="17057"/>
                </a:lnTo>
                <a:lnTo>
                  <a:pt x="10690" y="17117"/>
                </a:lnTo>
                <a:lnTo>
                  <a:pt x="9729" y="17778"/>
                </a:lnTo>
                <a:lnTo>
                  <a:pt x="8889" y="18558"/>
                </a:lnTo>
                <a:lnTo>
                  <a:pt x="8048" y="19399"/>
                </a:lnTo>
                <a:lnTo>
                  <a:pt x="7267" y="20240"/>
                </a:lnTo>
                <a:lnTo>
                  <a:pt x="6186" y="21381"/>
                </a:lnTo>
                <a:lnTo>
                  <a:pt x="6186" y="19279"/>
                </a:lnTo>
                <a:lnTo>
                  <a:pt x="6366" y="19219"/>
                </a:lnTo>
                <a:lnTo>
                  <a:pt x="6486" y="19099"/>
                </a:lnTo>
                <a:lnTo>
                  <a:pt x="6666" y="18859"/>
                </a:lnTo>
                <a:lnTo>
                  <a:pt x="7207" y="18378"/>
                </a:lnTo>
                <a:lnTo>
                  <a:pt x="7747" y="17778"/>
                </a:lnTo>
                <a:lnTo>
                  <a:pt x="8588" y="16697"/>
                </a:lnTo>
                <a:lnTo>
                  <a:pt x="9249" y="15796"/>
                </a:lnTo>
                <a:lnTo>
                  <a:pt x="9849" y="14835"/>
                </a:lnTo>
                <a:lnTo>
                  <a:pt x="10090" y="14294"/>
                </a:lnTo>
                <a:lnTo>
                  <a:pt x="10330" y="13754"/>
                </a:lnTo>
                <a:lnTo>
                  <a:pt x="10510" y="13213"/>
                </a:lnTo>
                <a:lnTo>
                  <a:pt x="10630" y="12673"/>
                </a:lnTo>
                <a:lnTo>
                  <a:pt x="10570" y="12613"/>
                </a:lnTo>
                <a:lnTo>
                  <a:pt x="10570" y="12553"/>
                </a:lnTo>
                <a:lnTo>
                  <a:pt x="10450" y="12553"/>
                </a:lnTo>
                <a:lnTo>
                  <a:pt x="9609" y="13394"/>
                </a:lnTo>
                <a:lnTo>
                  <a:pt x="8889" y="14294"/>
                </a:lnTo>
                <a:lnTo>
                  <a:pt x="8168" y="15195"/>
                </a:lnTo>
                <a:lnTo>
                  <a:pt x="7447" y="16096"/>
                </a:lnTo>
                <a:lnTo>
                  <a:pt x="6907" y="16697"/>
                </a:lnTo>
                <a:lnTo>
                  <a:pt x="6246" y="17297"/>
                </a:lnTo>
                <a:lnTo>
                  <a:pt x="6306" y="15435"/>
                </a:lnTo>
                <a:lnTo>
                  <a:pt x="6666" y="15255"/>
                </a:lnTo>
                <a:lnTo>
                  <a:pt x="6847" y="15135"/>
                </a:lnTo>
                <a:lnTo>
                  <a:pt x="6907" y="14955"/>
                </a:lnTo>
                <a:lnTo>
                  <a:pt x="6967" y="14775"/>
                </a:lnTo>
                <a:lnTo>
                  <a:pt x="6907" y="14535"/>
                </a:lnTo>
                <a:lnTo>
                  <a:pt x="7447" y="13934"/>
                </a:lnTo>
                <a:lnTo>
                  <a:pt x="7988" y="13213"/>
                </a:lnTo>
                <a:lnTo>
                  <a:pt x="8408" y="12493"/>
                </a:lnTo>
                <a:lnTo>
                  <a:pt x="8768" y="11832"/>
                </a:lnTo>
                <a:lnTo>
                  <a:pt x="9429" y="10631"/>
                </a:lnTo>
                <a:lnTo>
                  <a:pt x="9669" y="9970"/>
                </a:lnTo>
                <a:lnTo>
                  <a:pt x="9910" y="9310"/>
                </a:lnTo>
                <a:lnTo>
                  <a:pt x="10090" y="8649"/>
                </a:lnTo>
                <a:lnTo>
                  <a:pt x="10210" y="7988"/>
                </a:lnTo>
                <a:lnTo>
                  <a:pt x="10270" y="7328"/>
                </a:lnTo>
                <a:lnTo>
                  <a:pt x="10270" y="6607"/>
                </a:lnTo>
                <a:lnTo>
                  <a:pt x="10210" y="6487"/>
                </a:lnTo>
                <a:lnTo>
                  <a:pt x="10090" y="6367"/>
                </a:lnTo>
                <a:lnTo>
                  <a:pt x="9970" y="6367"/>
                </a:lnTo>
                <a:lnTo>
                  <a:pt x="9849" y="6487"/>
                </a:lnTo>
                <a:lnTo>
                  <a:pt x="9309" y="7688"/>
                </a:lnTo>
                <a:lnTo>
                  <a:pt x="8768" y="8889"/>
                </a:lnTo>
                <a:lnTo>
                  <a:pt x="8288" y="10030"/>
                </a:lnTo>
                <a:lnTo>
                  <a:pt x="7988" y="10631"/>
                </a:lnTo>
                <a:lnTo>
                  <a:pt x="7687" y="11171"/>
                </a:lnTo>
                <a:lnTo>
                  <a:pt x="7147" y="12012"/>
                </a:lnTo>
                <a:lnTo>
                  <a:pt x="6606" y="12733"/>
                </a:lnTo>
                <a:lnTo>
                  <a:pt x="6606" y="12493"/>
                </a:lnTo>
                <a:lnTo>
                  <a:pt x="6546" y="12312"/>
                </a:lnTo>
                <a:lnTo>
                  <a:pt x="6426" y="12132"/>
                </a:lnTo>
                <a:lnTo>
                  <a:pt x="6306" y="11952"/>
                </a:lnTo>
                <a:lnTo>
                  <a:pt x="6306" y="11352"/>
                </a:lnTo>
                <a:lnTo>
                  <a:pt x="6426" y="11352"/>
                </a:lnTo>
                <a:lnTo>
                  <a:pt x="6486" y="11292"/>
                </a:lnTo>
                <a:lnTo>
                  <a:pt x="6847" y="10811"/>
                </a:lnTo>
                <a:lnTo>
                  <a:pt x="7207" y="10331"/>
                </a:lnTo>
                <a:lnTo>
                  <a:pt x="7447" y="9730"/>
                </a:lnTo>
                <a:lnTo>
                  <a:pt x="7687" y="9129"/>
                </a:lnTo>
                <a:lnTo>
                  <a:pt x="7868" y="8529"/>
                </a:lnTo>
                <a:lnTo>
                  <a:pt x="7988" y="7928"/>
                </a:lnTo>
                <a:lnTo>
                  <a:pt x="8228" y="6727"/>
                </a:lnTo>
                <a:lnTo>
                  <a:pt x="8348" y="5466"/>
                </a:lnTo>
                <a:lnTo>
                  <a:pt x="8408" y="4265"/>
                </a:lnTo>
                <a:lnTo>
                  <a:pt x="8288" y="3004"/>
                </a:lnTo>
                <a:lnTo>
                  <a:pt x="8108" y="1803"/>
                </a:lnTo>
                <a:lnTo>
                  <a:pt x="8108" y="1743"/>
                </a:lnTo>
                <a:lnTo>
                  <a:pt x="7988" y="1743"/>
                </a:lnTo>
                <a:lnTo>
                  <a:pt x="7928" y="1803"/>
                </a:lnTo>
                <a:lnTo>
                  <a:pt x="7928" y="3064"/>
                </a:lnTo>
                <a:lnTo>
                  <a:pt x="7868" y="4265"/>
                </a:lnTo>
                <a:lnTo>
                  <a:pt x="7687" y="5526"/>
                </a:lnTo>
                <a:lnTo>
                  <a:pt x="7507" y="6727"/>
                </a:lnTo>
                <a:lnTo>
                  <a:pt x="7207" y="7688"/>
                </a:lnTo>
                <a:lnTo>
                  <a:pt x="6907" y="8649"/>
                </a:lnTo>
                <a:lnTo>
                  <a:pt x="6606" y="9550"/>
                </a:lnTo>
                <a:lnTo>
                  <a:pt x="6306" y="10511"/>
                </a:lnTo>
                <a:lnTo>
                  <a:pt x="6306" y="8709"/>
                </a:lnTo>
                <a:lnTo>
                  <a:pt x="6306" y="6847"/>
                </a:lnTo>
                <a:lnTo>
                  <a:pt x="6366" y="6007"/>
                </a:lnTo>
                <a:lnTo>
                  <a:pt x="6366" y="5166"/>
                </a:lnTo>
                <a:lnTo>
                  <a:pt x="6306" y="4265"/>
                </a:lnTo>
                <a:lnTo>
                  <a:pt x="6186" y="3424"/>
                </a:lnTo>
                <a:lnTo>
                  <a:pt x="6006" y="2523"/>
                </a:lnTo>
                <a:lnTo>
                  <a:pt x="5766" y="1562"/>
                </a:lnTo>
                <a:lnTo>
                  <a:pt x="5585" y="1082"/>
                </a:lnTo>
                <a:lnTo>
                  <a:pt x="5405" y="662"/>
                </a:lnTo>
                <a:lnTo>
                  <a:pt x="5105" y="301"/>
                </a:lnTo>
                <a:lnTo>
                  <a:pt x="4745"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75" name="Shape 175"/>
          <p:cNvSpPr/>
          <p:nvPr/>
        </p:nvSpPr>
        <p:spPr>
          <a:xfrm rot="3309944">
            <a:off x="1326" y="3732445"/>
            <a:ext cx="508157" cy="715710"/>
          </a:xfrm>
          <a:custGeom>
            <a:avLst/>
            <a:gdLst/>
            <a:ahLst/>
            <a:cxnLst/>
            <a:rect l="0" t="0" r="0" b="0"/>
            <a:pathLst>
              <a:path w="25585" h="36035" extrusionOk="0">
                <a:moveTo>
                  <a:pt x="13874" y="0"/>
                </a:moveTo>
                <a:lnTo>
                  <a:pt x="13514" y="60"/>
                </a:lnTo>
                <a:lnTo>
                  <a:pt x="13213" y="120"/>
                </a:lnTo>
                <a:lnTo>
                  <a:pt x="12973" y="301"/>
                </a:lnTo>
                <a:lnTo>
                  <a:pt x="12733" y="541"/>
                </a:lnTo>
                <a:lnTo>
                  <a:pt x="12553" y="901"/>
                </a:lnTo>
                <a:lnTo>
                  <a:pt x="12493" y="1262"/>
                </a:lnTo>
                <a:lnTo>
                  <a:pt x="12252" y="2162"/>
                </a:lnTo>
                <a:lnTo>
                  <a:pt x="11952" y="3063"/>
                </a:lnTo>
                <a:lnTo>
                  <a:pt x="11292" y="4805"/>
                </a:lnTo>
                <a:lnTo>
                  <a:pt x="10991" y="5526"/>
                </a:lnTo>
                <a:lnTo>
                  <a:pt x="10631" y="6186"/>
                </a:lnTo>
                <a:lnTo>
                  <a:pt x="10271" y="6787"/>
                </a:lnTo>
                <a:lnTo>
                  <a:pt x="9790" y="7387"/>
                </a:lnTo>
                <a:lnTo>
                  <a:pt x="9550" y="6967"/>
                </a:lnTo>
                <a:lnTo>
                  <a:pt x="9310" y="6547"/>
                </a:lnTo>
                <a:lnTo>
                  <a:pt x="9490" y="6366"/>
                </a:lnTo>
                <a:lnTo>
                  <a:pt x="9610" y="6126"/>
                </a:lnTo>
                <a:lnTo>
                  <a:pt x="9610" y="5886"/>
                </a:lnTo>
                <a:lnTo>
                  <a:pt x="9550" y="5586"/>
                </a:lnTo>
                <a:lnTo>
                  <a:pt x="9730" y="5405"/>
                </a:lnTo>
                <a:lnTo>
                  <a:pt x="9910" y="5225"/>
                </a:lnTo>
                <a:lnTo>
                  <a:pt x="9910" y="5165"/>
                </a:lnTo>
                <a:lnTo>
                  <a:pt x="10030" y="5045"/>
                </a:lnTo>
                <a:lnTo>
                  <a:pt x="10150" y="4685"/>
                </a:lnTo>
                <a:lnTo>
                  <a:pt x="10210" y="4384"/>
                </a:lnTo>
                <a:lnTo>
                  <a:pt x="10210" y="4084"/>
                </a:lnTo>
                <a:lnTo>
                  <a:pt x="10150" y="3844"/>
                </a:lnTo>
                <a:lnTo>
                  <a:pt x="10090" y="3664"/>
                </a:lnTo>
                <a:lnTo>
                  <a:pt x="9970" y="3424"/>
                </a:lnTo>
                <a:lnTo>
                  <a:pt x="9790" y="3183"/>
                </a:lnTo>
                <a:lnTo>
                  <a:pt x="9730" y="3123"/>
                </a:lnTo>
                <a:lnTo>
                  <a:pt x="9550" y="2943"/>
                </a:lnTo>
                <a:lnTo>
                  <a:pt x="9250" y="2823"/>
                </a:lnTo>
                <a:lnTo>
                  <a:pt x="9009" y="2763"/>
                </a:lnTo>
                <a:lnTo>
                  <a:pt x="8709" y="2703"/>
                </a:lnTo>
                <a:lnTo>
                  <a:pt x="8409" y="2763"/>
                </a:lnTo>
                <a:lnTo>
                  <a:pt x="8169" y="2823"/>
                </a:lnTo>
                <a:lnTo>
                  <a:pt x="7868" y="2943"/>
                </a:lnTo>
                <a:lnTo>
                  <a:pt x="7688" y="3123"/>
                </a:lnTo>
                <a:lnTo>
                  <a:pt x="7628" y="3183"/>
                </a:lnTo>
                <a:lnTo>
                  <a:pt x="7388" y="3484"/>
                </a:lnTo>
                <a:lnTo>
                  <a:pt x="7268" y="3784"/>
                </a:lnTo>
                <a:lnTo>
                  <a:pt x="7208" y="4084"/>
                </a:lnTo>
                <a:lnTo>
                  <a:pt x="7208" y="4144"/>
                </a:lnTo>
                <a:lnTo>
                  <a:pt x="6847" y="4324"/>
                </a:lnTo>
                <a:lnTo>
                  <a:pt x="6547" y="4505"/>
                </a:lnTo>
                <a:lnTo>
                  <a:pt x="6427" y="4745"/>
                </a:lnTo>
                <a:lnTo>
                  <a:pt x="6307" y="4985"/>
                </a:lnTo>
                <a:lnTo>
                  <a:pt x="6187" y="5225"/>
                </a:lnTo>
                <a:lnTo>
                  <a:pt x="6187" y="5465"/>
                </a:lnTo>
                <a:lnTo>
                  <a:pt x="6187" y="5706"/>
                </a:lnTo>
                <a:lnTo>
                  <a:pt x="6307" y="5946"/>
                </a:lnTo>
                <a:lnTo>
                  <a:pt x="6367" y="6186"/>
                </a:lnTo>
                <a:lnTo>
                  <a:pt x="6547" y="6426"/>
                </a:lnTo>
                <a:lnTo>
                  <a:pt x="6787" y="6547"/>
                </a:lnTo>
                <a:lnTo>
                  <a:pt x="7027" y="6667"/>
                </a:lnTo>
                <a:lnTo>
                  <a:pt x="7268" y="6787"/>
                </a:lnTo>
                <a:lnTo>
                  <a:pt x="7748" y="6787"/>
                </a:lnTo>
                <a:lnTo>
                  <a:pt x="7988" y="6727"/>
                </a:lnTo>
                <a:lnTo>
                  <a:pt x="8229" y="6607"/>
                </a:lnTo>
                <a:lnTo>
                  <a:pt x="8409" y="6426"/>
                </a:lnTo>
                <a:lnTo>
                  <a:pt x="8589" y="6547"/>
                </a:lnTo>
                <a:lnTo>
                  <a:pt x="8769" y="7327"/>
                </a:lnTo>
                <a:lnTo>
                  <a:pt x="8469" y="7207"/>
                </a:lnTo>
                <a:lnTo>
                  <a:pt x="8169" y="7207"/>
                </a:lnTo>
                <a:lnTo>
                  <a:pt x="7808" y="7147"/>
                </a:lnTo>
                <a:lnTo>
                  <a:pt x="7508" y="7087"/>
                </a:lnTo>
                <a:lnTo>
                  <a:pt x="6787" y="6847"/>
                </a:lnTo>
                <a:lnTo>
                  <a:pt x="6007" y="6667"/>
                </a:lnTo>
                <a:lnTo>
                  <a:pt x="5226" y="6486"/>
                </a:lnTo>
                <a:lnTo>
                  <a:pt x="4565" y="6186"/>
                </a:lnTo>
                <a:lnTo>
                  <a:pt x="3844" y="5886"/>
                </a:lnTo>
                <a:lnTo>
                  <a:pt x="3184" y="5526"/>
                </a:lnTo>
                <a:lnTo>
                  <a:pt x="2463" y="5225"/>
                </a:lnTo>
                <a:lnTo>
                  <a:pt x="1983" y="5165"/>
                </a:lnTo>
                <a:lnTo>
                  <a:pt x="1622" y="5225"/>
                </a:lnTo>
                <a:lnTo>
                  <a:pt x="1262" y="5405"/>
                </a:lnTo>
                <a:lnTo>
                  <a:pt x="962" y="5646"/>
                </a:lnTo>
                <a:lnTo>
                  <a:pt x="722" y="5946"/>
                </a:lnTo>
                <a:lnTo>
                  <a:pt x="541" y="6366"/>
                </a:lnTo>
                <a:lnTo>
                  <a:pt x="481" y="6787"/>
                </a:lnTo>
                <a:lnTo>
                  <a:pt x="481" y="7207"/>
                </a:lnTo>
                <a:lnTo>
                  <a:pt x="722" y="7808"/>
                </a:lnTo>
                <a:lnTo>
                  <a:pt x="962" y="8408"/>
                </a:lnTo>
                <a:lnTo>
                  <a:pt x="1382" y="8889"/>
                </a:lnTo>
                <a:lnTo>
                  <a:pt x="1803" y="9309"/>
                </a:lnTo>
                <a:lnTo>
                  <a:pt x="2343" y="9730"/>
                </a:lnTo>
                <a:lnTo>
                  <a:pt x="2944" y="10030"/>
                </a:lnTo>
                <a:lnTo>
                  <a:pt x="3544" y="10330"/>
                </a:lnTo>
                <a:lnTo>
                  <a:pt x="4145" y="10510"/>
                </a:lnTo>
                <a:lnTo>
                  <a:pt x="4805" y="10690"/>
                </a:lnTo>
                <a:lnTo>
                  <a:pt x="5466" y="10811"/>
                </a:lnTo>
                <a:lnTo>
                  <a:pt x="6007" y="10750"/>
                </a:lnTo>
                <a:lnTo>
                  <a:pt x="6607" y="10690"/>
                </a:lnTo>
                <a:lnTo>
                  <a:pt x="7148" y="10510"/>
                </a:lnTo>
                <a:lnTo>
                  <a:pt x="7688" y="10270"/>
                </a:lnTo>
                <a:lnTo>
                  <a:pt x="8829" y="9609"/>
                </a:lnTo>
                <a:lnTo>
                  <a:pt x="9009" y="9489"/>
                </a:lnTo>
                <a:lnTo>
                  <a:pt x="9190" y="9309"/>
                </a:lnTo>
                <a:lnTo>
                  <a:pt x="9310" y="9129"/>
                </a:lnTo>
                <a:lnTo>
                  <a:pt x="9370" y="8949"/>
                </a:lnTo>
                <a:lnTo>
                  <a:pt x="9670" y="9730"/>
                </a:lnTo>
                <a:lnTo>
                  <a:pt x="10271" y="11411"/>
                </a:lnTo>
                <a:lnTo>
                  <a:pt x="10811" y="13093"/>
                </a:lnTo>
                <a:lnTo>
                  <a:pt x="11472" y="15495"/>
                </a:lnTo>
                <a:lnTo>
                  <a:pt x="12012" y="17957"/>
                </a:lnTo>
                <a:lnTo>
                  <a:pt x="12012" y="17957"/>
                </a:lnTo>
                <a:lnTo>
                  <a:pt x="11832" y="17897"/>
                </a:lnTo>
                <a:lnTo>
                  <a:pt x="11712" y="17957"/>
                </a:lnTo>
                <a:lnTo>
                  <a:pt x="11111" y="18137"/>
                </a:lnTo>
                <a:lnTo>
                  <a:pt x="10511" y="18258"/>
                </a:lnTo>
                <a:lnTo>
                  <a:pt x="9970" y="18258"/>
                </a:lnTo>
                <a:lnTo>
                  <a:pt x="9310" y="18077"/>
                </a:lnTo>
                <a:lnTo>
                  <a:pt x="8769" y="17957"/>
                </a:lnTo>
                <a:lnTo>
                  <a:pt x="8229" y="17837"/>
                </a:lnTo>
                <a:lnTo>
                  <a:pt x="7628" y="17777"/>
                </a:lnTo>
                <a:lnTo>
                  <a:pt x="7088" y="17597"/>
                </a:lnTo>
                <a:lnTo>
                  <a:pt x="6067" y="17177"/>
                </a:lnTo>
                <a:lnTo>
                  <a:pt x="5046" y="16756"/>
                </a:lnTo>
                <a:lnTo>
                  <a:pt x="4025" y="16216"/>
                </a:lnTo>
                <a:lnTo>
                  <a:pt x="3064" y="15675"/>
                </a:lnTo>
                <a:lnTo>
                  <a:pt x="2643" y="15435"/>
                </a:lnTo>
                <a:lnTo>
                  <a:pt x="2283" y="15315"/>
                </a:lnTo>
                <a:lnTo>
                  <a:pt x="1863" y="15315"/>
                </a:lnTo>
                <a:lnTo>
                  <a:pt x="1502" y="15375"/>
                </a:lnTo>
                <a:lnTo>
                  <a:pt x="1142" y="15495"/>
                </a:lnTo>
                <a:lnTo>
                  <a:pt x="842" y="15735"/>
                </a:lnTo>
                <a:lnTo>
                  <a:pt x="601" y="16035"/>
                </a:lnTo>
                <a:lnTo>
                  <a:pt x="361" y="16336"/>
                </a:lnTo>
                <a:lnTo>
                  <a:pt x="181" y="16696"/>
                </a:lnTo>
                <a:lnTo>
                  <a:pt x="61" y="17056"/>
                </a:lnTo>
                <a:lnTo>
                  <a:pt x="1" y="17477"/>
                </a:lnTo>
                <a:lnTo>
                  <a:pt x="61" y="17837"/>
                </a:lnTo>
                <a:lnTo>
                  <a:pt x="181" y="18258"/>
                </a:lnTo>
                <a:lnTo>
                  <a:pt x="361" y="18618"/>
                </a:lnTo>
                <a:lnTo>
                  <a:pt x="601" y="18978"/>
                </a:lnTo>
                <a:lnTo>
                  <a:pt x="962" y="19278"/>
                </a:lnTo>
                <a:lnTo>
                  <a:pt x="1622" y="19699"/>
                </a:lnTo>
                <a:lnTo>
                  <a:pt x="2343" y="19999"/>
                </a:lnTo>
                <a:lnTo>
                  <a:pt x="3064" y="20299"/>
                </a:lnTo>
                <a:lnTo>
                  <a:pt x="3784" y="20540"/>
                </a:lnTo>
                <a:lnTo>
                  <a:pt x="4505" y="20720"/>
                </a:lnTo>
                <a:lnTo>
                  <a:pt x="5286" y="20840"/>
                </a:lnTo>
                <a:lnTo>
                  <a:pt x="6787" y="20840"/>
                </a:lnTo>
                <a:lnTo>
                  <a:pt x="7868" y="20720"/>
                </a:lnTo>
                <a:lnTo>
                  <a:pt x="8409" y="20600"/>
                </a:lnTo>
                <a:lnTo>
                  <a:pt x="8949" y="20480"/>
                </a:lnTo>
                <a:lnTo>
                  <a:pt x="9009" y="20840"/>
                </a:lnTo>
                <a:lnTo>
                  <a:pt x="9129" y="21140"/>
                </a:lnTo>
                <a:lnTo>
                  <a:pt x="9250" y="21441"/>
                </a:lnTo>
                <a:lnTo>
                  <a:pt x="9490" y="21741"/>
                </a:lnTo>
                <a:lnTo>
                  <a:pt x="9790" y="21981"/>
                </a:lnTo>
                <a:lnTo>
                  <a:pt x="10150" y="22161"/>
                </a:lnTo>
                <a:lnTo>
                  <a:pt x="10511" y="22281"/>
                </a:lnTo>
                <a:lnTo>
                  <a:pt x="11231" y="22281"/>
                </a:lnTo>
                <a:lnTo>
                  <a:pt x="11592" y="22161"/>
                </a:lnTo>
                <a:lnTo>
                  <a:pt x="11952" y="21981"/>
                </a:lnTo>
                <a:lnTo>
                  <a:pt x="12252" y="21741"/>
                </a:lnTo>
                <a:lnTo>
                  <a:pt x="12493" y="21380"/>
                </a:lnTo>
                <a:lnTo>
                  <a:pt x="12673" y="23122"/>
                </a:lnTo>
                <a:lnTo>
                  <a:pt x="12733" y="24804"/>
                </a:lnTo>
                <a:lnTo>
                  <a:pt x="12793" y="26485"/>
                </a:lnTo>
                <a:lnTo>
                  <a:pt x="12733" y="28167"/>
                </a:lnTo>
                <a:lnTo>
                  <a:pt x="12613" y="29908"/>
                </a:lnTo>
                <a:lnTo>
                  <a:pt x="12553" y="29908"/>
                </a:lnTo>
                <a:lnTo>
                  <a:pt x="11772" y="29788"/>
                </a:lnTo>
                <a:lnTo>
                  <a:pt x="10991" y="29668"/>
                </a:lnTo>
                <a:lnTo>
                  <a:pt x="10271" y="29428"/>
                </a:lnTo>
                <a:lnTo>
                  <a:pt x="9610" y="29188"/>
                </a:lnTo>
                <a:lnTo>
                  <a:pt x="8949" y="28888"/>
                </a:lnTo>
                <a:lnTo>
                  <a:pt x="8289" y="28527"/>
                </a:lnTo>
                <a:lnTo>
                  <a:pt x="7688" y="28047"/>
                </a:lnTo>
                <a:lnTo>
                  <a:pt x="7088" y="27506"/>
                </a:lnTo>
                <a:lnTo>
                  <a:pt x="7027" y="27506"/>
                </a:lnTo>
                <a:lnTo>
                  <a:pt x="7027" y="27566"/>
                </a:lnTo>
                <a:lnTo>
                  <a:pt x="7508" y="28167"/>
                </a:lnTo>
                <a:lnTo>
                  <a:pt x="8109" y="28767"/>
                </a:lnTo>
                <a:lnTo>
                  <a:pt x="8709" y="29308"/>
                </a:lnTo>
                <a:lnTo>
                  <a:pt x="9430" y="29728"/>
                </a:lnTo>
                <a:lnTo>
                  <a:pt x="10150" y="30089"/>
                </a:lnTo>
                <a:lnTo>
                  <a:pt x="10931" y="30389"/>
                </a:lnTo>
                <a:lnTo>
                  <a:pt x="11712" y="30569"/>
                </a:lnTo>
                <a:lnTo>
                  <a:pt x="12553" y="30629"/>
                </a:lnTo>
                <a:lnTo>
                  <a:pt x="12192" y="33212"/>
                </a:lnTo>
                <a:lnTo>
                  <a:pt x="11892" y="35734"/>
                </a:lnTo>
                <a:lnTo>
                  <a:pt x="11892" y="35854"/>
                </a:lnTo>
                <a:lnTo>
                  <a:pt x="11952" y="35914"/>
                </a:lnTo>
                <a:lnTo>
                  <a:pt x="12072" y="35974"/>
                </a:lnTo>
                <a:lnTo>
                  <a:pt x="12192" y="36034"/>
                </a:lnTo>
                <a:lnTo>
                  <a:pt x="12373" y="35974"/>
                </a:lnTo>
                <a:lnTo>
                  <a:pt x="12493" y="35914"/>
                </a:lnTo>
                <a:lnTo>
                  <a:pt x="12553" y="35794"/>
                </a:lnTo>
                <a:lnTo>
                  <a:pt x="12733" y="35193"/>
                </a:lnTo>
                <a:lnTo>
                  <a:pt x="13153" y="35013"/>
                </a:lnTo>
                <a:lnTo>
                  <a:pt x="13574" y="34833"/>
                </a:lnTo>
                <a:lnTo>
                  <a:pt x="14354" y="34353"/>
                </a:lnTo>
                <a:lnTo>
                  <a:pt x="15075" y="33752"/>
                </a:lnTo>
                <a:lnTo>
                  <a:pt x="15796" y="33152"/>
                </a:lnTo>
                <a:lnTo>
                  <a:pt x="16637" y="32431"/>
                </a:lnTo>
                <a:lnTo>
                  <a:pt x="17357" y="31650"/>
                </a:lnTo>
                <a:lnTo>
                  <a:pt x="17958" y="30809"/>
                </a:lnTo>
                <a:lnTo>
                  <a:pt x="18498" y="29848"/>
                </a:lnTo>
                <a:lnTo>
                  <a:pt x="18558" y="29728"/>
                </a:lnTo>
                <a:lnTo>
                  <a:pt x="18498" y="29548"/>
                </a:lnTo>
                <a:lnTo>
                  <a:pt x="18378" y="29488"/>
                </a:lnTo>
                <a:lnTo>
                  <a:pt x="18198" y="29548"/>
                </a:lnTo>
                <a:lnTo>
                  <a:pt x="17417" y="30149"/>
                </a:lnTo>
                <a:lnTo>
                  <a:pt x="16697" y="30749"/>
                </a:lnTo>
                <a:lnTo>
                  <a:pt x="15255" y="32071"/>
                </a:lnTo>
                <a:lnTo>
                  <a:pt x="14174" y="32911"/>
                </a:lnTo>
                <a:lnTo>
                  <a:pt x="13093" y="33752"/>
                </a:lnTo>
                <a:lnTo>
                  <a:pt x="13393" y="32311"/>
                </a:lnTo>
                <a:lnTo>
                  <a:pt x="13634" y="30869"/>
                </a:lnTo>
                <a:lnTo>
                  <a:pt x="13754" y="29428"/>
                </a:lnTo>
                <a:lnTo>
                  <a:pt x="13814" y="27927"/>
                </a:lnTo>
                <a:lnTo>
                  <a:pt x="13874" y="26425"/>
                </a:lnTo>
                <a:lnTo>
                  <a:pt x="13814" y="24924"/>
                </a:lnTo>
                <a:lnTo>
                  <a:pt x="13754" y="23482"/>
                </a:lnTo>
                <a:lnTo>
                  <a:pt x="13634" y="21981"/>
                </a:lnTo>
                <a:lnTo>
                  <a:pt x="14234" y="21801"/>
                </a:lnTo>
                <a:lnTo>
                  <a:pt x="14835" y="21561"/>
                </a:lnTo>
                <a:lnTo>
                  <a:pt x="15375" y="21200"/>
                </a:lnTo>
                <a:lnTo>
                  <a:pt x="15916" y="20840"/>
                </a:lnTo>
                <a:lnTo>
                  <a:pt x="16456" y="20359"/>
                </a:lnTo>
                <a:lnTo>
                  <a:pt x="16937" y="19879"/>
                </a:lnTo>
                <a:lnTo>
                  <a:pt x="17718" y="18978"/>
                </a:lnTo>
                <a:lnTo>
                  <a:pt x="18378" y="18137"/>
                </a:lnTo>
                <a:lnTo>
                  <a:pt x="18979" y="17116"/>
                </a:lnTo>
                <a:lnTo>
                  <a:pt x="19459" y="17297"/>
                </a:lnTo>
                <a:lnTo>
                  <a:pt x="19880" y="17417"/>
                </a:lnTo>
                <a:lnTo>
                  <a:pt x="20360" y="17477"/>
                </a:lnTo>
                <a:lnTo>
                  <a:pt x="20901" y="17477"/>
                </a:lnTo>
                <a:lnTo>
                  <a:pt x="21381" y="17417"/>
                </a:lnTo>
                <a:lnTo>
                  <a:pt x="21861" y="17297"/>
                </a:lnTo>
                <a:lnTo>
                  <a:pt x="22342" y="17116"/>
                </a:lnTo>
                <a:lnTo>
                  <a:pt x="22762" y="16996"/>
                </a:lnTo>
                <a:lnTo>
                  <a:pt x="23243" y="16756"/>
                </a:lnTo>
                <a:lnTo>
                  <a:pt x="23723" y="16396"/>
                </a:lnTo>
                <a:lnTo>
                  <a:pt x="24204" y="16035"/>
                </a:lnTo>
                <a:lnTo>
                  <a:pt x="24624" y="15675"/>
                </a:lnTo>
                <a:lnTo>
                  <a:pt x="25045" y="15195"/>
                </a:lnTo>
                <a:lnTo>
                  <a:pt x="25345" y="14714"/>
                </a:lnTo>
                <a:lnTo>
                  <a:pt x="25525" y="14174"/>
                </a:lnTo>
                <a:lnTo>
                  <a:pt x="25525" y="13933"/>
                </a:lnTo>
                <a:lnTo>
                  <a:pt x="25585" y="13633"/>
                </a:lnTo>
                <a:lnTo>
                  <a:pt x="25465" y="13213"/>
                </a:lnTo>
                <a:lnTo>
                  <a:pt x="25345" y="12852"/>
                </a:lnTo>
                <a:lnTo>
                  <a:pt x="25105" y="12612"/>
                </a:lnTo>
                <a:lnTo>
                  <a:pt x="24804" y="12372"/>
                </a:lnTo>
                <a:lnTo>
                  <a:pt x="24444" y="12252"/>
                </a:lnTo>
                <a:lnTo>
                  <a:pt x="24084" y="12192"/>
                </a:lnTo>
                <a:lnTo>
                  <a:pt x="23723" y="12192"/>
                </a:lnTo>
                <a:lnTo>
                  <a:pt x="23363" y="12372"/>
                </a:lnTo>
                <a:lnTo>
                  <a:pt x="23063" y="12552"/>
                </a:lnTo>
                <a:lnTo>
                  <a:pt x="22762" y="12792"/>
                </a:lnTo>
                <a:lnTo>
                  <a:pt x="22282" y="13393"/>
                </a:lnTo>
                <a:lnTo>
                  <a:pt x="21801" y="13994"/>
                </a:lnTo>
                <a:lnTo>
                  <a:pt x="21561" y="14294"/>
                </a:lnTo>
                <a:lnTo>
                  <a:pt x="21261" y="14534"/>
                </a:lnTo>
                <a:lnTo>
                  <a:pt x="21081" y="14714"/>
                </a:lnTo>
                <a:lnTo>
                  <a:pt x="21141" y="14414"/>
                </a:lnTo>
                <a:lnTo>
                  <a:pt x="21141" y="14114"/>
                </a:lnTo>
                <a:lnTo>
                  <a:pt x="21081" y="13513"/>
                </a:lnTo>
                <a:lnTo>
                  <a:pt x="20961" y="13213"/>
                </a:lnTo>
                <a:lnTo>
                  <a:pt x="20841" y="12912"/>
                </a:lnTo>
                <a:lnTo>
                  <a:pt x="20660" y="12672"/>
                </a:lnTo>
                <a:lnTo>
                  <a:pt x="20480" y="12432"/>
                </a:lnTo>
                <a:lnTo>
                  <a:pt x="20120" y="12192"/>
                </a:lnTo>
                <a:lnTo>
                  <a:pt x="19699" y="11952"/>
                </a:lnTo>
                <a:lnTo>
                  <a:pt x="19279" y="11831"/>
                </a:lnTo>
                <a:lnTo>
                  <a:pt x="18799" y="11771"/>
                </a:lnTo>
                <a:lnTo>
                  <a:pt x="18318" y="11831"/>
                </a:lnTo>
                <a:lnTo>
                  <a:pt x="17898" y="11952"/>
                </a:lnTo>
                <a:lnTo>
                  <a:pt x="17718" y="12072"/>
                </a:lnTo>
                <a:lnTo>
                  <a:pt x="17718" y="11771"/>
                </a:lnTo>
                <a:lnTo>
                  <a:pt x="17658" y="11351"/>
                </a:lnTo>
                <a:lnTo>
                  <a:pt x="17718" y="10931"/>
                </a:lnTo>
                <a:lnTo>
                  <a:pt x="17718" y="10630"/>
                </a:lnTo>
                <a:lnTo>
                  <a:pt x="17718" y="10270"/>
                </a:lnTo>
                <a:lnTo>
                  <a:pt x="17658" y="9970"/>
                </a:lnTo>
                <a:lnTo>
                  <a:pt x="17537" y="9669"/>
                </a:lnTo>
                <a:lnTo>
                  <a:pt x="17357" y="9429"/>
                </a:lnTo>
                <a:lnTo>
                  <a:pt x="17117" y="9189"/>
                </a:lnTo>
                <a:lnTo>
                  <a:pt x="16877" y="9009"/>
                </a:lnTo>
                <a:lnTo>
                  <a:pt x="16516" y="8889"/>
                </a:lnTo>
                <a:lnTo>
                  <a:pt x="16156" y="8829"/>
                </a:lnTo>
                <a:lnTo>
                  <a:pt x="15856" y="8829"/>
                </a:lnTo>
                <a:lnTo>
                  <a:pt x="15556" y="8889"/>
                </a:lnTo>
                <a:lnTo>
                  <a:pt x="15255" y="9069"/>
                </a:lnTo>
                <a:lnTo>
                  <a:pt x="14955" y="9249"/>
                </a:lnTo>
                <a:lnTo>
                  <a:pt x="14775" y="9489"/>
                </a:lnTo>
                <a:lnTo>
                  <a:pt x="14595" y="9730"/>
                </a:lnTo>
                <a:lnTo>
                  <a:pt x="14414" y="10030"/>
                </a:lnTo>
                <a:lnTo>
                  <a:pt x="14294" y="10510"/>
                </a:lnTo>
                <a:lnTo>
                  <a:pt x="14234" y="10991"/>
                </a:lnTo>
                <a:lnTo>
                  <a:pt x="14174" y="11471"/>
                </a:lnTo>
                <a:lnTo>
                  <a:pt x="14234" y="11952"/>
                </a:lnTo>
                <a:lnTo>
                  <a:pt x="14294" y="12372"/>
                </a:lnTo>
                <a:lnTo>
                  <a:pt x="14414" y="12852"/>
                </a:lnTo>
                <a:lnTo>
                  <a:pt x="14655" y="13273"/>
                </a:lnTo>
                <a:lnTo>
                  <a:pt x="14895" y="13633"/>
                </a:lnTo>
                <a:lnTo>
                  <a:pt x="15315" y="14114"/>
                </a:lnTo>
                <a:lnTo>
                  <a:pt x="15736" y="14594"/>
                </a:lnTo>
                <a:lnTo>
                  <a:pt x="16156" y="14954"/>
                </a:lnTo>
                <a:lnTo>
                  <a:pt x="16456" y="15075"/>
                </a:lnTo>
                <a:lnTo>
                  <a:pt x="16697" y="15195"/>
                </a:lnTo>
                <a:lnTo>
                  <a:pt x="16877" y="15495"/>
                </a:lnTo>
                <a:lnTo>
                  <a:pt x="17117" y="15795"/>
                </a:lnTo>
                <a:lnTo>
                  <a:pt x="17537" y="16095"/>
                </a:lnTo>
                <a:lnTo>
                  <a:pt x="18018" y="16336"/>
                </a:lnTo>
                <a:lnTo>
                  <a:pt x="17417" y="17357"/>
                </a:lnTo>
                <a:lnTo>
                  <a:pt x="17057" y="17897"/>
                </a:lnTo>
                <a:lnTo>
                  <a:pt x="16697" y="18378"/>
                </a:lnTo>
                <a:lnTo>
                  <a:pt x="15916" y="19218"/>
                </a:lnTo>
                <a:lnTo>
                  <a:pt x="15015" y="19999"/>
                </a:lnTo>
                <a:lnTo>
                  <a:pt x="14294" y="20540"/>
                </a:lnTo>
                <a:lnTo>
                  <a:pt x="13514" y="21020"/>
                </a:lnTo>
                <a:lnTo>
                  <a:pt x="13454" y="20420"/>
                </a:lnTo>
                <a:lnTo>
                  <a:pt x="13213" y="18558"/>
                </a:lnTo>
                <a:lnTo>
                  <a:pt x="12853" y="16696"/>
                </a:lnTo>
                <a:lnTo>
                  <a:pt x="12433" y="14834"/>
                </a:lnTo>
                <a:lnTo>
                  <a:pt x="11952" y="13033"/>
                </a:lnTo>
                <a:lnTo>
                  <a:pt x="11352" y="11231"/>
                </a:lnTo>
                <a:lnTo>
                  <a:pt x="10691" y="9429"/>
                </a:lnTo>
                <a:lnTo>
                  <a:pt x="10331" y="8588"/>
                </a:lnTo>
                <a:lnTo>
                  <a:pt x="10811" y="8468"/>
                </a:lnTo>
                <a:lnTo>
                  <a:pt x="11292" y="8228"/>
                </a:lnTo>
                <a:lnTo>
                  <a:pt x="12252" y="7748"/>
                </a:lnTo>
                <a:lnTo>
                  <a:pt x="13093" y="7147"/>
                </a:lnTo>
                <a:lnTo>
                  <a:pt x="13874" y="6486"/>
                </a:lnTo>
                <a:lnTo>
                  <a:pt x="14294" y="6066"/>
                </a:lnTo>
                <a:lnTo>
                  <a:pt x="14655" y="5586"/>
                </a:lnTo>
                <a:lnTo>
                  <a:pt x="14955" y="5045"/>
                </a:lnTo>
                <a:lnTo>
                  <a:pt x="15195" y="4505"/>
                </a:lnTo>
                <a:lnTo>
                  <a:pt x="15435" y="3964"/>
                </a:lnTo>
                <a:lnTo>
                  <a:pt x="15616" y="3364"/>
                </a:lnTo>
                <a:lnTo>
                  <a:pt x="15916" y="2222"/>
                </a:lnTo>
                <a:lnTo>
                  <a:pt x="15916" y="1802"/>
                </a:lnTo>
                <a:lnTo>
                  <a:pt x="15916" y="1442"/>
                </a:lnTo>
                <a:lnTo>
                  <a:pt x="15796" y="1081"/>
                </a:lnTo>
                <a:lnTo>
                  <a:pt x="15616" y="781"/>
                </a:lnTo>
                <a:lnTo>
                  <a:pt x="15375" y="541"/>
                </a:lnTo>
                <a:lnTo>
                  <a:pt x="15135" y="361"/>
                </a:lnTo>
                <a:lnTo>
                  <a:pt x="14835" y="181"/>
                </a:lnTo>
                <a:lnTo>
                  <a:pt x="14475" y="60"/>
                </a:lnTo>
                <a:lnTo>
                  <a:pt x="14174" y="0"/>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76" name="Shape 176"/>
          <p:cNvSpPr/>
          <p:nvPr/>
        </p:nvSpPr>
        <p:spPr>
          <a:xfrm flipH="1">
            <a:off x="640433" y="2898555"/>
            <a:ext cx="473641" cy="477216"/>
          </a:xfrm>
          <a:custGeom>
            <a:avLst/>
            <a:gdLst/>
            <a:ahLst/>
            <a:cxnLst/>
            <a:rect l="0" t="0" r="0" b="0"/>
            <a:pathLst>
              <a:path w="23843" h="24023" extrusionOk="0">
                <a:moveTo>
                  <a:pt x="2763" y="10690"/>
                </a:moveTo>
                <a:lnTo>
                  <a:pt x="2883" y="10751"/>
                </a:lnTo>
                <a:lnTo>
                  <a:pt x="3123" y="10931"/>
                </a:lnTo>
                <a:lnTo>
                  <a:pt x="3243" y="11231"/>
                </a:lnTo>
                <a:lnTo>
                  <a:pt x="3303" y="11531"/>
                </a:lnTo>
                <a:lnTo>
                  <a:pt x="3243" y="11832"/>
                </a:lnTo>
                <a:lnTo>
                  <a:pt x="3123" y="12072"/>
                </a:lnTo>
                <a:lnTo>
                  <a:pt x="2883" y="12312"/>
                </a:lnTo>
                <a:lnTo>
                  <a:pt x="2763" y="12372"/>
                </a:lnTo>
                <a:lnTo>
                  <a:pt x="2342" y="12372"/>
                </a:lnTo>
                <a:lnTo>
                  <a:pt x="2162" y="12312"/>
                </a:lnTo>
                <a:lnTo>
                  <a:pt x="2042" y="12192"/>
                </a:lnTo>
                <a:lnTo>
                  <a:pt x="1922" y="12072"/>
                </a:lnTo>
                <a:lnTo>
                  <a:pt x="1742" y="11832"/>
                </a:lnTo>
                <a:lnTo>
                  <a:pt x="1682" y="11531"/>
                </a:lnTo>
                <a:lnTo>
                  <a:pt x="1742" y="11231"/>
                </a:lnTo>
                <a:lnTo>
                  <a:pt x="1922" y="10931"/>
                </a:lnTo>
                <a:lnTo>
                  <a:pt x="2042" y="10811"/>
                </a:lnTo>
                <a:lnTo>
                  <a:pt x="2162" y="10751"/>
                </a:lnTo>
                <a:lnTo>
                  <a:pt x="2342" y="10690"/>
                </a:lnTo>
                <a:close/>
                <a:moveTo>
                  <a:pt x="17236" y="0"/>
                </a:moveTo>
                <a:lnTo>
                  <a:pt x="16816" y="60"/>
                </a:lnTo>
                <a:lnTo>
                  <a:pt x="16335" y="181"/>
                </a:lnTo>
                <a:lnTo>
                  <a:pt x="15915" y="301"/>
                </a:lnTo>
                <a:lnTo>
                  <a:pt x="15495" y="481"/>
                </a:lnTo>
                <a:lnTo>
                  <a:pt x="15074" y="721"/>
                </a:lnTo>
                <a:lnTo>
                  <a:pt x="14714" y="961"/>
                </a:lnTo>
                <a:lnTo>
                  <a:pt x="14294" y="1202"/>
                </a:lnTo>
                <a:lnTo>
                  <a:pt x="13633" y="1862"/>
                </a:lnTo>
                <a:lnTo>
                  <a:pt x="13032" y="2583"/>
                </a:lnTo>
                <a:lnTo>
                  <a:pt x="12552" y="3424"/>
                </a:lnTo>
                <a:lnTo>
                  <a:pt x="12312" y="3964"/>
                </a:lnTo>
                <a:lnTo>
                  <a:pt x="12131" y="4565"/>
                </a:lnTo>
                <a:lnTo>
                  <a:pt x="11951" y="5105"/>
                </a:lnTo>
                <a:lnTo>
                  <a:pt x="11831" y="5646"/>
                </a:lnTo>
                <a:lnTo>
                  <a:pt x="11651" y="6847"/>
                </a:lnTo>
                <a:lnTo>
                  <a:pt x="11591" y="7988"/>
                </a:lnTo>
                <a:lnTo>
                  <a:pt x="11591" y="9129"/>
                </a:lnTo>
                <a:lnTo>
                  <a:pt x="11651" y="10330"/>
                </a:lnTo>
                <a:lnTo>
                  <a:pt x="11831" y="12672"/>
                </a:lnTo>
                <a:lnTo>
                  <a:pt x="11891" y="14114"/>
                </a:lnTo>
                <a:lnTo>
                  <a:pt x="11891" y="15555"/>
                </a:lnTo>
                <a:lnTo>
                  <a:pt x="11831" y="16276"/>
                </a:lnTo>
                <a:lnTo>
                  <a:pt x="11711" y="16996"/>
                </a:lnTo>
                <a:lnTo>
                  <a:pt x="11531" y="17717"/>
                </a:lnTo>
                <a:lnTo>
                  <a:pt x="11291" y="18378"/>
                </a:lnTo>
                <a:lnTo>
                  <a:pt x="10990" y="18918"/>
                </a:lnTo>
                <a:lnTo>
                  <a:pt x="10690" y="19459"/>
                </a:lnTo>
                <a:lnTo>
                  <a:pt x="10330" y="19939"/>
                </a:lnTo>
                <a:lnTo>
                  <a:pt x="9909" y="20360"/>
                </a:lnTo>
                <a:lnTo>
                  <a:pt x="9849" y="20420"/>
                </a:lnTo>
                <a:lnTo>
                  <a:pt x="10330" y="19158"/>
                </a:lnTo>
                <a:lnTo>
                  <a:pt x="10690" y="17837"/>
                </a:lnTo>
                <a:lnTo>
                  <a:pt x="10810" y="17177"/>
                </a:lnTo>
                <a:lnTo>
                  <a:pt x="10870" y="16516"/>
                </a:lnTo>
                <a:lnTo>
                  <a:pt x="10930" y="15795"/>
                </a:lnTo>
                <a:lnTo>
                  <a:pt x="10930" y="15135"/>
                </a:lnTo>
                <a:lnTo>
                  <a:pt x="10870" y="14354"/>
                </a:lnTo>
                <a:lnTo>
                  <a:pt x="10750" y="13513"/>
                </a:lnTo>
                <a:lnTo>
                  <a:pt x="10570" y="12612"/>
                </a:lnTo>
                <a:lnTo>
                  <a:pt x="10270" y="11771"/>
                </a:lnTo>
                <a:lnTo>
                  <a:pt x="9969" y="10871"/>
                </a:lnTo>
                <a:lnTo>
                  <a:pt x="9549" y="10090"/>
                </a:lnTo>
                <a:lnTo>
                  <a:pt x="9069" y="9369"/>
                </a:lnTo>
                <a:lnTo>
                  <a:pt x="8528" y="8769"/>
                </a:lnTo>
                <a:lnTo>
                  <a:pt x="8648" y="8348"/>
                </a:lnTo>
                <a:lnTo>
                  <a:pt x="8768" y="7868"/>
                </a:lnTo>
                <a:lnTo>
                  <a:pt x="8888" y="7327"/>
                </a:lnTo>
                <a:lnTo>
                  <a:pt x="8948" y="6667"/>
                </a:lnTo>
                <a:lnTo>
                  <a:pt x="8888" y="6066"/>
                </a:lnTo>
                <a:lnTo>
                  <a:pt x="8888" y="5766"/>
                </a:lnTo>
                <a:lnTo>
                  <a:pt x="8768" y="5466"/>
                </a:lnTo>
                <a:lnTo>
                  <a:pt x="8648" y="5225"/>
                </a:lnTo>
                <a:lnTo>
                  <a:pt x="8528" y="4985"/>
                </a:lnTo>
                <a:lnTo>
                  <a:pt x="8528" y="4745"/>
                </a:lnTo>
                <a:lnTo>
                  <a:pt x="8468" y="4565"/>
                </a:lnTo>
                <a:lnTo>
                  <a:pt x="8408" y="4445"/>
                </a:lnTo>
                <a:lnTo>
                  <a:pt x="8288" y="4385"/>
                </a:lnTo>
                <a:lnTo>
                  <a:pt x="8048" y="4385"/>
                </a:lnTo>
                <a:lnTo>
                  <a:pt x="7327" y="4685"/>
                </a:lnTo>
                <a:lnTo>
                  <a:pt x="6666" y="5045"/>
                </a:lnTo>
                <a:lnTo>
                  <a:pt x="6066" y="5526"/>
                </a:lnTo>
                <a:lnTo>
                  <a:pt x="5525" y="6066"/>
                </a:lnTo>
                <a:lnTo>
                  <a:pt x="5105" y="6547"/>
                </a:lnTo>
                <a:lnTo>
                  <a:pt x="4624" y="7147"/>
                </a:lnTo>
                <a:lnTo>
                  <a:pt x="4024" y="7207"/>
                </a:lnTo>
                <a:lnTo>
                  <a:pt x="3423" y="7327"/>
                </a:lnTo>
                <a:lnTo>
                  <a:pt x="2943" y="7507"/>
                </a:lnTo>
                <a:lnTo>
                  <a:pt x="2462" y="7688"/>
                </a:lnTo>
                <a:lnTo>
                  <a:pt x="1982" y="7988"/>
                </a:lnTo>
                <a:lnTo>
                  <a:pt x="1622" y="8288"/>
                </a:lnTo>
                <a:lnTo>
                  <a:pt x="1261" y="8588"/>
                </a:lnTo>
                <a:lnTo>
                  <a:pt x="961" y="8949"/>
                </a:lnTo>
                <a:lnTo>
                  <a:pt x="721" y="9309"/>
                </a:lnTo>
                <a:lnTo>
                  <a:pt x="480" y="9730"/>
                </a:lnTo>
                <a:lnTo>
                  <a:pt x="360" y="10150"/>
                </a:lnTo>
                <a:lnTo>
                  <a:pt x="240" y="10570"/>
                </a:lnTo>
                <a:lnTo>
                  <a:pt x="180" y="11051"/>
                </a:lnTo>
                <a:lnTo>
                  <a:pt x="180" y="11471"/>
                </a:lnTo>
                <a:lnTo>
                  <a:pt x="240" y="11892"/>
                </a:lnTo>
                <a:lnTo>
                  <a:pt x="300" y="12312"/>
                </a:lnTo>
                <a:lnTo>
                  <a:pt x="420" y="12552"/>
                </a:lnTo>
                <a:lnTo>
                  <a:pt x="240" y="12732"/>
                </a:lnTo>
                <a:lnTo>
                  <a:pt x="60" y="12973"/>
                </a:lnTo>
                <a:lnTo>
                  <a:pt x="0" y="13093"/>
                </a:lnTo>
                <a:lnTo>
                  <a:pt x="0" y="13273"/>
                </a:lnTo>
                <a:lnTo>
                  <a:pt x="0" y="13453"/>
                </a:lnTo>
                <a:lnTo>
                  <a:pt x="120" y="13633"/>
                </a:lnTo>
                <a:lnTo>
                  <a:pt x="360" y="13994"/>
                </a:lnTo>
                <a:lnTo>
                  <a:pt x="781" y="14294"/>
                </a:lnTo>
                <a:lnTo>
                  <a:pt x="1261" y="14534"/>
                </a:lnTo>
                <a:lnTo>
                  <a:pt x="1802" y="14714"/>
                </a:lnTo>
                <a:lnTo>
                  <a:pt x="2402" y="14834"/>
                </a:lnTo>
                <a:lnTo>
                  <a:pt x="3003" y="14954"/>
                </a:lnTo>
                <a:lnTo>
                  <a:pt x="4144" y="15075"/>
                </a:lnTo>
                <a:lnTo>
                  <a:pt x="3844" y="15615"/>
                </a:lnTo>
                <a:lnTo>
                  <a:pt x="3603" y="16216"/>
                </a:lnTo>
                <a:lnTo>
                  <a:pt x="3603" y="16156"/>
                </a:lnTo>
                <a:lnTo>
                  <a:pt x="3363" y="16035"/>
                </a:lnTo>
                <a:lnTo>
                  <a:pt x="3123" y="15975"/>
                </a:lnTo>
                <a:lnTo>
                  <a:pt x="2943" y="15975"/>
                </a:lnTo>
                <a:lnTo>
                  <a:pt x="2703" y="16035"/>
                </a:lnTo>
                <a:lnTo>
                  <a:pt x="2462" y="16096"/>
                </a:lnTo>
                <a:lnTo>
                  <a:pt x="2282" y="16216"/>
                </a:lnTo>
                <a:lnTo>
                  <a:pt x="2102" y="16396"/>
                </a:lnTo>
                <a:lnTo>
                  <a:pt x="1922" y="16576"/>
                </a:lnTo>
                <a:lnTo>
                  <a:pt x="1862" y="16816"/>
                </a:lnTo>
                <a:lnTo>
                  <a:pt x="1802" y="17056"/>
                </a:lnTo>
                <a:lnTo>
                  <a:pt x="1802" y="17357"/>
                </a:lnTo>
                <a:lnTo>
                  <a:pt x="1862" y="17597"/>
                </a:lnTo>
                <a:lnTo>
                  <a:pt x="1982" y="17837"/>
                </a:lnTo>
                <a:lnTo>
                  <a:pt x="2162" y="18017"/>
                </a:lnTo>
                <a:lnTo>
                  <a:pt x="2402" y="18198"/>
                </a:lnTo>
                <a:lnTo>
                  <a:pt x="2643" y="18318"/>
                </a:lnTo>
                <a:lnTo>
                  <a:pt x="3183" y="18318"/>
                </a:lnTo>
                <a:lnTo>
                  <a:pt x="3183" y="19038"/>
                </a:lnTo>
                <a:lnTo>
                  <a:pt x="3243" y="19699"/>
                </a:lnTo>
                <a:lnTo>
                  <a:pt x="3303" y="20239"/>
                </a:lnTo>
                <a:lnTo>
                  <a:pt x="3423" y="20780"/>
                </a:lnTo>
                <a:lnTo>
                  <a:pt x="3603" y="21320"/>
                </a:lnTo>
                <a:lnTo>
                  <a:pt x="3844" y="21801"/>
                </a:lnTo>
                <a:lnTo>
                  <a:pt x="3303" y="21921"/>
                </a:lnTo>
                <a:lnTo>
                  <a:pt x="2763" y="22041"/>
                </a:lnTo>
                <a:lnTo>
                  <a:pt x="2522" y="22161"/>
                </a:lnTo>
                <a:lnTo>
                  <a:pt x="2342" y="22341"/>
                </a:lnTo>
                <a:lnTo>
                  <a:pt x="2222" y="22582"/>
                </a:lnTo>
                <a:lnTo>
                  <a:pt x="2162" y="22822"/>
                </a:lnTo>
                <a:lnTo>
                  <a:pt x="2222" y="23062"/>
                </a:lnTo>
                <a:lnTo>
                  <a:pt x="2342" y="23302"/>
                </a:lnTo>
                <a:lnTo>
                  <a:pt x="2522" y="23482"/>
                </a:lnTo>
                <a:lnTo>
                  <a:pt x="2763" y="23603"/>
                </a:lnTo>
                <a:lnTo>
                  <a:pt x="3243" y="23723"/>
                </a:lnTo>
                <a:lnTo>
                  <a:pt x="3784" y="23843"/>
                </a:lnTo>
                <a:lnTo>
                  <a:pt x="4925" y="23903"/>
                </a:lnTo>
                <a:lnTo>
                  <a:pt x="6066" y="23963"/>
                </a:lnTo>
                <a:lnTo>
                  <a:pt x="7207" y="23903"/>
                </a:lnTo>
                <a:lnTo>
                  <a:pt x="7807" y="23963"/>
                </a:lnTo>
                <a:lnTo>
                  <a:pt x="8348" y="24023"/>
                </a:lnTo>
                <a:lnTo>
                  <a:pt x="9549" y="24023"/>
                </a:lnTo>
                <a:lnTo>
                  <a:pt x="10690" y="23843"/>
                </a:lnTo>
                <a:lnTo>
                  <a:pt x="11711" y="23663"/>
                </a:lnTo>
                <a:lnTo>
                  <a:pt x="12492" y="23422"/>
                </a:lnTo>
                <a:lnTo>
                  <a:pt x="13212" y="23062"/>
                </a:lnTo>
                <a:lnTo>
                  <a:pt x="13873" y="22702"/>
                </a:lnTo>
                <a:lnTo>
                  <a:pt x="14474" y="22221"/>
                </a:lnTo>
                <a:lnTo>
                  <a:pt x="15014" y="21621"/>
                </a:lnTo>
                <a:lnTo>
                  <a:pt x="15495" y="21020"/>
                </a:lnTo>
                <a:lnTo>
                  <a:pt x="15915" y="20360"/>
                </a:lnTo>
                <a:lnTo>
                  <a:pt x="16275" y="19579"/>
                </a:lnTo>
                <a:lnTo>
                  <a:pt x="16516" y="18738"/>
                </a:lnTo>
                <a:lnTo>
                  <a:pt x="16756" y="17777"/>
                </a:lnTo>
                <a:lnTo>
                  <a:pt x="16876" y="16876"/>
                </a:lnTo>
                <a:lnTo>
                  <a:pt x="16936" y="15975"/>
                </a:lnTo>
                <a:lnTo>
                  <a:pt x="16936" y="14054"/>
                </a:lnTo>
                <a:lnTo>
                  <a:pt x="16996" y="12192"/>
                </a:lnTo>
                <a:lnTo>
                  <a:pt x="17056" y="11171"/>
                </a:lnTo>
                <a:lnTo>
                  <a:pt x="17116" y="10570"/>
                </a:lnTo>
                <a:lnTo>
                  <a:pt x="17236" y="9970"/>
                </a:lnTo>
                <a:lnTo>
                  <a:pt x="17416" y="9429"/>
                </a:lnTo>
                <a:lnTo>
                  <a:pt x="17657" y="8889"/>
                </a:lnTo>
                <a:lnTo>
                  <a:pt x="17957" y="8468"/>
                </a:lnTo>
                <a:lnTo>
                  <a:pt x="18137" y="8228"/>
                </a:lnTo>
                <a:lnTo>
                  <a:pt x="18377" y="8108"/>
                </a:lnTo>
                <a:lnTo>
                  <a:pt x="18678" y="7928"/>
                </a:lnTo>
                <a:lnTo>
                  <a:pt x="18978" y="7868"/>
                </a:lnTo>
                <a:lnTo>
                  <a:pt x="19218" y="7928"/>
                </a:lnTo>
                <a:lnTo>
                  <a:pt x="19458" y="8048"/>
                </a:lnTo>
                <a:lnTo>
                  <a:pt x="19639" y="8168"/>
                </a:lnTo>
                <a:lnTo>
                  <a:pt x="19819" y="8408"/>
                </a:lnTo>
                <a:lnTo>
                  <a:pt x="19939" y="8709"/>
                </a:lnTo>
                <a:lnTo>
                  <a:pt x="19999" y="8949"/>
                </a:lnTo>
                <a:lnTo>
                  <a:pt x="20059" y="9249"/>
                </a:lnTo>
                <a:lnTo>
                  <a:pt x="20059" y="9549"/>
                </a:lnTo>
                <a:lnTo>
                  <a:pt x="19939" y="10150"/>
                </a:lnTo>
                <a:lnTo>
                  <a:pt x="19819" y="10751"/>
                </a:lnTo>
                <a:lnTo>
                  <a:pt x="19699" y="11351"/>
                </a:lnTo>
                <a:lnTo>
                  <a:pt x="19699" y="11471"/>
                </a:lnTo>
                <a:lnTo>
                  <a:pt x="19699" y="11591"/>
                </a:lnTo>
                <a:lnTo>
                  <a:pt x="19819" y="11711"/>
                </a:lnTo>
                <a:lnTo>
                  <a:pt x="19879" y="11771"/>
                </a:lnTo>
                <a:lnTo>
                  <a:pt x="20119" y="11832"/>
                </a:lnTo>
                <a:lnTo>
                  <a:pt x="20479" y="11832"/>
                </a:lnTo>
                <a:lnTo>
                  <a:pt x="20780" y="11771"/>
                </a:lnTo>
                <a:lnTo>
                  <a:pt x="21080" y="11711"/>
                </a:lnTo>
                <a:lnTo>
                  <a:pt x="21260" y="11651"/>
                </a:lnTo>
                <a:lnTo>
                  <a:pt x="21380" y="11591"/>
                </a:lnTo>
                <a:lnTo>
                  <a:pt x="21741" y="11411"/>
                </a:lnTo>
                <a:lnTo>
                  <a:pt x="22101" y="11231"/>
                </a:lnTo>
                <a:lnTo>
                  <a:pt x="22461" y="10931"/>
                </a:lnTo>
                <a:lnTo>
                  <a:pt x="22701" y="10630"/>
                </a:lnTo>
                <a:lnTo>
                  <a:pt x="22942" y="10210"/>
                </a:lnTo>
                <a:lnTo>
                  <a:pt x="23182" y="9790"/>
                </a:lnTo>
                <a:lnTo>
                  <a:pt x="23362" y="9369"/>
                </a:lnTo>
                <a:lnTo>
                  <a:pt x="23542" y="8889"/>
                </a:lnTo>
                <a:lnTo>
                  <a:pt x="23722" y="7868"/>
                </a:lnTo>
                <a:lnTo>
                  <a:pt x="23843" y="6847"/>
                </a:lnTo>
                <a:lnTo>
                  <a:pt x="23843" y="5946"/>
                </a:lnTo>
                <a:lnTo>
                  <a:pt x="23722" y="5165"/>
                </a:lnTo>
                <a:lnTo>
                  <a:pt x="23662" y="4685"/>
                </a:lnTo>
                <a:lnTo>
                  <a:pt x="23482" y="4264"/>
                </a:lnTo>
                <a:lnTo>
                  <a:pt x="23122" y="3364"/>
                </a:lnTo>
                <a:lnTo>
                  <a:pt x="22641" y="2583"/>
                </a:lnTo>
                <a:lnTo>
                  <a:pt x="22041" y="1862"/>
                </a:lnTo>
                <a:lnTo>
                  <a:pt x="21320" y="1262"/>
                </a:lnTo>
                <a:lnTo>
                  <a:pt x="20900" y="961"/>
                </a:lnTo>
                <a:lnTo>
                  <a:pt x="20539" y="721"/>
                </a:lnTo>
                <a:lnTo>
                  <a:pt x="20059" y="481"/>
                </a:lnTo>
                <a:lnTo>
                  <a:pt x="19639" y="361"/>
                </a:lnTo>
                <a:lnTo>
                  <a:pt x="19158" y="181"/>
                </a:lnTo>
                <a:lnTo>
                  <a:pt x="18738" y="60"/>
                </a:lnTo>
                <a:lnTo>
                  <a:pt x="18197" y="0"/>
                </a:lnTo>
                <a:close/>
              </a:path>
            </a:pathLst>
          </a:custGeom>
          <a:solidFill>
            <a:srgbClr val="CE2F1C"/>
          </a:solidFill>
          <a:ln>
            <a:noFill/>
          </a:ln>
        </p:spPr>
        <p:txBody>
          <a:bodyPr lIns="91425" tIns="91425" rIns="91425" bIns="91425" anchor="ctr" anchorCtr="0">
            <a:noAutofit/>
          </a:bodyPr>
          <a:lstStyle/>
          <a:p>
            <a:pPr lvl="0">
              <a:spcBef>
                <a:spcPts val="0"/>
              </a:spcBef>
              <a:buNone/>
            </a:pPr>
            <a:endParaRPr/>
          </a:p>
        </p:txBody>
      </p:sp>
      <p:sp>
        <p:nvSpPr>
          <p:cNvPr id="177" name="Shape 177"/>
          <p:cNvSpPr/>
          <p:nvPr/>
        </p:nvSpPr>
        <p:spPr>
          <a:xfrm rot="2952398">
            <a:off x="9995" y="4294378"/>
            <a:ext cx="620190" cy="794870"/>
          </a:xfrm>
          <a:custGeom>
            <a:avLst/>
            <a:gdLst/>
            <a:ahLst/>
            <a:cxnLst/>
            <a:rect l="0" t="0" r="0" b="0"/>
            <a:pathLst>
              <a:path w="37957" h="48647" extrusionOk="0">
                <a:moveTo>
                  <a:pt x="20840" y="1"/>
                </a:moveTo>
                <a:lnTo>
                  <a:pt x="20600" y="61"/>
                </a:lnTo>
                <a:lnTo>
                  <a:pt x="20540" y="181"/>
                </a:lnTo>
                <a:lnTo>
                  <a:pt x="20480" y="241"/>
                </a:lnTo>
                <a:lnTo>
                  <a:pt x="20240" y="1322"/>
                </a:lnTo>
                <a:lnTo>
                  <a:pt x="20119" y="2403"/>
                </a:lnTo>
                <a:lnTo>
                  <a:pt x="19939" y="4625"/>
                </a:lnTo>
                <a:lnTo>
                  <a:pt x="19159" y="3905"/>
                </a:lnTo>
                <a:lnTo>
                  <a:pt x="18738" y="3424"/>
                </a:lnTo>
                <a:lnTo>
                  <a:pt x="18258" y="2884"/>
                </a:lnTo>
                <a:lnTo>
                  <a:pt x="17777" y="2463"/>
                </a:lnTo>
                <a:lnTo>
                  <a:pt x="17477" y="2343"/>
                </a:lnTo>
                <a:lnTo>
                  <a:pt x="17177" y="2223"/>
                </a:lnTo>
                <a:lnTo>
                  <a:pt x="17057" y="2223"/>
                </a:lnTo>
                <a:lnTo>
                  <a:pt x="16996" y="2283"/>
                </a:lnTo>
                <a:lnTo>
                  <a:pt x="16996" y="2343"/>
                </a:lnTo>
                <a:lnTo>
                  <a:pt x="16936" y="2403"/>
                </a:lnTo>
                <a:lnTo>
                  <a:pt x="17057" y="2704"/>
                </a:lnTo>
                <a:lnTo>
                  <a:pt x="17177" y="3004"/>
                </a:lnTo>
                <a:lnTo>
                  <a:pt x="17537" y="3544"/>
                </a:lnTo>
                <a:lnTo>
                  <a:pt x="17957" y="4025"/>
                </a:lnTo>
                <a:lnTo>
                  <a:pt x="18378" y="4505"/>
                </a:lnTo>
                <a:lnTo>
                  <a:pt x="19279" y="5586"/>
                </a:lnTo>
                <a:lnTo>
                  <a:pt x="19579" y="5887"/>
                </a:lnTo>
                <a:lnTo>
                  <a:pt x="19819" y="6127"/>
                </a:lnTo>
                <a:lnTo>
                  <a:pt x="19819" y="6307"/>
                </a:lnTo>
                <a:lnTo>
                  <a:pt x="19579" y="7868"/>
                </a:lnTo>
                <a:lnTo>
                  <a:pt x="19279" y="9370"/>
                </a:lnTo>
                <a:lnTo>
                  <a:pt x="18618" y="12373"/>
                </a:lnTo>
                <a:lnTo>
                  <a:pt x="18017" y="15556"/>
                </a:lnTo>
                <a:lnTo>
                  <a:pt x="17537" y="18739"/>
                </a:lnTo>
                <a:lnTo>
                  <a:pt x="16516" y="17838"/>
                </a:lnTo>
                <a:lnTo>
                  <a:pt x="14414" y="15796"/>
                </a:lnTo>
                <a:lnTo>
                  <a:pt x="13093" y="14415"/>
                </a:lnTo>
                <a:lnTo>
                  <a:pt x="11772" y="12913"/>
                </a:lnTo>
                <a:lnTo>
                  <a:pt x="11952" y="12493"/>
                </a:lnTo>
                <a:lnTo>
                  <a:pt x="12372" y="11171"/>
                </a:lnTo>
                <a:lnTo>
                  <a:pt x="12672" y="9790"/>
                </a:lnTo>
                <a:lnTo>
                  <a:pt x="12973" y="8529"/>
                </a:lnTo>
                <a:lnTo>
                  <a:pt x="13153" y="7208"/>
                </a:lnTo>
                <a:lnTo>
                  <a:pt x="13153" y="6547"/>
                </a:lnTo>
                <a:lnTo>
                  <a:pt x="13213" y="5887"/>
                </a:lnTo>
                <a:lnTo>
                  <a:pt x="13153" y="5226"/>
                </a:lnTo>
                <a:lnTo>
                  <a:pt x="13033" y="4625"/>
                </a:lnTo>
                <a:lnTo>
                  <a:pt x="12973" y="4505"/>
                </a:lnTo>
                <a:lnTo>
                  <a:pt x="12913" y="4385"/>
                </a:lnTo>
                <a:lnTo>
                  <a:pt x="12672" y="4325"/>
                </a:lnTo>
                <a:lnTo>
                  <a:pt x="12492" y="4445"/>
                </a:lnTo>
                <a:lnTo>
                  <a:pt x="12432" y="4505"/>
                </a:lnTo>
                <a:lnTo>
                  <a:pt x="12372" y="4625"/>
                </a:lnTo>
                <a:lnTo>
                  <a:pt x="12192" y="5226"/>
                </a:lnTo>
                <a:lnTo>
                  <a:pt x="12132" y="5826"/>
                </a:lnTo>
                <a:lnTo>
                  <a:pt x="11952" y="7148"/>
                </a:lnTo>
                <a:lnTo>
                  <a:pt x="11832" y="8409"/>
                </a:lnTo>
                <a:lnTo>
                  <a:pt x="11591" y="9670"/>
                </a:lnTo>
                <a:lnTo>
                  <a:pt x="11291" y="10811"/>
                </a:lnTo>
                <a:lnTo>
                  <a:pt x="10991" y="11892"/>
                </a:lnTo>
                <a:lnTo>
                  <a:pt x="10931" y="11772"/>
                </a:lnTo>
                <a:lnTo>
                  <a:pt x="10030" y="10511"/>
                </a:lnTo>
                <a:lnTo>
                  <a:pt x="9249" y="9190"/>
                </a:lnTo>
                <a:lnTo>
                  <a:pt x="8528" y="7868"/>
                </a:lnTo>
                <a:lnTo>
                  <a:pt x="7988" y="6427"/>
                </a:lnTo>
                <a:lnTo>
                  <a:pt x="7748" y="5706"/>
                </a:lnTo>
                <a:lnTo>
                  <a:pt x="7568" y="4926"/>
                </a:lnTo>
                <a:lnTo>
                  <a:pt x="7267" y="3424"/>
                </a:lnTo>
                <a:lnTo>
                  <a:pt x="7027" y="1863"/>
                </a:lnTo>
                <a:lnTo>
                  <a:pt x="6907" y="301"/>
                </a:lnTo>
                <a:lnTo>
                  <a:pt x="6847" y="241"/>
                </a:lnTo>
                <a:lnTo>
                  <a:pt x="6787" y="181"/>
                </a:lnTo>
                <a:lnTo>
                  <a:pt x="6727" y="181"/>
                </a:lnTo>
                <a:lnTo>
                  <a:pt x="6667" y="241"/>
                </a:lnTo>
                <a:lnTo>
                  <a:pt x="6426" y="782"/>
                </a:lnTo>
                <a:lnTo>
                  <a:pt x="6306" y="1322"/>
                </a:lnTo>
                <a:lnTo>
                  <a:pt x="6186" y="1923"/>
                </a:lnTo>
                <a:lnTo>
                  <a:pt x="6066" y="2463"/>
                </a:lnTo>
                <a:lnTo>
                  <a:pt x="6066" y="3064"/>
                </a:lnTo>
                <a:lnTo>
                  <a:pt x="6066" y="3664"/>
                </a:lnTo>
                <a:lnTo>
                  <a:pt x="6126" y="4805"/>
                </a:lnTo>
                <a:lnTo>
                  <a:pt x="6306" y="5947"/>
                </a:lnTo>
                <a:lnTo>
                  <a:pt x="6607" y="7148"/>
                </a:lnTo>
                <a:lnTo>
                  <a:pt x="6967" y="8229"/>
                </a:lnTo>
                <a:lnTo>
                  <a:pt x="7327" y="9310"/>
                </a:lnTo>
                <a:lnTo>
                  <a:pt x="7868" y="10511"/>
                </a:lnTo>
                <a:lnTo>
                  <a:pt x="8468" y="11712"/>
                </a:lnTo>
                <a:lnTo>
                  <a:pt x="9189" y="12793"/>
                </a:lnTo>
                <a:lnTo>
                  <a:pt x="9910" y="13874"/>
                </a:lnTo>
                <a:lnTo>
                  <a:pt x="10691" y="14895"/>
                </a:lnTo>
                <a:lnTo>
                  <a:pt x="11591" y="15856"/>
                </a:lnTo>
                <a:lnTo>
                  <a:pt x="12432" y="16817"/>
                </a:lnTo>
                <a:lnTo>
                  <a:pt x="13333" y="17778"/>
                </a:lnTo>
                <a:lnTo>
                  <a:pt x="13633" y="18018"/>
                </a:lnTo>
                <a:lnTo>
                  <a:pt x="13273" y="18018"/>
                </a:lnTo>
                <a:lnTo>
                  <a:pt x="12913" y="18078"/>
                </a:lnTo>
                <a:lnTo>
                  <a:pt x="12072" y="18198"/>
                </a:lnTo>
                <a:lnTo>
                  <a:pt x="10570" y="18378"/>
                </a:lnTo>
                <a:lnTo>
                  <a:pt x="9069" y="18498"/>
                </a:lnTo>
                <a:lnTo>
                  <a:pt x="8408" y="18498"/>
                </a:lnTo>
                <a:lnTo>
                  <a:pt x="7688" y="18438"/>
                </a:lnTo>
                <a:lnTo>
                  <a:pt x="6246" y="18378"/>
                </a:lnTo>
                <a:lnTo>
                  <a:pt x="5586" y="18318"/>
                </a:lnTo>
                <a:lnTo>
                  <a:pt x="4865" y="18318"/>
                </a:lnTo>
                <a:lnTo>
                  <a:pt x="4204" y="18378"/>
                </a:lnTo>
                <a:lnTo>
                  <a:pt x="3544" y="18498"/>
                </a:lnTo>
                <a:lnTo>
                  <a:pt x="3484" y="18558"/>
                </a:lnTo>
                <a:lnTo>
                  <a:pt x="3484" y="18679"/>
                </a:lnTo>
                <a:lnTo>
                  <a:pt x="4084" y="18979"/>
                </a:lnTo>
                <a:lnTo>
                  <a:pt x="4745" y="19219"/>
                </a:lnTo>
                <a:lnTo>
                  <a:pt x="5466" y="19399"/>
                </a:lnTo>
                <a:lnTo>
                  <a:pt x="6186" y="19519"/>
                </a:lnTo>
                <a:lnTo>
                  <a:pt x="7688" y="19639"/>
                </a:lnTo>
                <a:lnTo>
                  <a:pt x="9069" y="19699"/>
                </a:lnTo>
                <a:lnTo>
                  <a:pt x="9850" y="19760"/>
                </a:lnTo>
                <a:lnTo>
                  <a:pt x="10691" y="19760"/>
                </a:lnTo>
                <a:lnTo>
                  <a:pt x="12312" y="19699"/>
                </a:lnTo>
                <a:lnTo>
                  <a:pt x="12913" y="19639"/>
                </a:lnTo>
                <a:lnTo>
                  <a:pt x="13453" y="19579"/>
                </a:lnTo>
                <a:lnTo>
                  <a:pt x="13753" y="19519"/>
                </a:lnTo>
                <a:lnTo>
                  <a:pt x="13994" y="19399"/>
                </a:lnTo>
                <a:lnTo>
                  <a:pt x="14234" y="19219"/>
                </a:lnTo>
                <a:lnTo>
                  <a:pt x="14474" y="19039"/>
                </a:lnTo>
                <a:lnTo>
                  <a:pt x="14534" y="18919"/>
                </a:lnTo>
                <a:lnTo>
                  <a:pt x="15135" y="19519"/>
                </a:lnTo>
                <a:lnTo>
                  <a:pt x="16036" y="20360"/>
                </a:lnTo>
                <a:lnTo>
                  <a:pt x="16516" y="20720"/>
                </a:lnTo>
                <a:lnTo>
                  <a:pt x="16756" y="20901"/>
                </a:lnTo>
                <a:lnTo>
                  <a:pt x="17057" y="21021"/>
                </a:lnTo>
                <a:lnTo>
                  <a:pt x="17177" y="21021"/>
                </a:lnTo>
                <a:lnTo>
                  <a:pt x="16576" y="24384"/>
                </a:lnTo>
                <a:lnTo>
                  <a:pt x="15375" y="30329"/>
                </a:lnTo>
                <a:lnTo>
                  <a:pt x="14714" y="33272"/>
                </a:lnTo>
                <a:lnTo>
                  <a:pt x="14054" y="36215"/>
                </a:lnTo>
                <a:lnTo>
                  <a:pt x="13753" y="37416"/>
                </a:lnTo>
                <a:lnTo>
                  <a:pt x="13213" y="37056"/>
                </a:lnTo>
                <a:lnTo>
                  <a:pt x="12612" y="36695"/>
                </a:lnTo>
                <a:lnTo>
                  <a:pt x="11591" y="36035"/>
                </a:lnTo>
                <a:lnTo>
                  <a:pt x="9790" y="34714"/>
                </a:lnTo>
                <a:lnTo>
                  <a:pt x="9850" y="34654"/>
                </a:lnTo>
                <a:lnTo>
                  <a:pt x="9910" y="34173"/>
                </a:lnTo>
                <a:lnTo>
                  <a:pt x="9910" y="33753"/>
                </a:lnTo>
                <a:lnTo>
                  <a:pt x="9850" y="33272"/>
                </a:lnTo>
                <a:lnTo>
                  <a:pt x="9730" y="32792"/>
                </a:lnTo>
                <a:lnTo>
                  <a:pt x="9369" y="31891"/>
                </a:lnTo>
                <a:lnTo>
                  <a:pt x="9069" y="31050"/>
                </a:lnTo>
                <a:lnTo>
                  <a:pt x="8769" y="30149"/>
                </a:lnTo>
                <a:lnTo>
                  <a:pt x="8468" y="29248"/>
                </a:lnTo>
                <a:lnTo>
                  <a:pt x="8288" y="28828"/>
                </a:lnTo>
                <a:lnTo>
                  <a:pt x="8048" y="28408"/>
                </a:lnTo>
                <a:lnTo>
                  <a:pt x="7808" y="28047"/>
                </a:lnTo>
                <a:lnTo>
                  <a:pt x="7508" y="27687"/>
                </a:lnTo>
                <a:lnTo>
                  <a:pt x="7387" y="27627"/>
                </a:lnTo>
                <a:lnTo>
                  <a:pt x="7207" y="27627"/>
                </a:lnTo>
                <a:lnTo>
                  <a:pt x="7027" y="27687"/>
                </a:lnTo>
                <a:lnTo>
                  <a:pt x="6967" y="27867"/>
                </a:lnTo>
                <a:lnTo>
                  <a:pt x="6907" y="28348"/>
                </a:lnTo>
                <a:lnTo>
                  <a:pt x="6907" y="28828"/>
                </a:lnTo>
                <a:lnTo>
                  <a:pt x="6967" y="29309"/>
                </a:lnTo>
                <a:lnTo>
                  <a:pt x="7087" y="29789"/>
                </a:lnTo>
                <a:lnTo>
                  <a:pt x="7387" y="30750"/>
                </a:lnTo>
                <a:lnTo>
                  <a:pt x="7688" y="31651"/>
                </a:lnTo>
                <a:lnTo>
                  <a:pt x="7988" y="32612"/>
                </a:lnTo>
                <a:lnTo>
                  <a:pt x="8108" y="33152"/>
                </a:lnTo>
                <a:lnTo>
                  <a:pt x="8288" y="33633"/>
                </a:lnTo>
                <a:lnTo>
                  <a:pt x="7387" y="32972"/>
                </a:lnTo>
                <a:lnTo>
                  <a:pt x="5466" y="31531"/>
                </a:lnTo>
                <a:lnTo>
                  <a:pt x="4565" y="30810"/>
                </a:lnTo>
                <a:lnTo>
                  <a:pt x="3664" y="30029"/>
                </a:lnTo>
                <a:lnTo>
                  <a:pt x="2883" y="29188"/>
                </a:lnTo>
                <a:lnTo>
                  <a:pt x="2042" y="28408"/>
                </a:lnTo>
                <a:lnTo>
                  <a:pt x="1622" y="27987"/>
                </a:lnTo>
                <a:lnTo>
                  <a:pt x="1202" y="27627"/>
                </a:lnTo>
                <a:lnTo>
                  <a:pt x="721" y="27327"/>
                </a:lnTo>
                <a:lnTo>
                  <a:pt x="241" y="27086"/>
                </a:lnTo>
                <a:lnTo>
                  <a:pt x="60" y="27086"/>
                </a:lnTo>
                <a:lnTo>
                  <a:pt x="60" y="27147"/>
                </a:lnTo>
                <a:lnTo>
                  <a:pt x="0" y="27207"/>
                </a:lnTo>
                <a:lnTo>
                  <a:pt x="121" y="27687"/>
                </a:lnTo>
                <a:lnTo>
                  <a:pt x="241" y="28167"/>
                </a:lnTo>
                <a:lnTo>
                  <a:pt x="481" y="28588"/>
                </a:lnTo>
                <a:lnTo>
                  <a:pt x="721" y="29008"/>
                </a:lnTo>
                <a:lnTo>
                  <a:pt x="1322" y="29789"/>
                </a:lnTo>
                <a:lnTo>
                  <a:pt x="2042" y="30510"/>
                </a:lnTo>
                <a:lnTo>
                  <a:pt x="2943" y="31411"/>
                </a:lnTo>
                <a:lnTo>
                  <a:pt x="3904" y="32251"/>
                </a:lnTo>
                <a:lnTo>
                  <a:pt x="5886" y="33933"/>
                </a:lnTo>
                <a:lnTo>
                  <a:pt x="10090" y="37176"/>
                </a:lnTo>
                <a:lnTo>
                  <a:pt x="12312" y="38918"/>
                </a:lnTo>
                <a:lnTo>
                  <a:pt x="12793" y="39278"/>
                </a:lnTo>
                <a:lnTo>
                  <a:pt x="13213" y="39578"/>
                </a:lnTo>
                <a:lnTo>
                  <a:pt x="12552" y="42041"/>
                </a:lnTo>
                <a:lnTo>
                  <a:pt x="12132" y="43422"/>
                </a:lnTo>
                <a:lnTo>
                  <a:pt x="11711" y="44923"/>
                </a:lnTo>
                <a:lnTo>
                  <a:pt x="11531" y="45704"/>
                </a:lnTo>
                <a:lnTo>
                  <a:pt x="11411" y="46485"/>
                </a:lnTo>
                <a:lnTo>
                  <a:pt x="11351" y="47205"/>
                </a:lnTo>
                <a:lnTo>
                  <a:pt x="11411" y="47926"/>
                </a:lnTo>
                <a:lnTo>
                  <a:pt x="11531" y="48166"/>
                </a:lnTo>
                <a:lnTo>
                  <a:pt x="11651" y="48346"/>
                </a:lnTo>
                <a:lnTo>
                  <a:pt x="11892" y="48527"/>
                </a:lnTo>
                <a:lnTo>
                  <a:pt x="12132" y="48587"/>
                </a:lnTo>
                <a:lnTo>
                  <a:pt x="12372" y="48647"/>
                </a:lnTo>
                <a:lnTo>
                  <a:pt x="12612" y="48587"/>
                </a:lnTo>
                <a:lnTo>
                  <a:pt x="12853" y="48527"/>
                </a:lnTo>
                <a:lnTo>
                  <a:pt x="13033" y="48346"/>
                </a:lnTo>
                <a:lnTo>
                  <a:pt x="13453" y="47866"/>
                </a:lnTo>
                <a:lnTo>
                  <a:pt x="13753" y="47325"/>
                </a:lnTo>
                <a:lnTo>
                  <a:pt x="14054" y="46725"/>
                </a:lnTo>
                <a:lnTo>
                  <a:pt x="14294" y="46064"/>
                </a:lnTo>
                <a:lnTo>
                  <a:pt x="15315" y="45524"/>
                </a:lnTo>
                <a:lnTo>
                  <a:pt x="16336" y="44923"/>
                </a:lnTo>
                <a:lnTo>
                  <a:pt x="18318" y="43662"/>
                </a:lnTo>
                <a:lnTo>
                  <a:pt x="22762" y="40899"/>
                </a:lnTo>
                <a:lnTo>
                  <a:pt x="24263" y="39939"/>
                </a:lnTo>
                <a:lnTo>
                  <a:pt x="24323" y="39999"/>
                </a:lnTo>
                <a:lnTo>
                  <a:pt x="24383" y="40059"/>
                </a:lnTo>
                <a:lnTo>
                  <a:pt x="24864" y="40239"/>
                </a:lnTo>
                <a:lnTo>
                  <a:pt x="25344" y="40359"/>
                </a:lnTo>
                <a:lnTo>
                  <a:pt x="26906" y="40359"/>
                </a:lnTo>
                <a:lnTo>
                  <a:pt x="27446" y="40239"/>
                </a:lnTo>
                <a:lnTo>
                  <a:pt x="28467" y="39999"/>
                </a:lnTo>
                <a:lnTo>
                  <a:pt x="29368" y="39698"/>
                </a:lnTo>
                <a:lnTo>
                  <a:pt x="29849" y="39518"/>
                </a:lnTo>
                <a:lnTo>
                  <a:pt x="30389" y="39278"/>
                </a:lnTo>
                <a:lnTo>
                  <a:pt x="30810" y="39038"/>
                </a:lnTo>
                <a:lnTo>
                  <a:pt x="31230" y="38737"/>
                </a:lnTo>
                <a:lnTo>
                  <a:pt x="31530" y="38377"/>
                </a:lnTo>
                <a:lnTo>
                  <a:pt x="31650" y="38137"/>
                </a:lnTo>
                <a:lnTo>
                  <a:pt x="31710" y="37897"/>
                </a:lnTo>
                <a:lnTo>
                  <a:pt x="31650" y="37716"/>
                </a:lnTo>
                <a:lnTo>
                  <a:pt x="31590" y="37656"/>
                </a:lnTo>
                <a:lnTo>
                  <a:pt x="31470" y="37596"/>
                </a:lnTo>
                <a:lnTo>
                  <a:pt x="31110" y="37596"/>
                </a:lnTo>
                <a:lnTo>
                  <a:pt x="30689" y="37656"/>
                </a:lnTo>
                <a:lnTo>
                  <a:pt x="30269" y="37776"/>
                </a:lnTo>
                <a:lnTo>
                  <a:pt x="29909" y="37957"/>
                </a:lnTo>
                <a:lnTo>
                  <a:pt x="29068" y="38377"/>
                </a:lnTo>
                <a:lnTo>
                  <a:pt x="28708" y="38557"/>
                </a:lnTo>
                <a:lnTo>
                  <a:pt x="28347" y="38737"/>
                </a:lnTo>
                <a:lnTo>
                  <a:pt x="27446" y="38978"/>
                </a:lnTo>
                <a:lnTo>
                  <a:pt x="26546" y="39218"/>
                </a:lnTo>
                <a:lnTo>
                  <a:pt x="25645" y="39398"/>
                </a:lnTo>
                <a:lnTo>
                  <a:pt x="24804" y="39638"/>
                </a:lnTo>
                <a:lnTo>
                  <a:pt x="24804" y="39638"/>
                </a:lnTo>
                <a:lnTo>
                  <a:pt x="27146" y="38137"/>
                </a:lnTo>
                <a:lnTo>
                  <a:pt x="28047" y="37536"/>
                </a:lnTo>
                <a:lnTo>
                  <a:pt x="29008" y="36876"/>
                </a:lnTo>
                <a:lnTo>
                  <a:pt x="29428" y="36515"/>
                </a:lnTo>
                <a:lnTo>
                  <a:pt x="29789" y="36095"/>
                </a:lnTo>
                <a:lnTo>
                  <a:pt x="30149" y="35675"/>
                </a:lnTo>
                <a:lnTo>
                  <a:pt x="30389" y="35194"/>
                </a:lnTo>
                <a:lnTo>
                  <a:pt x="30389" y="35074"/>
                </a:lnTo>
                <a:lnTo>
                  <a:pt x="30329" y="35014"/>
                </a:lnTo>
                <a:lnTo>
                  <a:pt x="29789" y="35074"/>
                </a:lnTo>
                <a:lnTo>
                  <a:pt x="29248" y="35134"/>
                </a:lnTo>
                <a:lnTo>
                  <a:pt x="28708" y="35314"/>
                </a:lnTo>
                <a:lnTo>
                  <a:pt x="28167" y="35494"/>
                </a:lnTo>
                <a:lnTo>
                  <a:pt x="27206" y="36035"/>
                </a:lnTo>
                <a:lnTo>
                  <a:pt x="26245" y="36575"/>
                </a:lnTo>
                <a:lnTo>
                  <a:pt x="23903" y="37957"/>
                </a:lnTo>
                <a:lnTo>
                  <a:pt x="21561" y="39398"/>
                </a:lnTo>
                <a:lnTo>
                  <a:pt x="21501" y="39398"/>
                </a:lnTo>
                <a:lnTo>
                  <a:pt x="21561" y="39338"/>
                </a:lnTo>
                <a:lnTo>
                  <a:pt x="21921" y="38377"/>
                </a:lnTo>
                <a:lnTo>
                  <a:pt x="22342" y="37416"/>
                </a:lnTo>
                <a:lnTo>
                  <a:pt x="22762" y="36515"/>
                </a:lnTo>
                <a:lnTo>
                  <a:pt x="22942" y="36035"/>
                </a:lnTo>
                <a:lnTo>
                  <a:pt x="23122" y="35554"/>
                </a:lnTo>
                <a:lnTo>
                  <a:pt x="23062" y="35314"/>
                </a:lnTo>
                <a:lnTo>
                  <a:pt x="22942" y="35194"/>
                </a:lnTo>
                <a:lnTo>
                  <a:pt x="22822" y="35074"/>
                </a:lnTo>
                <a:lnTo>
                  <a:pt x="22702" y="35134"/>
                </a:lnTo>
                <a:lnTo>
                  <a:pt x="22582" y="35134"/>
                </a:lnTo>
                <a:lnTo>
                  <a:pt x="22281" y="35434"/>
                </a:lnTo>
                <a:lnTo>
                  <a:pt x="21981" y="35735"/>
                </a:lnTo>
                <a:lnTo>
                  <a:pt x="21681" y="36095"/>
                </a:lnTo>
                <a:lnTo>
                  <a:pt x="21441" y="36455"/>
                </a:lnTo>
                <a:lnTo>
                  <a:pt x="21080" y="37176"/>
                </a:lnTo>
                <a:lnTo>
                  <a:pt x="20720" y="38017"/>
                </a:lnTo>
                <a:lnTo>
                  <a:pt x="20480" y="38437"/>
                </a:lnTo>
                <a:lnTo>
                  <a:pt x="20240" y="39038"/>
                </a:lnTo>
                <a:lnTo>
                  <a:pt x="20059" y="39698"/>
                </a:lnTo>
                <a:lnTo>
                  <a:pt x="20059" y="39999"/>
                </a:lnTo>
                <a:lnTo>
                  <a:pt x="20059" y="40299"/>
                </a:lnTo>
                <a:lnTo>
                  <a:pt x="17117" y="42041"/>
                </a:lnTo>
                <a:lnTo>
                  <a:pt x="15075" y="43302"/>
                </a:lnTo>
                <a:lnTo>
                  <a:pt x="15195" y="42761"/>
                </a:lnTo>
                <a:lnTo>
                  <a:pt x="15976" y="39878"/>
                </a:lnTo>
                <a:lnTo>
                  <a:pt x="16696" y="36996"/>
                </a:lnTo>
                <a:lnTo>
                  <a:pt x="17597" y="33092"/>
                </a:lnTo>
                <a:lnTo>
                  <a:pt x="18438" y="29248"/>
                </a:lnTo>
                <a:lnTo>
                  <a:pt x="18738" y="29128"/>
                </a:lnTo>
                <a:lnTo>
                  <a:pt x="19038" y="28948"/>
                </a:lnTo>
                <a:lnTo>
                  <a:pt x="19639" y="28528"/>
                </a:lnTo>
                <a:lnTo>
                  <a:pt x="20720" y="27567"/>
                </a:lnTo>
                <a:lnTo>
                  <a:pt x="21981" y="26486"/>
                </a:lnTo>
                <a:lnTo>
                  <a:pt x="22101" y="26666"/>
                </a:lnTo>
                <a:lnTo>
                  <a:pt x="22342" y="26786"/>
                </a:lnTo>
                <a:lnTo>
                  <a:pt x="22762" y="26906"/>
                </a:lnTo>
                <a:lnTo>
                  <a:pt x="23242" y="26966"/>
                </a:lnTo>
                <a:lnTo>
                  <a:pt x="23723" y="26966"/>
                </a:lnTo>
                <a:lnTo>
                  <a:pt x="24744" y="27086"/>
                </a:lnTo>
                <a:lnTo>
                  <a:pt x="26786" y="27086"/>
                </a:lnTo>
                <a:lnTo>
                  <a:pt x="27807" y="26966"/>
                </a:lnTo>
                <a:lnTo>
                  <a:pt x="28708" y="26906"/>
                </a:lnTo>
                <a:lnTo>
                  <a:pt x="29608" y="26726"/>
                </a:lnTo>
                <a:lnTo>
                  <a:pt x="30509" y="26546"/>
                </a:lnTo>
                <a:lnTo>
                  <a:pt x="31410" y="26306"/>
                </a:lnTo>
                <a:lnTo>
                  <a:pt x="32311" y="26065"/>
                </a:lnTo>
                <a:lnTo>
                  <a:pt x="33212" y="25765"/>
                </a:lnTo>
                <a:lnTo>
                  <a:pt x="34953" y="25105"/>
                </a:lnTo>
                <a:lnTo>
                  <a:pt x="35074" y="24984"/>
                </a:lnTo>
                <a:lnTo>
                  <a:pt x="35194" y="24864"/>
                </a:lnTo>
                <a:lnTo>
                  <a:pt x="35314" y="24624"/>
                </a:lnTo>
                <a:lnTo>
                  <a:pt x="35314" y="24384"/>
                </a:lnTo>
                <a:lnTo>
                  <a:pt x="35194" y="24144"/>
                </a:lnTo>
                <a:lnTo>
                  <a:pt x="35014" y="23903"/>
                </a:lnTo>
                <a:lnTo>
                  <a:pt x="34773" y="23723"/>
                </a:lnTo>
                <a:lnTo>
                  <a:pt x="34473" y="23723"/>
                </a:lnTo>
                <a:lnTo>
                  <a:pt x="34173" y="23783"/>
                </a:lnTo>
                <a:lnTo>
                  <a:pt x="33272" y="24144"/>
                </a:lnTo>
                <a:lnTo>
                  <a:pt x="32311" y="24504"/>
                </a:lnTo>
                <a:lnTo>
                  <a:pt x="31350" y="24804"/>
                </a:lnTo>
                <a:lnTo>
                  <a:pt x="30449" y="25045"/>
                </a:lnTo>
                <a:lnTo>
                  <a:pt x="29428" y="25225"/>
                </a:lnTo>
                <a:lnTo>
                  <a:pt x="28467" y="25405"/>
                </a:lnTo>
                <a:lnTo>
                  <a:pt x="27506" y="25525"/>
                </a:lnTo>
                <a:lnTo>
                  <a:pt x="26485" y="25585"/>
                </a:lnTo>
                <a:lnTo>
                  <a:pt x="25645" y="25645"/>
                </a:lnTo>
                <a:lnTo>
                  <a:pt x="24744" y="25585"/>
                </a:lnTo>
                <a:lnTo>
                  <a:pt x="23062" y="25465"/>
                </a:lnTo>
                <a:lnTo>
                  <a:pt x="23663" y="24864"/>
                </a:lnTo>
                <a:lnTo>
                  <a:pt x="24984" y="23483"/>
                </a:lnTo>
                <a:lnTo>
                  <a:pt x="26305" y="21982"/>
                </a:lnTo>
                <a:lnTo>
                  <a:pt x="27506" y="20480"/>
                </a:lnTo>
                <a:lnTo>
                  <a:pt x="28647" y="18919"/>
                </a:lnTo>
                <a:lnTo>
                  <a:pt x="29729" y="17237"/>
                </a:lnTo>
                <a:lnTo>
                  <a:pt x="30749" y="15496"/>
                </a:lnTo>
                <a:lnTo>
                  <a:pt x="30990" y="15556"/>
                </a:lnTo>
                <a:lnTo>
                  <a:pt x="31170" y="15496"/>
                </a:lnTo>
                <a:lnTo>
                  <a:pt x="31290" y="15435"/>
                </a:lnTo>
                <a:lnTo>
                  <a:pt x="32371" y="14715"/>
                </a:lnTo>
                <a:lnTo>
                  <a:pt x="33392" y="13934"/>
                </a:lnTo>
                <a:lnTo>
                  <a:pt x="34353" y="13093"/>
                </a:lnTo>
                <a:lnTo>
                  <a:pt x="35254" y="12252"/>
                </a:lnTo>
                <a:lnTo>
                  <a:pt x="36095" y="11352"/>
                </a:lnTo>
                <a:lnTo>
                  <a:pt x="36875" y="10451"/>
                </a:lnTo>
                <a:lnTo>
                  <a:pt x="37176" y="9970"/>
                </a:lnTo>
                <a:lnTo>
                  <a:pt x="37476" y="9490"/>
                </a:lnTo>
                <a:lnTo>
                  <a:pt x="37776" y="8949"/>
                </a:lnTo>
                <a:lnTo>
                  <a:pt x="37956" y="8409"/>
                </a:lnTo>
                <a:lnTo>
                  <a:pt x="37956" y="8229"/>
                </a:lnTo>
                <a:lnTo>
                  <a:pt x="37836" y="8109"/>
                </a:lnTo>
                <a:lnTo>
                  <a:pt x="37716" y="8049"/>
                </a:lnTo>
                <a:lnTo>
                  <a:pt x="37596" y="8109"/>
                </a:lnTo>
                <a:lnTo>
                  <a:pt x="37115" y="8409"/>
                </a:lnTo>
                <a:lnTo>
                  <a:pt x="36695" y="8769"/>
                </a:lnTo>
                <a:lnTo>
                  <a:pt x="35914" y="9550"/>
                </a:lnTo>
                <a:lnTo>
                  <a:pt x="35194" y="10331"/>
                </a:lnTo>
                <a:lnTo>
                  <a:pt x="34413" y="11111"/>
                </a:lnTo>
                <a:lnTo>
                  <a:pt x="33212" y="12132"/>
                </a:lnTo>
                <a:lnTo>
                  <a:pt x="31951" y="13093"/>
                </a:lnTo>
                <a:lnTo>
                  <a:pt x="32371" y="12132"/>
                </a:lnTo>
                <a:lnTo>
                  <a:pt x="33092" y="10391"/>
                </a:lnTo>
                <a:lnTo>
                  <a:pt x="33752" y="8649"/>
                </a:lnTo>
                <a:lnTo>
                  <a:pt x="34053" y="7928"/>
                </a:lnTo>
                <a:lnTo>
                  <a:pt x="34293" y="7088"/>
                </a:lnTo>
                <a:lnTo>
                  <a:pt x="34353" y="6667"/>
                </a:lnTo>
                <a:lnTo>
                  <a:pt x="34353" y="6247"/>
                </a:lnTo>
                <a:lnTo>
                  <a:pt x="34353" y="5887"/>
                </a:lnTo>
                <a:lnTo>
                  <a:pt x="34233" y="5526"/>
                </a:lnTo>
                <a:lnTo>
                  <a:pt x="34113" y="5466"/>
                </a:lnTo>
                <a:lnTo>
                  <a:pt x="34053" y="5466"/>
                </a:lnTo>
                <a:lnTo>
                  <a:pt x="33752" y="5706"/>
                </a:lnTo>
                <a:lnTo>
                  <a:pt x="33512" y="5947"/>
                </a:lnTo>
                <a:lnTo>
                  <a:pt x="33332" y="6247"/>
                </a:lnTo>
                <a:lnTo>
                  <a:pt x="33152" y="6607"/>
                </a:lnTo>
                <a:lnTo>
                  <a:pt x="32912" y="7268"/>
                </a:lnTo>
                <a:lnTo>
                  <a:pt x="32671" y="7928"/>
                </a:lnTo>
                <a:lnTo>
                  <a:pt x="31951" y="9790"/>
                </a:lnTo>
                <a:lnTo>
                  <a:pt x="31110" y="11592"/>
                </a:lnTo>
                <a:lnTo>
                  <a:pt x="30269" y="13213"/>
                </a:lnTo>
                <a:lnTo>
                  <a:pt x="29308" y="14835"/>
                </a:lnTo>
                <a:lnTo>
                  <a:pt x="28347" y="16396"/>
                </a:lnTo>
                <a:lnTo>
                  <a:pt x="27266" y="17898"/>
                </a:lnTo>
                <a:lnTo>
                  <a:pt x="26365" y="19219"/>
                </a:lnTo>
                <a:lnTo>
                  <a:pt x="25344" y="20420"/>
                </a:lnTo>
                <a:lnTo>
                  <a:pt x="25224" y="19219"/>
                </a:lnTo>
                <a:lnTo>
                  <a:pt x="25104" y="17958"/>
                </a:lnTo>
                <a:lnTo>
                  <a:pt x="24924" y="16757"/>
                </a:lnTo>
                <a:lnTo>
                  <a:pt x="24744" y="16156"/>
                </a:lnTo>
                <a:lnTo>
                  <a:pt x="24564" y="15616"/>
                </a:lnTo>
                <a:lnTo>
                  <a:pt x="24504" y="15435"/>
                </a:lnTo>
                <a:lnTo>
                  <a:pt x="24383" y="15315"/>
                </a:lnTo>
                <a:lnTo>
                  <a:pt x="24203" y="15255"/>
                </a:lnTo>
                <a:lnTo>
                  <a:pt x="24023" y="15255"/>
                </a:lnTo>
                <a:lnTo>
                  <a:pt x="23903" y="15315"/>
                </a:lnTo>
                <a:lnTo>
                  <a:pt x="23783" y="15435"/>
                </a:lnTo>
                <a:lnTo>
                  <a:pt x="23663" y="15556"/>
                </a:lnTo>
                <a:lnTo>
                  <a:pt x="23603" y="15736"/>
                </a:lnTo>
                <a:lnTo>
                  <a:pt x="23543" y="16456"/>
                </a:lnTo>
                <a:lnTo>
                  <a:pt x="23543" y="17237"/>
                </a:lnTo>
                <a:lnTo>
                  <a:pt x="23603" y="18018"/>
                </a:lnTo>
                <a:lnTo>
                  <a:pt x="23663" y="18799"/>
                </a:lnTo>
                <a:lnTo>
                  <a:pt x="23903" y="20300"/>
                </a:lnTo>
                <a:lnTo>
                  <a:pt x="24143" y="21801"/>
                </a:lnTo>
                <a:lnTo>
                  <a:pt x="23302" y="22762"/>
                </a:lnTo>
                <a:lnTo>
                  <a:pt x="22402" y="23663"/>
                </a:lnTo>
                <a:lnTo>
                  <a:pt x="21020" y="24924"/>
                </a:lnTo>
                <a:lnTo>
                  <a:pt x="19639" y="26186"/>
                </a:lnTo>
                <a:lnTo>
                  <a:pt x="18918" y="26726"/>
                </a:lnTo>
                <a:lnTo>
                  <a:pt x="19279" y="24624"/>
                </a:lnTo>
                <a:lnTo>
                  <a:pt x="19819" y="21621"/>
                </a:lnTo>
                <a:lnTo>
                  <a:pt x="20240" y="18558"/>
                </a:lnTo>
                <a:lnTo>
                  <a:pt x="20660" y="15496"/>
                </a:lnTo>
                <a:lnTo>
                  <a:pt x="20780" y="13994"/>
                </a:lnTo>
                <a:lnTo>
                  <a:pt x="20900" y="12493"/>
                </a:lnTo>
                <a:lnTo>
                  <a:pt x="20900" y="10931"/>
                </a:lnTo>
                <a:lnTo>
                  <a:pt x="20900" y="9370"/>
                </a:lnTo>
                <a:lnTo>
                  <a:pt x="20960" y="7868"/>
                </a:lnTo>
                <a:lnTo>
                  <a:pt x="20960" y="6307"/>
                </a:lnTo>
                <a:lnTo>
                  <a:pt x="21200" y="3304"/>
                </a:lnTo>
                <a:lnTo>
                  <a:pt x="21261" y="1743"/>
                </a:lnTo>
                <a:lnTo>
                  <a:pt x="21261" y="1022"/>
                </a:lnTo>
                <a:lnTo>
                  <a:pt x="21200" y="241"/>
                </a:lnTo>
                <a:lnTo>
                  <a:pt x="21140" y="121"/>
                </a:lnTo>
                <a:lnTo>
                  <a:pt x="21080" y="61"/>
                </a:lnTo>
                <a:lnTo>
                  <a:pt x="20960"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8" name="Shape 178"/>
          <p:cNvSpPr/>
          <p:nvPr/>
        </p:nvSpPr>
        <p:spPr>
          <a:xfrm flipH="1">
            <a:off x="-34016" y="3332080"/>
            <a:ext cx="1123547" cy="317807"/>
          </a:xfrm>
          <a:custGeom>
            <a:avLst/>
            <a:gdLst/>
            <a:ahLst/>
            <a:cxnLst/>
            <a:rect l="0" t="0" r="0" b="0"/>
            <a:pathLst>
              <a:path w="44803" h="12673" extrusionOk="0">
                <a:moveTo>
                  <a:pt x="25164" y="0"/>
                </a:moveTo>
                <a:lnTo>
                  <a:pt x="25104" y="60"/>
                </a:lnTo>
                <a:lnTo>
                  <a:pt x="25344" y="961"/>
                </a:lnTo>
                <a:lnTo>
                  <a:pt x="25705" y="1802"/>
                </a:lnTo>
                <a:lnTo>
                  <a:pt x="26185" y="2643"/>
                </a:lnTo>
                <a:lnTo>
                  <a:pt x="26666" y="3424"/>
                </a:lnTo>
                <a:lnTo>
                  <a:pt x="27086" y="4084"/>
                </a:lnTo>
                <a:lnTo>
                  <a:pt x="25044" y="3604"/>
                </a:lnTo>
                <a:lnTo>
                  <a:pt x="23062" y="3123"/>
                </a:lnTo>
                <a:lnTo>
                  <a:pt x="20240" y="2583"/>
                </a:lnTo>
                <a:lnTo>
                  <a:pt x="17417" y="2162"/>
                </a:lnTo>
                <a:lnTo>
                  <a:pt x="14594" y="1862"/>
                </a:lnTo>
                <a:lnTo>
                  <a:pt x="11772" y="1622"/>
                </a:lnTo>
                <a:lnTo>
                  <a:pt x="10270" y="1502"/>
                </a:lnTo>
                <a:lnTo>
                  <a:pt x="8769" y="1502"/>
                </a:lnTo>
                <a:lnTo>
                  <a:pt x="7267" y="1442"/>
                </a:lnTo>
                <a:lnTo>
                  <a:pt x="5766" y="1502"/>
                </a:lnTo>
                <a:lnTo>
                  <a:pt x="4385" y="1502"/>
                </a:lnTo>
                <a:lnTo>
                  <a:pt x="2943" y="1562"/>
                </a:lnTo>
                <a:lnTo>
                  <a:pt x="2223" y="1622"/>
                </a:lnTo>
                <a:lnTo>
                  <a:pt x="1502" y="1742"/>
                </a:lnTo>
                <a:lnTo>
                  <a:pt x="781" y="1922"/>
                </a:lnTo>
                <a:lnTo>
                  <a:pt x="181" y="2162"/>
                </a:lnTo>
                <a:lnTo>
                  <a:pt x="61" y="2222"/>
                </a:lnTo>
                <a:lnTo>
                  <a:pt x="1" y="2403"/>
                </a:lnTo>
                <a:lnTo>
                  <a:pt x="1" y="2523"/>
                </a:lnTo>
                <a:lnTo>
                  <a:pt x="181" y="2583"/>
                </a:lnTo>
                <a:lnTo>
                  <a:pt x="781" y="2763"/>
                </a:lnTo>
                <a:lnTo>
                  <a:pt x="1442" y="2823"/>
                </a:lnTo>
                <a:lnTo>
                  <a:pt x="2823" y="2883"/>
                </a:lnTo>
                <a:lnTo>
                  <a:pt x="5586" y="2883"/>
                </a:lnTo>
                <a:lnTo>
                  <a:pt x="8469" y="3063"/>
                </a:lnTo>
                <a:lnTo>
                  <a:pt x="11351" y="3243"/>
                </a:lnTo>
                <a:lnTo>
                  <a:pt x="14174" y="3544"/>
                </a:lnTo>
                <a:lnTo>
                  <a:pt x="16937" y="3904"/>
                </a:lnTo>
                <a:lnTo>
                  <a:pt x="19759" y="4384"/>
                </a:lnTo>
                <a:lnTo>
                  <a:pt x="22522" y="4985"/>
                </a:lnTo>
                <a:lnTo>
                  <a:pt x="24984" y="5586"/>
                </a:lnTo>
                <a:lnTo>
                  <a:pt x="27386" y="6246"/>
                </a:lnTo>
                <a:lnTo>
                  <a:pt x="29789" y="6967"/>
                </a:lnTo>
                <a:lnTo>
                  <a:pt x="32191" y="7808"/>
                </a:lnTo>
                <a:lnTo>
                  <a:pt x="29609" y="7808"/>
                </a:lnTo>
                <a:lnTo>
                  <a:pt x="28347" y="7928"/>
                </a:lnTo>
                <a:lnTo>
                  <a:pt x="27086" y="8048"/>
                </a:lnTo>
                <a:lnTo>
                  <a:pt x="25405" y="8288"/>
                </a:lnTo>
                <a:lnTo>
                  <a:pt x="25344" y="8168"/>
                </a:lnTo>
                <a:lnTo>
                  <a:pt x="25224" y="8108"/>
                </a:lnTo>
                <a:lnTo>
                  <a:pt x="24684" y="7808"/>
                </a:lnTo>
                <a:lnTo>
                  <a:pt x="24083" y="7627"/>
                </a:lnTo>
                <a:lnTo>
                  <a:pt x="23483" y="7447"/>
                </a:lnTo>
                <a:lnTo>
                  <a:pt x="22822" y="7267"/>
                </a:lnTo>
                <a:lnTo>
                  <a:pt x="21501" y="7087"/>
                </a:lnTo>
                <a:lnTo>
                  <a:pt x="20300" y="6847"/>
                </a:lnTo>
                <a:lnTo>
                  <a:pt x="19099" y="6667"/>
                </a:lnTo>
                <a:lnTo>
                  <a:pt x="17897" y="6426"/>
                </a:lnTo>
                <a:lnTo>
                  <a:pt x="17297" y="6366"/>
                </a:lnTo>
                <a:lnTo>
                  <a:pt x="16696" y="6306"/>
                </a:lnTo>
                <a:lnTo>
                  <a:pt x="16156" y="6306"/>
                </a:lnTo>
                <a:lnTo>
                  <a:pt x="15555" y="6366"/>
                </a:lnTo>
                <a:lnTo>
                  <a:pt x="15375" y="6486"/>
                </a:lnTo>
                <a:lnTo>
                  <a:pt x="15315" y="6667"/>
                </a:lnTo>
                <a:lnTo>
                  <a:pt x="15375" y="6787"/>
                </a:lnTo>
                <a:lnTo>
                  <a:pt x="15495" y="6967"/>
                </a:lnTo>
                <a:lnTo>
                  <a:pt x="16036" y="7267"/>
                </a:lnTo>
                <a:lnTo>
                  <a:pt x="16576" y="7507"/>
                </a:lnTo>
                <a:lnTo>
                  <a:pt x="17237" y="7688"/>
                </a:lnTo>
                <a:lnTo>
                  <a:pt x="17837" y="7868"/>
                </a:lnTo>
                <a:lnTo>
                  <a:pt x="19099" y="8108"/>
                </a:lnTo>
                <a:lnTo>
                  <a:pt x="20360" y="8348"/>
                </a:lnTo>
                <a:lnTo>
                  <a:pt x="21501" y="8588"/>
                </a:lnTo>
                <a:lnTo>
                  <a:pt x="22702" y="8829"/>
                </a:lnTo>
                <a:lnTo>
                  <a:pt x="22282" y="8949"/>
                </a:lnTo>
                <a:lnTo>
                  <a:pt x="21141" y="9249"/>
                </a:lnTo>
                <a:lnTo>
                  <a:pt x="19999" y="9609"/>
                </a:lnTo>
                <a:lnTo>
                  <a:pt x="19459" y="9850"/>
                </a:lnTo>
                <a:lnTo>
                  <a:pt x="18918" y="10090"/>
                </a:lnTo>
                <a:lnTo>
                  <a:pt x="18438" y="10390"/>
                </a:lnTo>
                <a:lnTo>
                  <a:pt x="17958" y="10750"/>
                </a:lnTo>
                <a:lnTo>
                  <a:pt x="17897" y="10871"/>
                </a:lnTo>
                <a:lnTo>
                  <a:pt x="17837" y="10991"/>
                </a:lnTo>
                <a:lnTo>
                  <a:pt x="17897" y="11231"/>
                </a:lnTo>
                <a:lnTo>
                  <a:pt x="18018" y="11411"/>
                </a:lnTo>
                <a:lnTo>
                  <a:pt x="18138" y="11471"/>
                </a:lnTo>
                <a:lnTo>
                  <a:pt x="18798" y="11471"/>
                </a:lnTo>
                <a:lnTo>
                  <a:pt x="19399" y="11411"/>
                </a:lnTo>
                <a:lnTo>
                  <a:pt x="20540" y="11231"/>
                </a:lnTo>
                <a:lnTo>
                  <a:pt x="21621" y="10931"/>
                </a:lnTo>
                <a:lnTo>
                  <a:pt x="22762" y="10630"/>
                </a:lnTo>
                <a:lnTo>
                  <a:pt x="25104" y="10210"/>
                </a:lnTo>
                <a:lnTo>
                  <a:pt x="27507" y="9910"/>
                </a:lnTo>
                <a:lnTo>
                  <a:pt x="29849" y="9729"/>
                </a:lnTo>
                <a:lnTo>
                  <a:pt x="32131" y="9669"/>
                </a:lnTo>
                <a:lnTo>
                  <a:pt x="33392" y="9729"/>
                </a:lnTo>
                <a:lnTo>
                  <a:pt x="34593" y="9790"/>
                </a:lnTo>
                <a:lnTo>
                  <a:pt x="35794" y="9850"/>
                </a:lnTo>
                <a:lnTo>
                  <a:pt x="36996" y="9790"/>
                </a:lnTo>
                <a:lnTo>
                  <a:pt x="37176" y="9729"/>
                </a:lnTo>
                <a:lnTo>
                  <a:pt x="38497" y="10330"/>
                </a:lnTo>
                <a:lnTo>
                  <a:pt x="41079" y="11591"/>
                </a:lnTo>
                <a:lnTo>
                  <a:pt x="42461" y="12192"/>
                </a:lnTo>
                <a:lnTo>
                  <a:pt x="43782" y="12672"/>
                </a:lnTo>
                <a:lnTo>
                  <a:pt x="44082" y="12672"/>
                </a:lnTo>
                <a:lnTo>
                  <a:pt x="44262" y="12612"/>
                </a:lnTo>
                <a:lnTo>
                  <a:pt x="44503" y="12492"/>
                </a:lnTo>
                <a:lnTo>
                  <a:pt x="44683" y="12252"/>
                </a:lnTo>
                <a:lnTo>
                  <a:pt x="44743" y="12072"/>
                </a:lnTo>
                <a:lnTo>
                  <a:pt x="44803" y="11831"/>
                </a:lnTo>
                <a:lnTo>
                  <a:pt x="44743" y="11591"/>
                </a:lnTo>
                <a:lnTo>
                  <a:pt x="44563" y="11351"/>
                </a:lnTo>
                <a:lnTo>
                  <a:pt x="43422" y="10510"/>
                </a:lnTo>
                <a:lnTo>
                  <a:pt x="42160" y="9729"/>
                </a:lnTo>
                <a:lnTo>
                  <a:pt x="40899" y="9069"/>
                </a:lnTo>
                <a:lnTo>
                  <a:pt x="39578" y="8408"/>
                </a:lnTo>
                <a:lnTo>
                  <a:pt x="38197" y="7868"/>
                </a:lnTo>
                <a:lnTo>
                  <a:pt x="36815" y="7327"/>
                </a:lnTo>
                <a:lnTo>
                  <a:pt x="34113" y="6306"/>
                </a:lnTo>
                <a:lnTo>
                  <a:pt x="31771" y="5526"/>
                </a:lnTo>
                <a:lnTo>
                  <a:pt x="29428" y="4745"/>
                </a:lnTo>
                <a:lnTo>
                  <a:pt x="29248" y="4444"/>
                </a:lnTo>
                <a:lnTo>
                  <a:pt x="29068" y="4084"/>
                </a:lnTo>
                <a:lnTo>
                  <a:pt x="28648" y="3484"/>
                </a:lnTo>
                <a:lnTo>
                  <a:pt x="27687" y="2343"/>
                </a:lnTo>
                <a:lnTo>
                  <a:pt x="27146" y="1682"/>
                </a:lnTo>
                <a:lnTo>
                  <a:pt x="26546" y="1021"/>
                </a:lnTo>
                <a:lnTo>
                  <a:pt x="25945" y="481"/>
                </a:lnTo>
                <a:lnTo>
                  <a:pt x="25224" y="0"/>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79" name="Shape 179"/>
          <p:cNvSpPr/>
          <p:nvPr/>
        </p:nvSpPr>
        <p:spPr>
          <a:xfrm>
            <a:off x="7838240" y="1508293"/>
            <a:ext cx="276627" cy="275022"/>
          </a:xfrm>
          <a:custGeom>
            <a:avLst/>
            <a:gdLst/>
            <a:ahLst/>
            <a:cxnLst/>
            <a:rect l="0" t="0" r="0" b="0"/>
            <a:pathLst>
              <a:path w="20060" h="19940" extrusionOk="0">
                <a:moveTo>
                  <a:pt x="12372" y="13093"/>
                </a:moveTo>
                <a:lnTo>
                  <a:pt x="12913" y="13574"/>
                </a:lnTo>
                <a:lnTo>
                  <a:pt x="12973" y="13874"/>
                </a:lnTo>
                <a:lnTo>
                  <a:pt x="13093" y="14114"/>
                </a:lnTo>
                <a:lnTo>
                  <a:pt x="13093" y="14114"/>
                </a:lnTo>
                <a:lnTo>
                  <a:pt x="12372" y="13093"/>
                </a:lnTo>
                <a:close/>
                <a:moveTo>
                  <a:pt x="14114" y="1"/>
                </a:moveTo>
                <a:lnTo>
                  <a:pt x="13874" y="962"/>
                </a:lnTo>
                <a:lnTo>
                  <a:pt x="13694" y="1983"/>
                </a:lnTo>
                <a:lnTo>
                  <a:pt x="13694" y="2463"/>
                </a:lnTo>
                <a:lnTo>
                  <a:pt x="13694" y="3004"/>
                </a:lnTo>
                <a:lnTo>
                  <a:pt x="13754" y="3484"/>
                </a:lnTo>
                <a:lnTo>
                  <a:pt x="13934" y="3965"/>
                </a:lnTo>
                <a:lnTo>
                  <a:pt x="10090" y="9130"/>
                </a:lnTo>
                <a:lnTo>
                  <a:pt x="10030" y="9250"/>
                </a:lnTo>
                <a:lnTo>
                  <a:pt x="10090" y="7328"/>
                </a:lnTo>
                <a:lnTo>
                  <a:pt x="10150" y="6067"/>
                </a:lnTo>
                <a:lnTo>
                  <a:pt x="10391" y="5947"/>
                </a:lnTo>
                <a:lnTo>
                  <a:pt x="10571" y="5826"/>
                </a:lnTo>
                <a:lnTo>
                  <a:pt x="10751" y="5646"/>
                </a:lnTo>
                <a:lnTo>
                  <a:pt x="10871" y="5406"/>
                </a:lnTo>
                <a:lnTo>
                  <a:pt x="10931" y="5226"/>
                </a:lnTo>
                <a:lnTo>
                  <a:pt x="10931" y="4986"/>
                </a:lnTo>
                <a:lnTo>
                  <a:pt x="10931" y="4745"/>
                </a:lnTo>
                <a:lnTo>
                  <a:pt x="10811" y="4565"/>
                </a:lnTo>
                <a:lnTo>
                  <a:pt x="10751" y="4325"/>
                </a:lnTo>
                <a:lnTo>
                  <a:pt x="10571" y="4145"/>
                </a:lnTo>
                <a:lnTo>
                  <a:pt x="10451" y="4025"/>
                </a:lnTo>
                <a:lnTo>
                  <a:pt x="10210" y="3905"/>
                </a:lnTo>
                <a:lnTo>
                  <a:pt x="10030" y="3845"/>
                </a:lnTo>
                <a:lnTo>
                  <a:pt x="9550" y="3845"/>
                </a:lnTo>
                <a:lnTo>
                  <a:pt x="9310" y="3905"/>
                </a:lnTo>
                <a:lnTo>
                  <a:pt x="9129" y="4025"/>
                </a:lnTo>
                <a:lnTo>
                  <a:pt x="8949" y="4145"/>
                </a:lnTo>
                <a:lnTo>
                  <a:pt x="8829" y="4325"/>
                </a:lnTo>
                <a:lnTo>
                  <a:pt x="8709" y="4565"/>
                </a:lnTo>
                <a:lnTo>
                  <a:pt x="8649" y="4745"/>
                </a:lnTo>
                <a:lnTo>
                  <a:pt x="8649" y="4986"/>
                </a:lnTo>
                <a:lnTo>
                  <a:pt x="8709" y="5346"/>
                </a:lnTo>
                <a:lnTo>
                  <a:pt x="8889" y="5706"/>
                </a:lnTo>
                <a:lnTo>
                  <a:pt x="9129" y="5947"/>
                </a:lnTo>
                <a:lnTo>
                  <a:pt x="9490" y="6067"/>
                </a:lnTo>
                <a:lnTo>
                  <a:pt x="9430" y="6847"/>
                </a:lnTo>
                <a:lnTo>
                  <a:pt x="9250" y="8469"/>
                </a:lnTo>
                <a:lnTo>
                  <a:pt x="6907" y="5166"/>
                </a:lnTo>
                <a:lnTo>
                  <a:pt x="6006" y="3965"/>
                </a:lnTo>
                <a:lnTo>
                  <a:pt x="6427" y="2764"/>
                </a:lnTo>
                <a:lnTo>
                  <a:pt x="6547" y="2463"/>
                </a:lnTo>
                <a:lnTo>
                  <a:pt x="6607" y="2163"/>
                </a:lnTo>
                <a:lnTo>
                  <a:pt x="6667" y="1863"/>
                </a:lnTo>
                <a:lnTo>
                  <a:pt x="6547" y="1562"/>
                </a:lnTo>
                <a:lnTo>
                  <a:pt x="6487" y="1502"/>
                </a:lnTo>
                <a:lnTo>
                  <a:pt x="6367" y="1502"/>
                </a:lnTo>
                <a:lnTo>
                  <a:pt x="6127" y="1683"/>
                </a:lnTo>
                <a:lnTo>
                  <a:pt x="5946" y="1923"/>
                </a:lnTo>
                <a:lnTo>
                  <a:pt x="5826" y="2163"/>
                </a:lnTo>
                <a:lnTo>
                  <a:pt x="5706" y="2463"/>
                </a:lnTo>
                <a:lnTo>
                  <a:pt x="5406" y="3244"/>
                </a:lnTo>
                <a:lnTo>
                  <a:pt x="5226" y="2944"/>
                </a:lnTo>
                <a:lnTo>
                  <a:pt x="4565" y="2043"/>
                </a:lnTo>
                <a:lnTo>
                  <a:pt x="4205" y="1683"/>
                </a:lnTo>
                <a:lnTo>
                  <a:pt x="3965" y="1502"/>
                </a:lnTo>
                <a:lnTo>
                  <a:pt x="3724" y="1382"/>
                </a:lnTo>
                <a:lnTo>
                  <a:pt x="3604" y="1382"/>
                </a:lnTo>
                <a:lnTo>
                  <a:pt x="3604" y="1442"/>
                </a:lnTo>
                <a:lnTo>
                  <a:pt x="3724" y="1923"/>
                </a:lnTo>
                <a:lnTo>
                  <a:pt x="3904" y="2343"/>
                </a:lnTo>
                <a:lnTo>
                  <a:pt x="4505" y="3124"/>
                </a:lnTo>
                <a:lnTo>
                  <a:pt x="5046" y="3965"/>
                </a:lnTo>
                <a:lnTo>
                  <a:pt x="4385" y="3905"/>
                </a:lnTo>
                <a:lnTo>
                  <a:pt x="3784" y="3845"/>
                </a:lnTo>
                <a:lnTo>
                  <a:pt x="3544" y="3784"/>
                </a:lnTo>
                <a:lnTo>
                  <a:pt x="3244" y="3845"/>
                </a:lnTo>
                <a:lnTo>
                  <a:pt x="3064" y="3905"/>
                </a:lnTo>
                <a:lnTo>
                  <a:pt x="3004" y="4025"/>
                </a:lnTo>
                <a:lnTo>
                  <a:pt x="2944" y="4205"/>
                </a:lnTo>
                <a:lnTo>
                  <a:pt x="3064" y="4385"/>
                </a:lnTo>
                <a:lnTo>
                  <a:pt x="3304" y="4505"/>
                </a:lnTo>
                <a:lnTo>
                  <a:pt x="3604" y="4685"/>
                </a:lnTo>
                <a:lnTo>
                  <a:pt x="3904" y="4745"/>
                </a:lnTo>
                <a:lnTo>
                  <a:pt x="4265" y="4805"/>
                </a:lnTo>
                <a:lnTo>
                  <a:pt x="4565" y="4865"/>
                </a:lnTo>
                <a:lnTo>
                  <a:pt x="4925" y="4865"/>
                </a:lnTo>
                <a:lnTo>
                  <a:pt x="5226" y="4805"/>
                </a:lnTo>
                <a:lnTo>
                  <a:pt x="5466" y="4685"/>
                </a:lnTo>
                <a:lnTo>
                  <a:pt x="5526" y="4625"/>
                </a:lnTo>
                <a:lnTo>
                  <a:pt x="6067" y="5406"/>
                </a:lnTo>
                <a:lnTo>
                  <a:pt x="8229" y="8469"/>
                </a:lnTo>
                <a:lnTo>
                  <a:pt x="7148" y="7688"/>
                </a:lnTo>
                <a:lnTo>
                  <a:pt x="6847" y="7388"/>
                </a:lnTo>
                <a:lnTo>
                  <a:pt x="6487" y="7208"/>
                </a:lnTo>
                <a:lnTo>
                  <a:pt x="6487" y="7148"/>
                </a:lnTo>
                <a:lnTo>
                  <a:pt x="6427" y="6787"/>
                </a:lnTo>
                <a:lnTo>
                  <a:pt x="6247" y="6487"/>
                </a:lnTo>
                <a:lnTo>
                  <a:pt x="5946" y="6307"/>
                </a:lnTo>
                <a:lnTo>
                  <a:pt x="5766" y="6247"/>
                </a:lnTo>
                <a:lnTo>
                  <a:pt x="5406" y="6247"/>
                </a:lnTo>
                <a:lnTo>
                  <a:pt x="5226" y="6307"/>
                </a:lnTo>
                <a:lnTo>
                  <a:pt x="4925" y="6487"/>
                </a:lnTo>
                <a:lnTo>
                  <a:pt x="4685" y="6787"/>
                </a:lnTo>
                <a:lnTo>
                  <a:pt x="4685" y="6967"/>
                </a:lnTo>
                <a:lnTo>
                  <a:pt x="4625" y="7148"/>
                </a:lnTo>
                <a:lnTo>
                  <a:pt x="4745" y="7508"/>
                </a:lnTo>
                <a:lnTo>
                  <a:pt x="4925" y="7808"/>
                </a:lnTo>
                <a:lnTo>
                  <a:pt x="5226" y="7988"/>
                </a:lnTo>
                <a:lnTo>
                  <a:pt x="5406" y="8048"/>
                </a:lnTo>
                <a:lnTo>
                  <a:pt x="5826" y="8048"/>
                </a:lnTo>
                <a:lnTo>
                  <a:pt x="6127" y="7928"/>
                </a:lnTo>
                <a:lnTo>
                  <a:pt x="6487" y="8229"/>
                </a:lnTo>
                <a:lnTo>
                  <a:pt x="6907" y="8589"/>
                </a:lnTo>
                <a:lnTo>
                  <a:pt x="7328" y="8949"/>
                </a:lnTo>
                <a:lnTo>
                  <a:pt x="7328" y="8949"/>
                </a:lnTo>
                <a:lnTo>
                  <a:pt x="4925" y="8409"/>
                </a:lnTo>
                <a:lnTo>
                  <a:pt x="4565" y="8289"/>
                </a:lnTo>
                <a:lnTo>
                  <a:pt x="4265" y="7928"/>
                </a:lnTo>
                <a:lnTo>
                  <a:pt x="3965" y="7568"/>
                </a:lnTo>
                <a:lnTo>
                  <a:pt x="2884" y="6367"/>
                </a:lnTo>
                <a:lnTo>
                  <a:pt x="2823" y="6307"/>
                </a:lnTo>
                <a:lnTo>
                  <a:pt x="2703" y="6367"/>
                </a:lnTo>
                <a:lnTo>
                  <a:pt x="2643" y="6487"/>
                </a:lnTo>
                <a:lnTo>
                  <a:pt x="2643" y="6607"/>
                </a:lnTo>
                <a:lnTo>
                  <a:pt x="3664" y="7988"/>
                </a:lnTo>
                <a:lnTo>
                  <a:pt x="3724" y="8109"/>
                </a:lnTo>
                <a:lnTo>
                  <a:pt x="3724" y="8109"/>
                </a:lnTo>
                <a:lnTo>
                  <a:pt x="2823" y="7868"/>
                </a:lnTo>
                <a:lnTo>
                  <a:pt x="1983" y="7688"/>
                </a:lnTo>
                <a:lnTo>
                  <a:pt x="1082" y="7508"/>
                </a:lnTo>
                <a:lnTo>
                  <a:pt x="61" y="7508"/>
                </a:lnTo>
                <a:lnTo>
                  <a:pt x="1" y="7628"/>
                </a:lnTo>
                <a:lnTo>
                  <a:pt x="61" y="7748"/>
                </a:lnTo>
                <a:lnTo>
                  <a:pt x="121" y="7868"/>
                </a:lnTo>
                <a:lnTo>
                  <a:pt x="601" y="8048"/>
                </a:lnTo>
                <a:lnTo>
                  <a:pt x="1082" y="8289"/>
                </a:lnTo>
                <a:lnTo>
                  <a:pt x="2043" y="8589"/>
                </a:lnTo>
                <a:lnTo>
                  <a:pt x="4085" y="9009"/>
                </a:lnTo>
                <a:lnTo>
                  <a:pt x="3664" y="9310"/>
                </a:lnTo>
                <a:lnTo>
                  <a:pt x="3244" y="9550"/>
                </a:lnTo>
                <a:lnTo>
                  <a:pt x="2523" y="10030"/>
                </a:lnTo>
                <a:lnTo>
                  <a:pt x="2163" y="10271"/>
                </a:lnTo>
                <a:lnTo>
                  <a:pt x="1863" y="10571"/>
                </a:lnTo>
                <a:lnTo>
                  <a:pt x="1863" y="10691"/>
                </a:lnTo>
                <a:lnTo>
                  <a:pt x="1863" y="10751"/>
                </a:lnTo>
                <a:lnTo>
                  <a:pt x="1923" y="10811"/>
                </a:lnTo>
                <a:lnTo>
                  <a:pt x="2043" y="10811"/>
                </a:lnTo>
                <a:lnTo>
                  <a:pt x="2403" y="10631"/>
                </a:lnTo>
                <a:lnTo>
                  <a:pt x="2763" y="10451"/>
                </a:lnTo>
                <a:lnTo>
                  <a:pt x="3484" y="9970"/>
                </a:lnTo>
                <a:lnTo>
                  <a:pt x="4085" y="9550"/>
                </a:lnTo>
                <a:lnTo>
                  <a:pt x="4325" y="9370"/>
                </a:lnTo>
                <a:lnTo>
                  <a:pt x="4625" y="9130"/>
                </a:lnTo>
                <a:lnTo>
                  <a:pt x="4745" y="9190"/>
                </a:lnTo>
                <a:lnTo>
                  <a:pt x="8469" y="10150"/>
                </a:lnTo>
                <a:lnTo>
                  <a:pt x="7087" y="10571"/>
                </a:lnTo>
                <a:lnTo>
                  <a:pt x="6367" y="10871"/>
                </a:lnTo>
                <a:lnTo>
                  <a:pt x="5706" y="11171"/>
                </a:lnTo>
                <a:lnTo>
                  <a:pt x="5526" y="10991"/>
                </a:lnTo>
                <a:lnTo>
                  <a:pt x="5286" y="10931"/>
                </a:lnTo>
                <a:lnTo>
                  <a:pt x="4986" y="10871"/>
                </a:lnTo>
                <a:lnTo>
                  <a:pt x="4685" y="10931"/>
                </a:lnTo>
                <a:lnTo>
                  <a:pt x="4445" y="10991"/>
                </a:lnTo>
                <a:lnTo>
                  <a:pt x="4205" y="11171"/>
                </a:lnTo>
                <a:lnTo>
                  <a:pt x="4085" y="11352"/>
                </a:lnTo>
                <a:lnTo>
                  <a:pt x="3965" y="11532"/>
                </a:lnTo>
                <a:lnTo>
                  <a:pt x="3904" y="11712"/>
                </a:lnTo>
                <a:lnTo>
                  <a:pt x="3904" y="11952"/>
                </a:lnTo>
                <a:lnTo>
                  <a:pt x="3904" y="12132"/>
                </a:lnTo>
                <a:lnTo>
                  <a:pt x="3965" y="12373"/>
                </a:lnTo>
                <a:lnTo>
                  <a:pt x="4085" y="12553"/>
                </a:lnTo>
                <a:lnTo>
                  <a:pt x="4205" y="12733"/>
                </a:lnTo>
                <a:lnTo>
                  <a:pt x="4445" y="12913"/>
                </a:lnTo>
                <a:lnTo>
                  <a:pt x="4685" y="12973"/>
                </a:lnTo>
                <a:lnTo>
                  <a:pt x="4986" y="13033"/>
                </a:lnTo>
                <a:lnTo>
                  <a:pt x="5286" y="12973"/>
                </a:lnTo>
                <a:lnTo>
                  <a:pt x="5526" y="12853"/>
                </a:lnTo>
                <a:lnTo>
                  <a:pt x="5826" y="12673"/>
                </a:lnTo>
                <a:lnTo>
                  <a:pt x="6006" y="12373"/>
                </a:lnTo>
                <a:lnTo>
                  <a:pt x="6067" y="12072"/>
                </a:lnTo>
                <a:lnTo>
                  <a:pt x="6727" y="11952"/>
                </a:lnTo>
                <a:lnTo>
                  <a:pt x="7328" y="11712"/>
                </a:lnTo>
                <a:lnTo>
                  <a:pt x="8529" y="11231"/>
                </a:lnTo>
                <a:lnTo>
                  <a:pt x="8529" y="11231"/>
                </a:lnTo>
                <a:lnTo>
                  <a:pt x="6127" y="14595"/>
                </a:lnTo>
                <a:lnTo>
                  <a:pt x="5286" y="15856"/>
                </a:lnTo>
                <a:lnTo>
                  <a:pt x="4865" y="15736"/>
                </a:lnTo>
                <a:lnTo>
                  <a:pt x="4445" y="15616"/>
                </a:lnTo>
                <a:lnTo>
                  <a:pt x="3904" y="15495"/>
                </a:lnTo>
                <a:lnTo>
                  <a:pt x="3304" y="15435"/>
                </a:lnTo>
                <a:lnTo>
                  <a:pt x="3064" y="15375"/>
                </a:lnTo>
                <a:lnTo>
                  <a:pt x="2884" y="15435"/>
                </a:lnTo>
                <a:lnTo>
                  <a:pt x="2463" y="15495"/>
                </a:lnTo>
                <a:lnTo>
                  <a:pt x="2403" y="15616"/>
                </a:lnTo>
                <a:lnTo>
                  <a:pt x="2403" y="15676"/>
                </a:lnTo>
                <a:lnTo>
                  <a:pt x="2703" y="15976"/>
                </a:lnTo>
                <a:lnTo>
                  <a:pt x="3004" y="16156"/>
                </a:lnTo>
                <a:lnTo>
                  <a:pt x="3664" y="16336"/>
                </a:lnTo>
                <a:lnTo>
                  <a:pt x="4265" y="16456"/>
                </a:lnTo>
                <a:lnTo>
                  <a:pt x="4745" y="16577"/>
                </a:lnTo>
                <a:lnTo>
                  <a:pt x="4205" y="17357"/>
                </a:lnTo>
                <a:lnTo>
                  <a:pt x="3965" y="17718"/>
                </a:lnTo>
                <a:lnTo>
                  <a:pt x="3724" y="18018"/>
                </a:lnTo>
                <a:lnTo>
                  <a:pt x="3604" y="18378"/>
                </a:lnTo>
                <a:lnTo>
                  <a:pt x="3604" y="18618"/>
                </a:lnTo>
                <a:lnTo>
                  <a:pt x="3664" y="18799"/>
                </a:lnTo>
                <a:lnTo>
                  <a:pt x="3724" y="18859"/>
                </a:lnTo>
                <a:lnTo>
                  <a:pt x="3965" y="18799"/>
                </a:lnTo>
                <a:lnTo>
                  <a:pt x="4205" y="18739"/>
                </a:lnTo>
                <a:lnTo>
                  <a:pt x="4385" y="18558"/>
                </a:lnTo>
                <a:lnTo>
                  <a:pt x="4565" y="18438"/>
                </a:lnTo>
                <a:lnTo>
                  <a:pt x="4865" y="18018"/>
                </a:lnTo>
                <a:lnTo>
                  <a:pt x="5166" y="17597"/>
                </a:lnTo>
                <a:lnTo>
                  <a:pt x="5646" y="16997"/>
                </a:lnTo>
                <a:lnTo>
                  <a:pt x="5766" y="17778"/>
                </a:lnTo>
                <a:lnTo>
                  <a:pt x="5886" y="18558"/>
                </a:lnTo>
                <a:lnTo>
                  <a:pt x="6067" y="19279"/>
                </a:lnTo>
                <a:lnTo>
                  <a:pt x="6187" y="19579"/>
                </a:lnTo>
                <a:lnTo>
                  <a:pt x="6367" y="19940"/>
                </a:lnTo>
                <a:lnTo>
                  <a:pt x="6427" y="19940"/>
                </a:lnTo>
                <a:lnTo>
                  <a:pt x="6547" y="19880"/>
                </a:lnTo>
                <a:lnTo>
                  <a:pt x="6547" y="19519"/>
                </a:lnTo>
                <a:lnTo>
                  <a:pt x="6547" y="19159"/>
                </a:lnTo>
                <a:lnTo>
                  <a:pt x="6427" y="18438"/>
                </a:lnTo>
                <a:lnTo>
                  <a:pt x="6247" y="17597"/>
                </a:lnTo>
                <a:lnTo>
                  <a:pt x="6006" y="16757"/>
                </a:lnTo>
                <a:lnTo>
                  <a:pt x="5946" y="16637"/>
                </a:lnTo>
                <a:lnTo>
                  <a:pt x="7208" y="14955"/>
                </a:lnTo>
                <a:lnTo>
                  <a:pt x="8949" y="12673"/>
                </a:lnTo>
                <a:lnTo>
                  <a:pt x="8829" y="14655"/>
                </a:lnTo>
                <a:lnTo>
                  <a:pt x="8589" y="14715"/>
                </a:lnTo>
                <a:lnTo>
                  <a:pt x="8409" y="14775"/>
                </a:lnTo>
                <a:lnTo>
                  <a:pt x="8289" y="14895"/>
                </a:lnTo>
                <a:lnTo>
                  <a:pt x="8169" y="15015"/>
                </a:lnTo>
                <a:lnTo>
                  <a:pt x="7988" y="15375"/>
                </a:lnTo>
                <a:lnTo>
                  <a:pt x="7928" y="15736"/>
                </a:lnTo>
                <a:lnTo>
                  <a:pt x="8048" y="16096"/>
                </a:lnTo>
                <a:lnTo>
                  <a:pt x="8229" y="16396"/>
                </a:lnTo>
                <a:lnTo>
                  <a:pt x="8349" y="16516"/>
                </a:lnTo>
                <a:lnTo>
                  <a:pt x="8529" y="16637"/>
                </a:lnTo>
                <a:lnTo>
                  <a:pt x="8709" y="16697"/>
                </a:lnTo>
                <a:lnTo>
                  <a:pt x="8949" y="16697"/>
                </a:lnTo>
                <a:lnTo>
                  <a:pt x="9250" y="16637"/>
                </a:lnTo>
                <a:lnTo>
                  <a:pt x="9550" y="16516"/>
                </a:lnTo>
                <a:lnTo>
                  <a:pt x="9730" y="16336"/>
                </a:lnTo>
                <a:lnTo>
                  <a:pt x="9850" y="16096"/>
                </a:lnTo>
                <a:lnTo>
                  <a:pt x="9910" y="15796"/>
                </a:lnTo>
                <a:lnTo>
                  <a:pt x="9910" y="15495"/>
                </a:lnTo>
                <a:lnTo>
                  <a:pt x="9850" y="15255"/>
                </a:lnTo>
                <a:lnTo>
                  <a:pt x="9730" y="15015"/>
                </a:lnTo>
                <a:lnTo>
                  <a:pt x="9910" y="11352"/>
                </a:lnTo>
                <a:lnTo>
                  <a:pt x="10030" y="11171"/>
                </a:lnTo>
                <a:lnTo>
                  <a:pt x="10150" y="11231"/>
                </a:lnTo>
                <a:lnTo>
                  <a:pt x="12493" y="14775"/>
                </a:lnTo>
                <a:lnTo>
                  <a:pt x="13634" y="16456"/>
                </a:lnTo>
                <a:lnTo>
                  <a:pt x="13514" y="16577"/>
                </a:lnTo>
                <a:lnTo>
                  <a:pt x="13393" y="16697"/>
                </a:lnTo>
                <a:lnTo>
                  <a:pt x="13213" y="16997"/>
                </a:lnTo>
                <a:lnTo>
                  <a:pt x="13033" y="17658"/>
                </a:lnTo>
                <a:lnTo>
                  <a:pt x="12913" y="18018"/>
                </a:lnTo>
                <a:lnTo>
                  <a:pt x="12793" y="18438"/>
                </a:lnTo>
                <a:lnTo>
                  <a:pt x="12793" y="18799"/>
                </a:lnTo>
                <a:lnTo>
                  <a:pt x="12793" y="18979"/>
                </a:lnTo>
                <a:lnTo>
                  <a:pt x="12913" y="19159"/>
                </a:lnTo>
                <a:lnTo>
                  <a:pt x="12973" y="19219"/>
                </a:lnTo>
                <a:lnTo>
                  <a:pt x="13093" y="19219"/>
                </a:lnTo>
                <a:lnTo>
                  <a:pt x="13213" y="19099"/>
                </a:lnTo>
                <a:lnTo>
                  <a:pt x="13393" y="18979"/>
                </a:lnTo>
                <a:lnTo>
                  <a:pt x="13574" y="18678"/>
                </a:lnTo>
                <a:lnTo>
                  <a:pt x="13694" y="18378"/>
                </a:lnTo>
                <a:lnTo>
                  <a:pt x="13814" y="18018"/>
                </a:lnTo>
                <a:lnTo>
                  <a:pt x="13934" y="17597"/>
                </a:lnTo>
                <a:lnTo>
                  <a:pt x="14054" y="17117"/>
                </a:lnTo>
                <a:lnTo>
                  <a:pt x="14835" y="18138"/>
                </a:lnTo>
                <a:lnTo>
                  <a:pt x="15676" y="19099"/>
                </a:lnTo>
                <a:lnTo>
                  <a:pt x="15736" y="19159"/>
                </a:lnTo>
                <a:lnTo>
                  <a:pt x="15856" y="19159"/>
                </a:lnTo>
                <a:lnTo>
                  <a:pt x="15916" y="19039"/>
                </a:lnTo>
                <a:lnTo>
                  <a:pt x="15916" y="18919"/>
                </a:lnTo>
                <a:lnTo>
                  <a:pt x="15556" y="18078"/>
                </a:lnTo>
                <a:lnTo>
                  <a:pt x="15075" y="17237"/>
                </a:lnTo>
                <a:lnTo>
                  <a:pt x="15616" y="17237"/>
                </a:lnTo>
                <a:lnTo>
                  <a:pt x="16697" y="17417"/>
                </a:lnTo>
                <a:lnTo>
                  <a:pt x="17237" y="17477"/>
                </a:lnTo>
                <a:lnTo>
                  <a:pt x="17718" y="17477"/>
                </a:lnTo>
                <a:lnTo>
                  <a:pt x="17898" y="17417"/>
                </a:lnTo>
                <a:lnTo>
                  <a:pt x="17958" y="17237"/>
                </a:lnTo>
                <a:lnTo>
                  <a:pt x="17958" y="17117"/>
                </a:lnTo>
                <a:lnTo>
                  <a:pt x="17838" y="16997"/>
                </a:lnTo>
                <a:lnTo>
                  <a:pt x="17357" y="16877"/>
                </a:lnTo>
                <a:lnTo>
                  <a:pt x="16817" y="16757"/>
                </a:lnTo>
                <a:lnTo>
                  <a:pt x="15736" y="16577"/>
                </a:lnTo>
                <a:lnTo>
                  <a:pt x="15135" y="16456"/>
                </a:lnTo>
                <a:lnTo>
                  <a:pt x="14535" y="16336"/>
                </a:lnTo>
                <a:lnTo>
                  <a:pt x="13333" y="14535"/>
                </a:lnTo>
                <a:lnTo>
                  <a:pt x="13093" y="14174"/>
                </a:lnTo>
                <a:lnTo>
                  <a:pt x="13273" y="14354"/>
                </a:lnTo>
                <a:lnTo>
                  <a:pt x="13454" y="14535"/>
                </a:lnTo>
                <a:lnTo>
                  <a:pt x="13634" y="14595"/>
                </a:lnTo>
                <a:lnTo>
                  <a:pt x="13814" y="14655"/>
                </a:lnTo>
                <a:lnTo>
                  <a:pt x="14054" y="14655"/>
                </a:lnTo>
                <a:lnTo>
                  <a:pt x="14294" y="14595"/>
                </a:lnTo>
                <a:lnTo>
                  <a:pt x="14474" y="14475"/>
                </a:lnTo>
                <a:lnTo>
                  <a:pt x="14655" y="14354"/>
                </a:lnTo>
                <a:lnTo>
                  <a:pt x="14715" y="14174"/>
                </a:lnTo>
                <a:lnTo>
                  <a:pt x="14835" y="13994"/>
                </a:lnTo>
                <a:lnTo>
                  <a:pt x="14895" y="13634"/>
                </a:lnTo>
                <a:lnTo>
                  <a:pt x="14835" y="13273"/>
                </a:lnTo>
                <a:lnTo>
                  <a:pt x="14715" y="13093"/>
                </a:lnTo>
                <a:lnTo>
                  <a:pt x="14655" y="12913"/>
                </a:lnTo>
                <a:lnTo>
                  <a:pt x="14474" y="12793"/>
                </a:lnTo>
                <a:lnTo>
                  <a:pt x="14294" y="12673"/>
                </a:lnTo>
                <a:lnTo>
                  <a:pt x="14054" y="12613"/>
                </a:lnTo>
                <a:lnTo>
                  <a:pt x="13694" y="12613"/>
                </a:lnTo>
                <a:lnTo>
                  <a:pt x="13454" y="12733"/>
                </a:lnTo>
                <a:lnTo>
                  <a:pt x="11111" y="10811"/>
                </a:lnTo>
                <a:lnTo>
                  <a:pt x="14414" y="11592"/>
                </a:lnTo>
                <a:lnTo>
                  <a:pt x="16096" y="12072"/>
                </a:lnTo>
                <a:lnTo>
                  <a:pt x="16216" y="12433"/>
                </a:lnTo>
                <a:lnTo>
                  <a:pt x="16456" y="12793"/>
                </a:lnTo>
                <a:lnTo>
                  <a:pt x="16937" y="13394"/>
                </a:lnTo>
                <a:lnTo>
                  <a:pt x="17477" y="14174"/>
                </a:lnTo>
                <a:lnTo>
                  <a:pt x="17718" y="14535"/>
                </a:lnTo>
                <a:lnTo>
                  <a:pt x="18018" y="14895"/>
                </a:lnTo>
                <a:lnTo>
                  <a:pt x="18138" y="14955"/>
                </a:lnTo>
                <a:lnTo>
                  <a:pt x="18198" y="14895"/>
                </a:lnTo>
                <a:lnTo>
                  <a:pt x="18258" y="14835"/>
                </a:lnTo>
                <a:lnTo>
                  <a:pt x="18258" y="14775"/>
                </a:lnTo>
                <a:lnTo>
                  <a:pt x="18018" y="14354"/>
                </a:lnTo>
                <a:lnTo>
                  <a:pt x="17778" y="13934"/>
                </a:lnTo>
                <a:lnTo>
                  <a:pt x="17297" y="13153"/>
                </a:lnTo>
                <a:lnTo>
                  <a:pt x="17057" y="12733"/>
                </a:lnTo>
                <a:lnTo>
                  <a:pt x="16757" y="12252"/>
                </a:lnTo>
                <a:lnTo>
                  <a:pt x="16757" y="12252"/>
                </a:lnTo>
                <a:lnTo>
                  <a:pt x="18138" y="12553"/>
                </a:lnTo>
                <a:lnTo>
                  <a:pt x="18799" y="12673"/>
                </a:lnTo>
                <a:lnTo>
                  <a:pt x="19519" y="12793"/>
                </a:lnTo>
                <a:lnTo>
                  <a:pt x="19699" y="12733"/>
                </a:lnTo>
                <a:lnTo>
                  <a:pt x="19820" y="12673"/>
                </a:lnTo>
                <a:lnTo>
                  <a:pt x="19940" y="12553"/>
                </a:lnTo>
                <a:lnTo>
                  <a:pt x="20060" y="12433"/>
                </a:lnTo>
                <a:lnTo>
                  <a:pt x="20060" y="12252"/>
                </a:lnTo>
                <a:lnTo>
                  <a:pt x="20060" y="12132"/>
                </a:lnTo>
                <a:lnTo>
                  <a:pt x="20000" y="12012"/>
                </a:lnTo>
                <a:lnTo>
                  <a:pt x="19820" y="11892"/>
                </a:lnTo>
                <a:lnTo>
                  <a:pt x="18739" y="11532"/>
                </a:lnTo>
                <a:lnTo>
                  <a:pt x="17657" y="11231"/>
                </a:lnTo>
                <a:lnTo>
                  <a:pt x="18018" y="11051"/>
                </a:lnTo>
                <a:lnTo>
                  <a:pt x="18618" y="10631"/>
                </a:lnTo>
                <a:lnTo>
                  <a:pt x="18919" y="10391"/>
                </a:lnTo>
                <a:lnTo>
                  <a:pt x="19219" y="10090"/>
                </a:lnTo>
                <a:lnTo>
                  <a:pt x="19279" y="9970"/>
                </a:lnTo>
                <a:lnTo>
                  <a:pt x="19279" y="9850"/>
                </a:lnTo>
                <a:lnTo>
                  <a:pt x="19279" y="9670"/>
                </a:lnTo>
                <a:lnTo>
                  <a:pt x="19219" y="9550"/>
                </a:lnTo>
                <a:lnTo>
                  <a:pt x="19159" y="9490"/>
                </a:lnTo>
                <a:lnTo>
                  <a:pt x="19039" y="9370"/>
                </a:lnTo>
                <a:lnTo>
                  <a:pt x="18739" y="9370"/>
                </a:lnTo>
                <a:lnTo>
                  <a:pt x="18378" y="9550"/>
                </a:lnTo>
                <a:lnTo>
                  <a:pt x="18018" y="9790"/>
                </a:lnTo>
                <a:lnTo>
                  <a:pt x="17417" y="10271"/>
                </a:lnTo>
                <a:lnTo>
                  <a:pt x="16937" y="10631"/>
                </a:lnTo>
                <a:lnTo>
                  <a:pt x="16516" y="10991"/>
                </a:lnTo>
                <a:lnTo>
                  <a:pt x="15075" y="10691"/>
                </a:lnTo>
                <a:lnTo>
                  <a:pt x="11952" y="9970"/>
                </a:lnTo>
                <a:lnTo>
                  <a:pt x="13153" y="9430"/>
                </a:lnTo>
                <a:lnTo>
                  <a:pt x="13333" y="9610"/>
                </a:lnTo>
                <a:lnTo>
                  <a:pt x="13574" y="9730"/>
                </a:lnTo>
                <a:lnTo>
                  <a:pt x="13874" y="9850"/>
                </a:lnTo>
                <a:lnTo>
                  <a:pt x="14174" y="9730"/>
                </a:lnTo>
                <a:lnTo>
                  <a:pt x="14414" y="9610"/>
                </a:lnTo>
                <a:lnTo>
                  <a:pt x="14595" y="9310"/>
                </a:lnTo>
                <a:lnTo>
                  <a:pt x="14655" y="9009"/>
                </a:lnTo>
                <a:lnTo>
                  <a:pt x="14655" y="8949"/>
                </a:lnTo>
                <a:lnTo>
                  <a:pt x="14655" y="8769"/>
                </a:lnTo>
                <a:lnTo>
                  <a:pt x="14595" y="8649"/>
                </a:lnTo>
                <a:lnTo>
                  <a:pt x="14414" y="8409"/>
                </a:lnTo>
                <a:lnTo>
                  <a:pt x="14174" y="8229"/>
                </a:lnTo>
                <a:lnTo>
                  <a:pt x="13994" y="8169"/>
                </a:lnTo>
                <a:lnTo>
                  <a:pt x="13634" y="8169"/>
                </a:lnTo>
                <a:lnTo>
                  <a:pt x="13454" y="8289"/>
                </a:lnTo>
                <a:lnTo>
                  <a:pt x="13273" y="8409"/>
                </a:lnTo>
                <a:lnTo>
                  <a:pt x="13153" y="8589"/>
                </a:lnTo>
                <a:lnTo>
                  <a:pt x="12372" y="8769"/>
                </a:lnTo>
                <a:lnTo>
                  <a:pt x="11652" y="9009"/>
                </a:lnTo>
                <a:lnTo>
                  <a:pt x="14775" y="4745"/>
                </a:lnTo>
                <a:lnTo>
                  <a:pt x="14835" y="4745"/>
                </a:lnTo>
                <a:lnTo>
                  <a:pt x="15676" y="4865"/>
                </a:lnTo>
                <a:lnTo>
                  <a:pt x="16576" y="4926"/>
                </a:lnTo>
                <a:lnTo>
                  <a:pt x="17057" y="4926"/>
                </a:lnTo>
                <a:lnTo>
                  <a:pt x="17477" y="4865"/>
                </a:lnTo>
                <a:lnTo>
                  <a:pt x="17898" y="4745"/>
                </a:lnTo>
                <a:lnTo>
                  <a:pt x="18258" y="4565"/>
                </a:lnTo>
                <a:lnTo>
                  <a:pt x="18378" y="4505"/>
                </a:lnTo>
                <a:lnTo>
                  <a:pt x="18378" y="4385"/>
                </a:lnTo>
                <a:lnTo>
                  <a:pt x="18318" y="4265"/>
                </a:lnTo>
                <a:lnTo>
                  <a:pt x="18198" y="4265"/>
                </a:lnTo>
                <a:lnTo>
                  <a:pt x="17898" y="4205"/>
                </a:lnTo>
                <a:lnTo>
                  <a:pt x="17537" y="4145"/>
                </a:lnTo>
                <a:lnTo>
                  <a:pt x="16817" y="4145"/>
                </a:lnTo>
                <a:lnTo>
                  <a:pt x="16096" y="4205"/>
                </a:lnTo>
                <a:lnTo>
                  <a:pt x="15195" y="4205"/>
                </a:lnTo>
                <a:lnTo>
                  <a:pt x="15255" y="4145"/>
                </a:lnTo>
                <a:lnTo>
                  <a:pt x="17237" y="1442"/>
                </a:lnTo>
                <a:lnTo>
                  <a:pt x="17357" y="1142"/>
                </a:lnTo>
                <a:lnTo>
                  <a:pt x="17357" y="962"/>
                </a:lnTo>
                <a:lnTo>
                  <a:pt x="17237" y="782"/>
                </a:lnTo>
                <a:lnTo>
                  <a:pt x="17057" y="662"/>
                </a:lnTo>
                <a:lnTo>
                  <a:pt x="16817" y="601"/>
                </a:lnTo>
                <a:lnTo>
                  <a:pt x="16576" y="662"/>
                </a:lnTo>
                <a:lnTo>
                  <a:pt x="16336" y="782"/>
                </a:lnTo>
                <a:lnTo>
                  <a:pt x="16096" y="1022"/>
                </a:lnTo>
                <a:lnTo>
                  <a:pt x="14414" y="3304"/>
                </a:lnTo>
                <a:lnTo>
                  <a:pt x="14294" y="2223"/>
                </a:lnTo>
                <a:lnTo>
                  <a:pt x="14234" y="1142"/>
                </a:lnTo>
                <a:lnTo>
                  <a:pt x="14234" y="1"/>
                </a:lnTo>
                <a:close/>
              </a:path>
            </a:pathLst>
          </a:custGeom>
          <a:solidFill>
            <a:srgbClr val="79C6CC"/>
          </a:solidFill>
          <a:ln>
            <a:noFill/>
          </a:ln>
        </p:spPr>
        <p:txBody>
          <a:bodyPr lIns="91425" tIns="91425" rIns="91425" bIns="91425" anchor="ctr" anchorCtr="0">
            <a:noAutofit/>
          </a:bodyPr>
          <a:lstStyle/>
          <a:p>
            <a:pPr lvl="0" rtl="0">
              <a:spcBef>
                <a:spcPts val="0"/>
              </a:spcBef>
              <a:buNone/>
            </a:pPr>
            <a:endParaRPr/>
          </a:p>
        </p:txBody>
      </p:sp>
      <p:sp>
        <p:nvSpPr>
          <p:cNvPr id="180" name="Shape 180"/>
          <p:cNvSpPr/>
          <p:nvPr/>
        </p:nvSpPr>
        <p:spPr>
          <a:xfrm>
            <a:off x="8645810" y="222087"/>
            <a:ext cx="236832" cy="230771"/>
          </a:xfrm>
          <a:custGeom>
            <a:avLst/>
            <a:gdLst/>
            <a:ahLst/>
            <a:cxnLst/>
            <a:rect l="0" t="0" r="0" b="0"/>
            <a:pathLst>
              <a:path w="21141" h="20600" extrusionOk="0">
                <a:moveTo>
                  <a:pt x="10991" y="7687"/>
                </a:moveTo>
                <a:lnTo>
                  <a:pt x="11411" y="7867"/>
                </a:lnTo>
                <a:lnTo>
                  <a:pt x="11771" y="7988"/>
                </a:lnTo>
                <a:lnTo>
                  <a:pt x="10931" y="8888"/>
                </a:lnTo>
                <a:lnTo>
                  <a:pt x="10991" y="7687"/>
                </a:lnTo>
                <a:close/>
                <a:moveTo>
                  <a:pt x="10090" y="7507"/>
                </a:moveTo>
                <a:lnTo>
                  <a:pt x="10030" y="9549"/>
                </a:lnTo>
                <a:lnTo>
                  <a:pt x="8048" y="8708"/>
                </a:lnTo>
                <a:lnTo>
                  <a:pt x="8709" y="8288"/>
                </a:lnTo>
                <a:lnTo>
                  <a:pt x="10090" y="7507"/>
                </a:lnTo>
                <a:close/>
                <a:moveTo>
                  <a:pt x="12973" y="7988"/>
                </a:moveTo>
                <a:lnTo>
                  <a:pt x="12973" y="8348"/>
                </a:lnTo>
                <a:lnTo>
                  <a:pt x="13033" y="8648"/>
                </a:lnTo>
                <a:lnTo>
                  <a:pt x="13153" y="9369"/>
                </a:lnTo>
                <a:lnTo>
                  <a:pt x="13273" y="10270"/>
                </a:lnTo>
                <a:lnTo>
                  <a:pt x="13453" y="11110"/>
                </a:lnTo>
                <a:lnTo>
                  <a:pt x="13453" y="11110"/>
                </a:lnTo>
                <a:lnTo>
                  <a:pt x="11351" y="10150"/>
                </a:lnTo>
                <a:lnTo>
                  <a:pt x="11051" y="10029"/>
                </a:lnTo>
                <a:lnTo>
                  <a:pt x="12792" y="8168"/>
                </a:lnTo>
                <a:lnTo>
                  <a:pt x="12912" y="8108"/>
                </a:lnTo>
                <a:lnTo>
                  <a:pt x="12973" y="7988"/>
                </a:lnTo>
                <a:close/>
                <a:moveTo>
                  <a:pt x="7207" y="9549"/>
                </a:moveTo>
                <a:lnTo>
                  <a:pt x="9369" y="10570"/>
                </a:lnTo>
                <a:lnTo>
                  <a:pt x="7267" y="12672"/>
                </a:lnTo>
                <a:lnTo>
                  <a:pt x="7327" y="11831"/>
                </a:lnTo>
                <a:lnTo>
                  <a:pt x="7327" y="10990"/>
                </a:lnTo>
                <a:lnTo>
                  <a:pt x="7327" y="10270"/>
                </a:lnTo>
                <a:lnTo>
                  <a:pt x="7267" y="9909"/>
                </a:lnTo>
                <a:lnTo>
                  <a:pt x="7207" y="9549"/>
                </a:lnTo>
                <a:close/>
                <a:moveTo>
                  <a:pt x="9910" y="11171"/>
                </a:moveTo>
                <a:lnTo>
                  <a:pt x="9790" y="14233"/>
                </a:lnTo>
                <a:lnTo>
                  <a:pt x="9429" y="13993"/>
                </a:lnTo>
                <a:lnTo>
                  <a:pt x="9009" y="13813"/>
                </a:lnTo>
                <a:lnTo>
                  <a:pt x="8168" y="13513"/>
                </a:lnTo>
                <a:lnTo>
                  <a:pt x="7808" y="13393"/>
                </a:lnTo>
                <a:lnTo>
                  <a:pt x="9910" y="11171"/>
                </a:lnTo>
                <a:close/>
                <a:moveTo>
                  <a:pt x="10931" y="11291"/>
                </a:moveTo>
                <a:lnTo>
                  <a:pt x="11171" y="11411"/>
                </a:lnTo>
                <a:lnTo>
                  <a:pt x="13573" y="12492"/>
                </a:lnTo>
                <a:lnTo>
                  <a:pt x="12552" y="13152"/>
                </a:lnTo>
                <a:lnTo>
                  <a:pt x="11651" y="13693"/>
                </a:lnTo>
                <a:lnTo>
                  <a:pt x="10871" y="14233"/>
                </a:lnTo>
                <a:lnTo>
                  <a:pt x="10931" y="11291"/>
                </a:lnTo>
                <a:close/>
                <a:moveTo>
                  <a:pt x="10750" y="0"/>
                </a:moveTo>
                <a:lnTo>
                  <a:pt x="10630" y="60"/>
                </a:lnTo>
                <a:lnTo>
                  <a:pt x="10570" y="120"/>
                </a:lnTo>
                <a:lnTo>
                  <a:pt x="10450" y="661"/>
                </a:lnTo>
                <a:lnTo>
                  <a:pt x="10330" y="1141"/>
                </a:lnTo>
                <a:lnTo>
                  <a:pt x="10270" y="2162"/>
                </a:lnTo>
                <a:lnTo>
                  <a:pt x="10210" y="4264"/>
                </a:lnTo>
                <a:lnTo>
                  <a:pt x="9850" y="3904"/>
                </a:lnTo>
                <a:lnTo>
                  <a:pt x="9489" y="3543"/>
                </a:lnTo>
                <a:lnTo>
                  <a:pt x="8889" y="2943"/>
                </a:lnTo>
                <a:lnTo>
                  <a:pt x="8588" y="2642"/>
                </a:lnTo>
                <a:lnTo>
                  <a:pt x="8228" y="2402"/>
                </a:lnTo>
                <a:lnTo>
                  <a:pt x="8168" y="2402"/>
                </a:lnTo>
                <a:lnTo>
                  <a:pt x="8108" y="2462"/>
                </a:lnTo>
                <a:lnTo>
                  <a:pt x="8048" y="2522"/>
                </a:lnTo>
                <a:lnTo>
                  <a:pt x="8048" y="2582"/>
                </a:lnTo>
                <a:lnTo>
                  <a:pt x="8288" y="2943"/>
                </a:lnTo>
                <a:lnTo>
                  <a:pt x="8588" y="3303"/>
                </a:lnTo>
                <a:lnTo>
                  <a:pt x="9189" y="3844"/>
                </a:lnTo>
                <a:lnTo>
                  <a:pt x="9669" y="4384"/>
                </a:lnTo>
                <a:lnTo>
                  <a:pt x="9910" y="4624"/>
                </a:lnTo>
                <a:lnTo>
                  <a:pt x="10210" y="4805"/>
                </a:lnTo>
                <a:lnTo>
                  <a:pt x="10210" y="4925"/>
                </a:lnTo>
                <a:lnTo>
                  <a:pt x="10090" y="6666"/>
                </a:lnTo>
                <a:lnTo>
                  <a:pt x="8348" y="7687"/>
                </a:lnTo>
                <a:lnTo>
                  <a:pt x="7808" y="7988"/>
                </a:lnTo>
                <a:lnTo>
                  <a:pt x="7267" y="8348"/>
                </a:lnTo>
                <a:lnTo>
                  <a:pt x="5165" y="7447"/>
                </a:lnTo>
                <a:lnTo>
                  <a:pt x="3784" y="6786"/>
                </a:lnTo>
                <a:lnTo>
                  <a:pt x="3784" y="6366"/>
                </a:lnTo>
                <a:lnTo>
                  <a:pt x="3784" y="6006"/>
                </a:lnTo>
                <a:lnTo>
                  <a:pt x="3844" y="5405"/>
                </a:lnTo>
                <a:lnTo>
                  <a:pt x="3784" y="4805"/>
                </a:lnTo>
                <a:lnTo>
                  <a:pt x="3784" y="4564"/>
                </a:lnTo>
                <a:lnTo>
                  <a:pt x="3724" y="4384"/>
                </a:lnTo>
                <a:lnTo>
                  <a:pt x="3544" y="3964"/>
                </a:lnTo>
                <a:lnTo>
                  <a:pt x="3363" y="3964"/>
                </a:lnTo>
                <a:lnTo>
                  <a:pt x="3183" y="4324"/>
                </a:lnTo>
                <a:lnTo>
                  <a:pt x="3063" y="4684"/>
                </a:lnTo>
                <a:lnTo>
                  <a:pt x="3003" y="5345"/>
                </a:lnTo>
                <a:lnTo>
                  <a:pt x="3003" y="6006"/>
                </a:lnTo>
                <a:lnTo>
                  <a:pt x="2943" y="6486"/>
                </a:lnTo>
                <a:lnTo>
                  <a:pt x="2102" y="6066"/>
                </a:lnTo>
                <a:lnTo>
                  <a:pt x="1682" y="5886"/>
                </a:lnTo>
                <a:lnTo>
                  <a:pt x="1322" y="5765"/>
                </a:lnTo>
                <a:lnTo>
                  <a:pt x="721" y="5765"/>
                </a:lnTo>
                <a:lnTo>
                  <a:pt x="541" y="5886"/>
                </a:lnTo>
                <a:lnTo>
                  <a:pt x="601" y="6126"/>
                </a:lnTo>
                <a:lnTo>
                  <a:pt x="721" y="6366"/>
                </a:lnTo>
                <a:lnTo>
                  <a:pt x="901" y="6546"/>
                </a:lnTo>
                <a:lnTo>
                  <a:pt x="1141" y="6666"/>
                </a:lnTo>
                <a:lnTo>
                  <a:pt x="1562" y="6907"/>
                </a:lnTo>
                <a:lnTo>
                  <a:pt x="2042" y="7087"/>
                </a:lnTo>
                <a:lnTo>
                  <a:pt x="2703" y="7447"/>
                </a:lnTo>
                <a:lnTo>
                  <a:pt x="1982" y="7687"/>
                </a:lnTo>
                <a:lnTo>
                  <a:pt x="1261" y="7988"/>
                </a:lnTo>
                <a:lnTo>
                  <a:pt x="601" y="8288"/>
                </a:lnTo>
                <a:lnTo>
                  <a:pt x="301" y="8468"/>
                </a:lnTo>
                <a:lnTo>
                  <a:pt x="0" y="8708"/>
                </a:lnTo>
                <a:lnTo>
                  <a:pt x="0" y="8828"/>
                </a:lnTo>
                <a:lnTo>
                  <a:pt x="60" y="8888"/>
                </a:lnTo>
                <a:lnTo>
                  <a:pt x="421" y="8828"/>
                </a:lnTo>
                <a:lnTo>
                  <a:pt x="781" y="8768"/>
                </a:lnTo>
                <a:lnTo>
                  <a:pt x="1442" y="8468"/>
                </a:lnTo>
                <a:lnTo>
                  <a:pt x="2282" y="8168"/>
                </a:lnTo>
                <a:lnTo>
                  <a:pt x="3063" y="7747"/>
                </a:lnTo>
                <a:lnTo>
                  <a:pt x="3123" y="7627"/>
                </a:lnTo>
                <a:lnTo>
                  <a:pt x="5105" y="8588"/>
                </a:lnTo>
                <a:lnTo>
                  <a:pt x="6607" y="9249"/>
                </a:lnTo>
                <a:lnTo>
                  <a:pt x="6486" y="9669"/>
                </a:lnTo>
                <a:lnTo>
                  <a:pt x="6546" y="10150"/>
                </a:lnTo>
                <a:lnTo>
                  <a:pt x="6607" y="10990"/>
                </a:lnTo>
                <a:lnTo>
                  <a:pt x="6546" y="11651"/>
                </a:lnTo>
                <a:lnTo>
                  <a:pt x="6486" y="12312"/>
                </a:lnTo>
                <a:lnTo>
                  <a:pt x="6426" y="12972"/>
                </a:lnTo>
                <a:lnTo>
                  <a:pt x="6426" y="13573"/>
                </a:lnTo>
                <a:lnTo>
                  <a:pt x="6306" y="13693"/>
                </a:lnTo>
                <a:lnTo>
                  <a:pt x="4865" y="15134"/>
                </a:lnTo>
                <a:lnTo>
                  <a:pt x="4745" y="15014"/>
                </a:lnTo>
                <a:lnTo>
                  <a:pt x="4625" y="14954"/>
                </a:lnTo>
                <a:lnTo>
                  <a:pt x="4264" y="14834"/>
                </a:lnTo>
                <a:lnTo>
                  <a:pt x="3604" y="14774"/>
                </a:lnTo>
                <a:lnTo>
                  <a:pt x="3183" y="14714"/>
                </a:lnTo>
                <a:lnTo>
                  <a:pt x="2823" y="14714"/>
                </a:lnTo>
                <a:lnTo>
                  <a:pt x="2403" y="14774"/>
                </a:lnTo>
                <a:lnTo>
                  <a:pt x="2282" y="14834"/>
                </a:lnTo>
                <a:lnTo>
                  <a:pt x="2102" y="14954"/>
                </a:lnTo>
                <a:lnTo>
                  <a:pt x="2042" y="15074"/>
                </a:lnTo>
                <a:lnTo>
                  <a:pt x="2102" y="15134"/>
                </a:lnTo>
                <a:lnTo>
                  <a:pt x="2222" y="15314"/>
                </a:lnTo>
                <a:lnTo>
                  <a:pt x="2343" y="15374"/>
                </a:lnTo>
                <a:lnTo>
                  <a:pt x="2643" y="15555"/>
                </a:lnTo>
                <a:lnTo>
                  <a:pt x="3063" y="15555"/>
                </a:lnTo>
                <a:lnTo>
                  <a:pt x="3363" y="15615"/>
                </a:lnTo>
                <a:lnTo>
                  <a:pt x="3844" y="15675"/>
                </a:lnTo>
                <a:lnTo>
                  <a:pt x="4324" y="15675"/>
                </a:lnTo>
                <a:lnTo>
                  <a:pt x="3484" y="16636"/>
                </a:lnTo>
                <a:lnTo>
                  <a:pt x="2703" y="17657"/>
                </a:lnTo>
                <a:lnTo>
                  <a:pt x="2643" y="17777"/>
                </a:lnTo>
                <a:lnTo>
                  <a:pt x="2703" y="17837"/>
                </a:lnTo>
                <a:lnTo>
                  <a:pt x="2823" y="17897"/>
                </a:lnTo>
                <a:lnTo>
                  <a:pt x="2943" y="17897"/>
                </a:lnTo>
                <a:lnTo>
                  <a:pt x="3724" y="17296"/>
                </a:lnTo>
                <a:lnTo>
                  <a:pt x="4444" y="16696"/>
                </a:lnTo>
                <a:lnTo>
                  <a:pt x="4505" y="17236"/>
                </a:lnTo>
                <a:lnTo>
                  <a:pt x="4565" y="18317"/>
                </a:lnTo>
                <a:lnTo>
                  <a:pt x="4625" y="18858"/>
                </a:lnTo>
                <a:lnTo>
                  <a:pt x="4745" y="19338"/>
                </a:lnTo>
                <a:lnTo>
                  <a:pt x="4865" y="19458"/>
                </a:lnTo>
                <a:lnTo>
                  <a:pt x="4985" y="19518"/>
                </a:lnTo>
                <a:lnTo>
                  <a:pt x="5105" y="19518"/>
                </a:lnTo>
                <a:lnTo>
                  <a:pt x="5225" y="19338"/>
                </a:lnTo>
                <a:lnTo>
                  <a:pt x="5225" y="18858"/>
                </a:lnTo>
                <a:lnTo>
                  <a:pt x="5225" y="18317"/>
                </a:lnTo>
                <a:lnTo>
                  <a:pt x="5225" y="17236"/>
                </a:lnTo>
                <a:lnTo>
                  <a:pt x="5225" y="16636"/>
                </a:lnTo>
                <a:lnTo>
                  <a:pt x="5165" y="15975"/>
                </a:lnTo>
                <a:lnTo>
                  <a:pt x="6727" y="14474"/>
                </a:lnTo>
                <a:lnTo>
                  <a:pt x="7147" y="14053"/>
                </a:lnTo>
                <a:lnTo>
                  <a:pt x="7387" y="14173"/>
                </a:lnTo>
                <a:lnTo>
                  <a:pt x="7688" y="14354"/>
                </a:lnTo>
                <a:lnTo>
                  <a:pt x="8228" y="14534"/>
                </a:lnTo>
                <a:lnTo>
                  <a:pt x="9009" y="14894"/>
                </a:lnTo>
                <a:lnTo>
                  <a:pt x="9369" y="15014"/>
                </a:lnTo>
                <a:lnTo>
                  <a:pt x="9790" y="15134"/>
                </a:lnTo>
                <a:lnTo>
                  <a:pt x="9669" y="16636"/>
                </a:lnTo>
                <a:lnTo>
                  <a:pt x="9369" y="16876"/>
                </a:lnTo>
                <a:lnTo>
                  <a:pt x="9069" y="17176"/>
                </a:lnTo>
                <a:lnTo>
                  <a:pt x="8588" y="17777"/>
                </a:lnTo>
                <a:lnTo>
                  <a:pt x="7928" y="18437"/>
                </a:lnTo>
                <a:lnTo>
                  <a:pt x="7567" y="18738"/>
                </a:lnTo>
                <a:lnTo>
                  <a:pt x="7327" y="19158"/>
                </a:lnTo>
                <a:lnTo>
                  <a:pt x="7267" y="19218"/>
                </a:lnTo>
                <a:lnTo>
                  <a:pt x="7327" y="19278"/>
                </a:lnTo>
                <a:lnTo>
                  <a:pt x="7387" y="19338"/>
                </a:lnTo>
                <a:lnTo>
                  <a:pt x="7447" y="19278"/>
                </a:lnTo>
                <a:lnTo>
                  <a:pt x="7808" y="19038"/>
                </a:lnTo>
                <a:lnTo>
                  <a:pt x="8168" y="18678"/>
                </a:lnTo>
                <a:lnTo>
                  <a:pt x="8829" y="18017"/>
                </a:lnTo>
                <a:lnTo>
                  <a:pt x="9249" y="17717"/>
                </a:lnTo>
                <a:lnTo>
                  <a:pt x="9669" y="17296"/>
                </a:lnTo>
                <a:lnTo>
                  <a:pt x="9609" y="18738"/>
                </a:lnTo>
                <a:lnTo>
                  <a:pt x="9669" y="19458"/>
                </a:lnTo>
                <a:lnTo>
                  <a:pt x="9669" y="20119"/>
                </a:lnTo>
                <a:lnTo>
                  <a:pt x="9729" y="20299"/>
                </a:lnTo>
                <a:lnTo>
                  <a:pt x="9850" y="20419"/>
                </a:lnTo>
                <a:lnTo>
                  <a:pt x="9970" y="20539"/>
                </a:lnTo>
                <a:lnTo>
                  <a:pt x="10150" y="20599"/>
                </a:lnTo>
                <a:lnTo>
                  <a:pt x="10330" y="20599"/>
                </a:lnTo>
                <a:lnTo>
                  <a:pt x="10450" y="20539"/>
                </a:lnTo>
                <a:lnTo>
                  <a:pt x="10570" y="20419"/>
                </a:lnTo>
                <a:lnTo>
                  <a:pt x="10630" y="20239"/>
                </a:lnTo>
                <a:lnTo>
                  <a:pt x="10750" y="19158"/>
                </a:lnTo>
                <a:lnTo>
                  <a:pt x="10811" y="18017"/>
                </a:lnTo>
                <a:lnTo>
                  <a:pt x="11111" y="18317"/>
                </a:lnTo>
                <a:lnTo>
                  <a:pt x="11651" y="18858"/>
                </a:lnTo>
                <a:lnTo>
                  <a:pt x="11952" y="19098"/>
                </a:lnTo>
                <a:lnTo>
                  <a:pt x="12252" y="19278"/>
                </a:lnTo>
                <a:lnTo>
                  <a:pt x="12372" y="19338"/>
                </a:lnTo>
                <a:lnTo>
                  <a:pt x="12552" y="19338"/>
                </a:lnTo>
                <a:lnTo>
                  <a:pt x="12672" y="19278"/>
                </a:lnTo>
                <a:lnTo>
                  <a:pt x="12792" y="19218"/>
                </a:lnTo>
                <a:lnTo>
                  <a:pt x="12852" y="19098"/>
                </a:lnTo>
                <a:lnTo>
                  <a:pt x="12912" y="18978"/>
                </a:lnTo>
                <a:lnTo>
                  <a:pt x="12912" y="18858"/>
                </a:lnTo>
                <a:lnTo>
                  <a:pt x="12852" y="18678"/>
                </a:lnTo>
                <a:lnTo>
                  <a:pt x="12612" y="18377"/>
                </a:lnTo>
                <a:lnTo>
                  <a:pt x="12312" y="18077"/>
                </a:lnTo>
                <a:lnTo>
                  <a:pt x="11711" y="17536"/>
                </a:lnTo>
                <a:lnTo>
                  <a:pt x="11291" y="17176"/>
                </a:lnTo>
                <a:lnTo>
                  <a:pt x="10811" y="16816"/>
                </a:lnTo>
                <a:lnTo>
                  <a:pt x="10811" y="15374"/>
                </a:lnTo>
                <a:lnTo>
                  <a:pt x="10811" y="15314"/>
                </a:lnTo>
                <a:lnTo>
                  <a:pt x="11892" y="14654"/>
                </a:lnTo>
                <a:lnTo>
                  <a:pt x="12912" y="13873"/>
                </a:lnTo>
                <a:lnTo>
                  <a:pt x="13573" y="13393"/>
                </a:lnTo>
                <a:lnTo>
                  <a:pt x="14234" y="12792"/>
                </a:lnTo>
                <a:lnTo>
                  <a:pt x="16576" y="13873"/>
                </a:lnTo>
                <a:lnTo>
                  <a:pt x="16576" y="13933"/>
                </a:lnTo>
                <a:lnTo>
                  <a:pt x="16636" y="14774"/>
                </a:lnTo>
                <a:lnTo>
                  <a:pt x="16756" y="15675"/>
                </a:lnTo>
                <a:lnTo>
                  <a:pt x="16876" y="16095"/>
                </a:lnTo>
                <a:lnTo>
                  <a:pt x="17056" y="16516"/>
                </a:lnTo>
                <a:lnTo>
                  <a:pt x="17237" y="16936"/>
                </a:lnTo>
                <a:lnTo>
                  <a:pt x="17477" y="17236"/>
                </a:lnTo>
                <a:lnTo>
                  <a:pt x="17597" y="17296"/>
                </a:lnTo>
                <a:lnTo>
                  <a:pt x="17657" y="17296"/>
                </a:lnTo>
                <a:lnTo>
                  <a:pt x="17777" y="17236"/>
                </a:lnTo>
                <a:lnTo>
                  <a:pt x="17777" y="17116"/>
                </a:lnTo>
                <a:lnTo>
                  <a:pt x="17777" y="16816"/>
                </a:lnTo>
                <a:lnTo>
                  <a:pt x="17717" y="16455"/>
                </a:lnTo>
                <a:lnTo>
                  <a:pt x="17597" y="15735"/>
                </a:lnTo>
                <a:lnTo>
                  <a:pt x="17357" y="15074"/>
                </a:lnTo>
                <a:lnTo>
                  <a:pt x="17237" y="14354"/>
                </a:lnTo>
                <a:lnTo>
                  <a:pt x="17237" y="14173"/>
                </a:lnTo>
                <a:lnTo>
                  <a:pt x="17297" y="14173"/>
                </a:lnTo>
                <a:lnTo>
                  <a:pt x="20360" y="15615"/>
                </a:lnTo>
                <a:lnTo>
                  <a:pt x="20600" y="15675"/>
                </a:lnTo>
                <a:lnTo>
                  <a:pt x="20840" y="15615"/>
                </a:lnTo>
                <a:lnTo>
                  <a:pt x="20960" y="15495"/>
                </a:lnTo>
                <a:lnTo>
                  <a:pt x="21080" y="15254"/>
                </a:lnTo>
                <a:lnTo>
                  <a:pt x="21080" y="15014"/>
                </a:lnTo>
                <a:lnTo>
                  <a:pt x="20960" y="14774"/>
                </a:lnTo>
                <a:lnTo>
                  <a:pt x="20780" y="14534"/>
                </a:lnTo>
                <a:lnTo>
                  <a:pt x="20480" y="14354"/>
                </a:lnTo>
                <a:lnTo>
                  <a:pt x="17957" y="13212"/>
                </a:lnTo>
                <a:lnTo>
                  <a:pt x="18918" y="12912"/>
                </a:lnTo>
                <a:lnTo>
                  <a:pt x="19999" y="12612"/>
                </a:lnTo>
                <a:lnTo>
                  <a:pt x="21080" y="12372"/>
                </a:lnTo>
                <a:lnTo>
                  <a:pt x="21140" y="12312"/>
                </a:lnTo>
                <a:lnTo>
                  <a:pt x="21080" y="12252"/>
                </a:lnTo>
                <a:lnTo>
                  <a:pt x="19098" y="12252"/>
                </a:lnTo>
                <a:lnTo>
                  <a:pt x="18558" y="12312"/>
                </a:lnTo>
                <a:lnTo>
                  <a:pt x="18077" y="12432"/>
                </a:lnTo>
                <a:lnTo>
                  <a:pt x="17597" y="12612"/>
                </a:lnTo>
                <a:lnTo>
                  <a:pt x="17177" y="12852"/>
                </a:lnTo>
                <a:lnTo>
                  <a:pt x="14474" y="11591"/>
                </a:lnTo>
                <a:lnTo>
                  <a:pt x="14414" y="11050"/>
                </a:lnTo>
                <a:lnTo>
                  <a:pt x="14354" y="10450"/>
                </a:lnTo>
                <a:lnTo>
                  <a:pt x="14054" y="9309"/>
                </a:lnTo>
                <a:lnTo>
                  <a:pt x="13873" y="8348"/>
                </a:lnTo>
                <a:lnTo>
                  <a:pt x="13693" y="7867"/>
                </a:lnTo>
                <a:lnTo>
                  <a:pt x="13513" y="7687"/>
                </a:lnTo>
                <a:lnTo>
                  <a:pt x="13393" y="7507"/>
                </a:lnTo>
                <a:lnTo>
                  <a:pt x="14534" y="6246"/>
                </a:lnTo>
                <a:lnTo>
                  <a:pt x="15555" y="5105"/>
                </a:lnTo>
                <a:lnTo>
                  <a:pt x="16876" y="5285"/>
                </a:lnTo>
                <a:lnTo>
                  <a:pt x="17177" y="5345"/>
                </a:lnTo>
                <a:lnTo>
                  <a:pt x="17477" y="5345"/>
                </a:lnTo>
                <a:lnTo>
                  <a:pt x="17717" y="5285"/>
                </a:lnTo>
                <a:lnTo>
                  <a:pt x="18017" y="5165"/>
                </a:lnTo>
                <a:lnTo>
                  <a:pt x="18077" y="5045"/>
                </a:lnTo>
                <a:lnTo>
                  <a:pt x="18077" y="4925"/>
                </a:lnTo>
                <a:lnTo>
                  <a:pt x="17837" y="4744"/>
                </a:lnTo>
                <a:lnTo>
                  <a:pt x="17537" y="4624"/>
                </a:lnTo>
                <a:lnTo>
                  <a:pt x="17237" y="4564"/>
                </a:lnTo>
                <a:lnTo>
                  <a:pt x="16936" y="4504"/>
                </a:lnTo>
                <a:lnTo>
                  <a:pt x="16156" y="4384"/>
                </a:lnTo>
                <a:lnTo>
                  <a:pt x="16396" y="4144"/>
                </a:lnTo>
                <a:lnTo>
                  <a:pt x="17116" y="3303"/>
                </a:lnTo>
                <a:lnTo>
                  <a:pt x="17417" y="2883"/>
                </a:lnTo>
                <a:lnTo>
                  <a:pt x="17537" y="2642"/>
                </a:lnTo>
                <a:lnTo>
                  <a:pt x="17597" y="2342"/>
                </a:lnTo>
                <a:lnTo>
                  <a:pt x="17597" y="2282"/>
                </a:lnTo>
                <a:lnTo>
                  <a:pt x="17477" y="2222"/>
                </a:lnTo>
                <a:lnTo>
                  <a:pt x="17056" y="2462"/>
                </a:lnTo>
                <a:lnTo>
                  <a:pt x="16696" y="2763"/>
                </a:lnTo>
                <a:lnTo>
                  <a:pt x="16035" y="3483"/>
                </a:lnTo>
                <a:lnTo>
                  <a:pt x="15375" y="4204"/>
                </a:lnTo>
                <a:lnTo>
                  <a:pt x="15255" y="3483"/>
                </a:lnTo>
                <a:lnTo>
                  <a:pt x="15255" y="2943"/>
                </a:lnTo>
                <a:lnTo>
                  <a:pt x="15195" y="2642"/>
                </a:lnTo>
                <a:lnTo>
                  <a:pt x="15135" y="2402"/>
                </a:lnTo>
                <a:lnTo>
                  <a:pt x="15014" y="2222"/>
                </a:lnTo>
                <a:lnTo>
                  <a:pt x="14894" y="2162"/>
                </a:lnTo>
                <a:lnTo>
                  <a:pt x="14714" y="2222"/>
                </a:lnTo>
                <a:lnTo>
                  <a:pt x="14534" y="2342"/>
                </a:lnTo>
                <a:lnTo>
                  <a:pt x="14474" y="2582"/>
                </a:lnTo>
                <a:lnTo>
                  <a:pt x="14354" y="2883"/>
                </a:lnTo>
                <a:lnTo>
                  <a:pt x="14354" y="3243"/>
                </a:lnTo>
                <a:lnTo>
                  <a:pt x="14354" y="3543"/>
                </a:lnTo>
                <a:lnTo>
                  <a:pt x="14414" y="3904"/>
                </a:lnTo>
                <a:lnTo>
                  <a:pt x="14474" y="4264"/>
                </a:lnTo>
                <a:lnTo>
                  <a:pt x="14594" y="4504"/>
                </a:lnTo>
                <a:lnTo>
                  <a:pt x="14774" y="4744"/>
                </a:lnTo>
                <a:lnTo>
                  <a:pt x="14774" y="4805"/>
                </a:lnTo>
                <a:lnTo>
                  <a:pt x="14114" y="5465"/>
                </a:lnTo>
                <a:lnTo>
                  <a:pt x="12552" y="7147"/>
                </a:lnTo>
                <a:lnTo>
                  <a:pt x="12192" y="6967"/>
                </a:lnTo>
                <a:lnTo>
                  <a:pt x="11771" y="6786"/>
                </a:lnTo>
                <a:lnTo>
                  <a:pt x="11351" y="6666"/>
                </a:lnTo>
                <a:lnTo>
                  <a:pt x="10991" y="6546"/>
                </a:lnTo>
                <a:lnTo>
                  <a:pt x="10991" y="4925"/>
                </a:lnTo>
                <a:lnTo>
                  <a:pt x="11051" y="4564"/>
                </a:lnTo>
                <a:lnTo>
                  <a:pt x="11351" y="4204"/>
                </a:lnTo>
                <a:lnTo>
                  <a:pt x="11591" y="3844"/>
                </a:lnTo>
                <a:lnTo>
                  <a:pt x="12612" y="2582"/>
                </a:lnTo>
                <a:lnTo>
                  <a:pt x="12612" y="2462"/>
                </a:lnTo>
                <a:lnTo>
                  <a:pt x="12552" y="2342"/>
                </a:lnTo>
                <a:lnTo>
                  <a:pt x="12432" y="2282"/>
                </a:lnTo>
                <a:lnTo>
                  <a:pt x="12312" y="2342"/>
                </a:lnTo>
                <a:lnTo>
                  <a:pt x="11111" y="3663"/>
                </a:lnTo>
                <a:lnTo>
                  <a:pt x="11051" y="3724"/>
                </a:lnTo>
                <a:lnTo>
                  <a:pt x="11111" y="2823"/>
                </a:lnTo>
                <a:lnTo>
                  <a:pt x="11111" y="1922"/>
                </a:lnTo>
                <a:lnTo>
                  <a:pt x="11051" y="1021"/>
                </a:lnTo>
                <a:lnTo>
                  <a:pt x="10931" y="120"/>
                </a:lnTo>
                <a:lnTo>
                  <a:pt x="10871" y="60"/>
                </a:lnTo>
                <a:lnTo>
                  <a:pt x="1075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1" name="Shape 181"/>
          <p:cNvSpPr/>
          <p:nvPr/>
        </p:nvSpPr>
        <p:spPr>
          <a:xfrm rot="-7785323">
            <a:off x="8863585" y="2718730"/>
            <a:ext cx="286441" cy="749782"/>
          </a:xfrm>
          <a:custGeom>
            <a:avLst/>
            <a:gdLst/>
            <a:ahLst/>
            <a:cxnLst/>
            <a:rect l="0" t="0" r="0" b="0"/>
            <a:pathLst>
              <a:path w="13514" h="35374" extrusionOk="0">
                <a:moveTo>
                  <a:pt x="11411" y="3303"/>
                </a:moveTo>
                <a:lnTo>
                  <a:pt x="10811" y="3603"/>
                </a:lnTo>
                <a:lnTo>
                  <a:pt x="10270" y="3964"/>
                </a:lnTo>
                <a:lnTo>
                  <a:pt x="10450" y="3543"/>
                </a:lnTo>
                <a:lnTo>
                  <a:pt x="10931" y="3423"/>
                </a:lnTo>
                <a:lnTo>
                  <a:pt x="11411" y="3303"/>
                </a:lnTo>
                <a:close/>
                <a:moveTo>
                  <a:pt x="7628" y="4865"/>
                </a:moveTo>
                <a:lnTo>
                  <a:pt x="7748" y="4985"/>
                </a:lnTo>
                <a:lnTo>
                  <a:pt x="7868" y="5105"/>
                </a:lnTo>
                <a:lnTo>
                  <a:pt x="8048" y="5105"/>
                </a:lnTo>
                <a:lnTo>
                  <a:pt x="8228" y="5045"/>
                </a:lnTo>
                <a:lnTo>
                  <a:pt x="7928" y="5645"/>
                </a:lnTo>
                <a:lnTo>
                  <a:pt x="7508" y="6426"/>
                </a:lnTo>
                <a:lnTo>
                  <a:pt x="7628" y="4865"/>
                </a:lnTo>
                <a:close/>
                <a:moveTo>
                  <a:pt x="7928" y="26965"/>
                </a:moveTo>
                <a:lnTo>
                  <a:pt x="7748" y="27085"/>
                </a:lnTo>
                <a:lnTo>
                  <a:pt x="6607" y="27986"/>
                </a:lnTo>
                <a:lnTo>
                  <a:pt x="6066" y="28467"/>
                </a:lnTo>
                <a:lnTo>
                  <a:pt x="5586" y="29007"/>
                </a:lnTo>
                <a:lnTo>
                  <a:pt x="5526" y="28647"/>
                </a:lnTo>
                <a:lnTo>
                  <a:pt x="5646" y="28407"/>
                </a:lnTo>
                <a:lnTo>
                  <a:pt x="5646" y="28166"/>
                </a:lnTo>
                <a:lnTo>
                  <a:pt x="5586" y="27926"/>
                </a:lnTo>
                <a:lnTo>
                  <a:pt x="5466" y="27746"/>
                </a:lnTo>
                <a:lnTo>
                  <a:pt x="6066" y="27566"/>
                </a:lnTo>
                <a:lnTo>
                  <a:pt x="6607" y="27446"/>
                </a:lnTo>
                <a:lnTo>
                  <a:pt x="7808" y="27025"/>
                </a:lnTo>
                <a:lnTo>
                  <a:pt x="7928" y="26965"/>
                </a:lnTo>
                <a:close/>
                <a:moveTo>
                  <a:pt x="7808" y="28947"/>
                </a:moveTo>
                <a:lnTo>
                  <a:pt x="7328" y="29548"/>
                </a:lnTo>
                <a:lnTo>
                  <a:pt x="6667" y="30389"/>
                </a:lnTo>
                <a:lnTo>
                  <a:pt x="6367" y="30809"/>
                </a:lnTo>
                <a:lnTo>
                  <a:pt x="6126" y="31229"/>
                </a:lnTo>
                <a:lnTo>
                  <a:pt x="5766" y="29908"/>
                </a:lnTo>
                <a:lnTo>
                  <a:pt x="6307" y="29788"/>
                </a:lnTo>
                <a:lnTo>
                  <a:pt x="6847" y="29548"/>
                </a:lnTo>
                <a:lnTo>
                  <a:pt x="7328" y="29248"/>
                </a:lnTo>
                <a:lnTo>
                  <a:pt x="7808" y="28947"/>
                </a:lnTo>
                <a:close/>
                <a:moveTo>
                  <a:pt x="9430" y="0"/>
                </a:moveTo>
                <a:lnTo>
                  <a:pt x="9189" y="240"/>
                </a:lnTo>
                <a:lnTo>
                  <a:pt x="9009" y="480"/>
                </a:lnTo>
                <a:lnTo>
                  <a:pt x="8709" y="1021"/>
                </a:lnTo>
                <a:lnTo>
                  <a:pt x="8409" y="1622"/>
                </a:lnTo>
                <a:lnTo>
                  <a:pt x="8168" y="2222"/>
                </a:lnTo>
                <a:lnTo>
                  <a:pt x="7808" y="3243"/>
                </a:lnTo>
                <a:lnTo>
                  <a:pt x="7868" y="2162"/>
                </a:lnTo>
                <a:lnTo>
                  <a:pt x="7808" y="1081"/>
                </a:lnTo>
                <a:lnTo>
                  <a:pt x="7808" y="961"/>
                </a:lnTo>
                <a:lnTo>
                  <a:pt x="7688" y="841"/>
                </a:lnTo>
                <a:lnTo>
                  <a:pt x="7568" y="841"/>
                </a:lnTo>
                <a:lnTo>
                  <a:pt x="7448" y="961"/>
                </a:lnTo>
                <a:lnTo>
                  <a:pt x="7087" y="1441"/>
                </a:lnTo>
                <a:lnTo>
                  <a:pt x="6847" y="2042"/>
                </a:lnTo>
                <a:lnTo>
                  <a:pt x="6667" y="2582"/>
                </a:lnTo>
                <a:lnTo>
                  <a:pt x="6487" y="3183"/>
                </a:lnTo>
                <a:lnTo>
                  <a:pt x="6247" y="4444"/>
                </a:lnTo>
                <a:lnTo>
                  <a:pt x="6126" y="5645"/>
                </a:lnTo>
                <a:lnTo>
                  <a:pt x="6066" y="6306"/>
                </a:lnTo>
                <a:lnTo>
                  <a:pt x="6006" y="7207"/>
                </a:lnTo>
                <a:lnTo>
                  <a:pt x="6006" y="7747"/>
                </a:lnTo>
                <a:lnTo>
                  <a:pt x="6066" y="8228"/>
                </a:lnTo>
                <a:lnTo>
                  <a:pt x="6186" y="8648"/>
                </a:lnTo>
                <a:lnTo>
                  <a:pt x="6307" y="8948"/>
                </a:lnTo>
                <a:lnTo>
                  <a:pt x="6066" y="9609"/>
                </a:lnTo>
                <a:lnTo>
                  <a:pt x="6066" y="9669"/>
                </a:lnTo>
                <a:lnTo>
                  <a:pt x="5946" y="8588"/>
                </a:lnTo>
                <a:lnTo>
                  <a:pt x="5886" y="7507"/>
                </a:lnTo>
                <a:lnTo>
                  <a:pt x="5946" y="6366"/>
                </a:lnTo>
                <a:lnTo>
                  <a:pt x="6066" y="5225"/>
                </a:lnTo>
                <a:lnTo>
                  <a:pt x="6066" y="4624"/>
                </a:lnTo>
                <a:lnTo>
                  <a:pt x="6066" y="4024"/>
                </a:lnTo>
                <a:lnTo>
                  <a:pt x="6006" y="3483"/>
                </a:lnTo>
                <a:lnTo>
                  <a:pt x="5886" y="2943"/>
                </a:lnTo>
                <a:lnTo>
                  <a:pt x="5826" y="2823"/>
                </a:lnTo>
                <a:lnTo>
                  <a:pt x="5766" y="2763"/>
                </a:lnTo>
                <a:lnTo>
                  <a:pt x="5646" y="2763"/>
                </a:lnTo>
                <a:lnTo>
                  <a:pt x="5526" y="2823"/>
                </a:lnTo>
                <a:lnTo>
                  <a:pt x="5226" y="3303"/>
                </a:lnTo>
                <a:lnTo>
                  <a:pt x="4985" y="3784"/>
                </a:lnTo>
                <a:lnTo>
                  <a:pt x="4805" y="4384"/>
                </a:lnTo>
                <a:lnTo>
                  <a:pt x="4685" y="4985"/>
                </a:lnTo>
                <a:lnTo>
                  <a:pt x="4565" y="6186"/>
                </a:lnTo>
                <a:lnTo>
                  <a:pt x="4505" y="7327"/>
                </a:lnTo>
                <a:lnTo>
                  <a:pt x="4445" y="8348"/>
                </a:lnTo>
                <a:lnTo>
                  <a:pt x="4024" y="6066"/>
                </a:lnTo>
                <a:lnTo>
                  <a:pt x="3964" y="6006"/>
                </a:lnTo>
                <a:lnTo>
                  <a:pt x="3904" y="5946"/>
                </a:lnTo>
                <a:lnTo>
                  <a:pt x="3844" y="6006"/>
                </a:lnTo>
                <a:lnTo>
                  <a:pt x="3784" y="6066"/>
                </a:lnTo>
                <a:lnTo>
                  <a:pt x="3544" y="7087"/>
                </a:lnTo>
                <a:lnTo>
                  <a:pt x="3364" y="8168"/>
                </a:lnTo>
                <a:lnTo>
                  <a:pt x="3304" y="9309"/>
                </a:lnTo>
                <a:lnTo>
                  <a:pt x="3304" y="10450"/>
                </a:lnTo>
                <a:lnTo>
                  <a:pt x="3424" y="11591"/>
                </a:lnTo>
                <a:lnTo>
                  <a:pt x="3664" y="12672"/>
                </a:lnTo>
                <a:lnTo>
                  <a:pt x="4024" y="13753"/>
                </a:lnTo>
                <a:lnTo>
                  <a:pt x="4265" y="14233"/>
                </a:lnTo>
                <a:lnTo>
                  <a:pt x="4505" y="14714"/>
                </a:lnTo>
                <a:lnTo>
                  <a:pt x="4205" y="16275"/>
                </a:lnTo>
                <a:lnTo>
                  <a:pt x="3964" y="17777"/>
                </a:lnTo>
                <a:lnTo>
                  <a:pt x="3784" y="17476"/>
                </a:lnTo>
                <a:lnTo>
                  <a:pt x="3784" y="17116"/>
                </a:lnTo>
                <a:lnTo>
                  <a:pt x="3784" y="16756"/>
                </a:lnTo>
                <a:lnTo>
                  <a:pt x="3604" y="16035"/>
                </a:lnTo>
                <a:lnTo>
                  <a:pt x="3424" y="15314"/>
                </a:lnTo>
                <a:lnTo>
                  <a:pt x="3244" y="14594"/>
                </a:lnTo>
                <a:lnTo>
                  <a:pt x="3064" y="13633"/>
                </a:lnTo>
                <a:lnTo>
                  <a:pt x="2943" y="12732"/>
                </a:lnTo>
                <a:lnTo>
                  <a:pt x="2823" y="11771"/>
                </a:lnTo>
                <a:lnTo>
                  <a:pt x="2703" y="10810"/>
                </a:lnTo>
                <a:lnTo>
                  <a:pt x="2643" y="10690"/>
                </a:lnTo>
                <a:lnTo>
                  <a:pt x="2583" y="10630"/>
                </a:lnTo>
                <a:lnTo>
                  <a:pt x="2463" y="10570"/>
                </a:lnTo>
                <a:lnTo>
                  <a:pt x="2343" y="10570"/>
                </a:lnTo>
                <a:lnTo>
                  <a:pt x="2163" y="10630"/>
                </a:lnTo>
                <a:lnTo>
                  <a:pt x="2043" y="10690"/>
                </a:lnTo>
                <a:lnTo>
                  <a:pt x="1982" y="10810"/>
                </a:lnTo>
                <a:lnTo>
                  <a:pt x="1862" y="11291"/>
                </a:lnTo>
                <a:lnTo>
                  <a:pt x="1742" y="11771"/>
                </a:lnTo>
                <a:lnTo>
                  <a:pt x="1682" y="12252"/>
                </a:lnTo>
                <a:lnTo>
                  <a:pt x="1682" y="12792"/>
                </a:lnTo>
                <a:lnTo>
                  <a:pt x="1742" y="13753"/>
                </a:lnTo>
                <a:lnTo>
                  <a:pt x="1922" y="14774"/>
                </a:lnTo>
                <a:lnTo>
                  <a:pt x="2043" y="15374"/>
                </a:lnTo>
                <a:lnTo>
                  <a:pt x="2223" y="16035"/>
                </a:lnTo>
                <a:lnTo>
                  <a:pt x="2403" y="16696"/>
                </a:lnTo>
                <a:lnTo>
                  <a:pt x="2763" y="17236"/>
                </a:lnTo>
                <a:lnTo>
                  <a:pt x="2823" y="17356"/>
                </a:lnTo>
                <a:lnTo>
                  <a:pt x="3244" y="18317"/>
                </a:lnTo>
                <a:lnTo>
                  <a:pt x="3544" y="18798"/>
                </a:lnTo>
                <a:lnTo>
                  <a:pt x="3844" y="19218"/>
                </a:lnTo>
                <a:lnTo>
                  <a:pt x="3844" y="19278"/>
                </a:lnTo>
                <a:lnTo>
                  <a:pt x="3304" y="18497"/>
                </a:lnTo>
                <a:lnTo>
                  <a:pt x="2763" y="17657"/>
                </a:lnTo>
                <a:lnTo>
                  <a:pt x="2343" y="16816"/>
                </a:lnTo>
                <a:lnTo>
                  <a:pt x="1802" y="15975"/>
                </a:lnTo>
                <a:lnTo>
                  <a:pt x="1562" y="15555"/>
                </a:lnTo>
                <a:lnTo>
                  <a:pt x="1202" y="15194"/>
                </a:lnTo>
                <a:lnTo>
                  <a:pt x="1142" y="15134"/>
                </a:lnTo>
                <a:lnTo>
                  <a:pt x="1022" y="15074"/>
                </a:lnTo>
                <a:lnTo>
                  <a:pt x="781" y="15134"/>
                </a:lnTo>
                <a:lnTo>
                  <a:pt x="661" y="15254"/>
                </a:lnTo>
                <a:lnTo>
                  <a:pt x="601" y="15435"/>
                </a:lnTo>
                <a:lnTo>
                  <a:pt x="601" y="15975"/>
                </a:lnTo>
                <a:lnTo>
                  <a:pt x="661" y="16516"/>
                </a:lnTo>
                <a:lnTo>
                  <a:pt x="841" y="16996"/>
                </a:lnTo>
                <a:lnTo>
                  <a:pt x="1082" y="17536"/>
                </a:lnTo>
                <a:lnTo>
                  <a:pt x="1622" y="18497"/>
                </a:lnTo>
                <a:lnTo>
                  <a:pt x="2163" y="19398"/>
                </a:lnTo>
                <a:lnTo>
                  <a:pt x="2883" y="20419"/>
                </a:lnTo>
                <a:lnTo>
                  <a:pt x="3304" y="20900"/>
                </a:lnTo>
                <a:lnTo>
                  <a:pt x="3724" y="21320"/>
                </a:lnTo>
                <a:lnTo>
                  <a:pt x="3724" y="22281"/>
                </a:lnTo>
                <a:lnTo>
                  <a:pt x="3304" y="21861"/>
                </a:lnTo>
                <a:lnTo>
                  <a:pt x="2763" y="21200"/>
                </a:lnTo>
                <a:lnTo>
                  <a:pt x="2343" y="20539"/>
                </a:lnTo>
                <a:lnTo>
                  <a:pt x="1922" y="19759"/>
                </a:lnTo>
                <a:lnTo>
                  <a:pt x="1622" y="19038"/>
                </a:lnTo>
                <a:lnTo>
                  <a:pt x="1502" y="18858"/>
                </a:lnTo>
                <a:lnTo>
                  <a:pt x="1442" y="18798"/>
                </a:lnTo>
                <a:lnTo>
                  <a:pt x="1262" y="18738"/>
                </a:lnTo>
                <a:lnTo>
                  <a:pt x="1142" y="18738"/>
                </a:lnTo>
                <a:lnTo>
                  <a:pt x="1022" y="18798"/>
                </a:lnTo>
                <a:lnTo>
                  <a:pt x="901" y="18858"/>
                </a:lnTo>
                <a:lnTo>
                  <a:pt x="841" y="18978"/>
                </a:lnTo>
                <a:lnTo>
                  <a:pt x="841" y="19098"/>
                </a:lnTo>
                <a:lnTo>
                  <a:pt x="901" y="19819"/>
                </a:lnTo>
                <a:lnTo>
                  <a:pt x="1082" y="20479"/>
                </a:lnTo>
                <a:lnTo>
                  <a:pt x="1322" y="21140"/>
                </a:lnTo>
                <a:lnTo>
                  <a:pt x="1622" y="21801"/>
                </a:lnTo>
                <a:lnTo>
                  <a:pt x="901" y="21020"/>
                </a:lnTo>
                <a:lnTo>
                  <a:pt x="241" y="20179"/>
                </a:lnTo>
                <a:lnTo>
                  <a:pt x="181" y="20119"/>
                </a:lnTo>
                <a:lnTo>
                  <a:pt x="61" y="20179"/>
                </a:lnTo>
                <a:lnTo>
                  <a:pt x="1" y="20239"/>
                </a:lnTo>
                <a:lnTo>
                  <a:pt x="1" y="20359"/>
                </a:lnTo>
                <a:lnTo>
                  <a:pt x="541" y="21440"/>
                </a:lnTo>
                <a:lnTo>
                  <a:pt x="1202" y="22461"/>
                </a:lnTo>
                <a:lnTo>
                  <a:pt x="1862" y="23422"/>
                </a:lnTo>
                <a:lnTo>
                  <a:pt x="2583" y="24323"/>
                </a:lnTo>
                <a:lnTo>
                  <a:pt x="3244" y="25044"/>
                </a:lnTo>
                <a:lnTo>
                  <a:pt x="3904" y="25704"/>
                </a:lnTo>
                <a:lnTo>
                  <a:pt x="4024" y="26605"/>
                </a:lnTo>
                <a:lnTo>
                  <a:pt x="3364" y="26065"/>
                </a:lnTo>
                <a:lnTo>
                  <a:pt x="2883" y="25524"/>
                </a:lnTo>
                <a:lnTo>
                  <a:pt x="2343" y="24923"/>
                </a:lnTo>
                <a:lnTo>
                  <a:pt x="1742" y="24383"/>
                </a:lnTo>
                <a:lnTo>
                  <a:pt x="1442" y="24203"/>
                </a:lnTo>
                <a:lnTo>
                  <a:pt x="1142" y="24083"/>
                </a:lnTo>
                <a:lnTo>
                  <a:pt x="1022" y="24023"/>
                </a:lnTo>
                <a:lnTo>
                  <a:pt x="841" y="24083"/>
                </a:lnTo>
                <a:lnTo>
                  <a:pt x="721" y="24203"/>
                </a:lnTo>
                <a:lnTo>
                  <a:pt x="661" y="24323"/>
                </a:lnTo>
                <a:lnTo>
                  <a:pt x="661" y="24743"/>
                </a:lnTo>
                <a:lnTo>
                  <a:pt x="721" y="25104"/>
                </a:lnTo>
                <a:lnTo>
                  <a:pt x="901" y="25524"/>
                </a:lnTo>
                <a:lnTo>
                  <a:pt x="1082" y="25884"/>
                </a:lnTo>
                <a:lnTo>
                  <a:pt x="1622" y="26605"/>
                </a:lnTo>
                <a:lnTo>
                  <a:pt x="2223" y="27206"/>
                </a:lnTo>
                <a:lnTo>
                  <a:pt x="2643" y="27626"/>
                </a:lnTo>
                <a:lnTo>
                  <a:pt x="3184" y="28106"/>
                </a:lnTo>
                <a:lnTo>
                  <a:pt x="3784" y="28587"/>
                </a:lnTo>
                <a:lnTo>
                  <a:pt x="4084" y="28707"/>
                </a:lnTo>
                <a:lnTo>
                  <a:pt x="4385" y="28887"/>
                </a:lnTo>
                <a:lnTo>
                  <a:pt x="4745" y="30329"/>
                </a:lnTo>
                <a:lnTo>
                  <a:pt x="4265" y="30028"/>
                </a:lnTo>
                <a:lnTo>
                  <a:pt x="3904" y="29728"/>
                </a:lnTo>
                <a:lnTo>
                  <a:pt x="3244" y="29127"/>
                </a:lnTo>
                <a:lnTo>
                  <a:pt x="2703" y="28527"/>
                </a:lnTo>
                <a:lnTo>
                  <a:pt x="1562" y="27206"/>
                </a:lnTo>
                <a:lnTo>
                  <a:pt x="1442" y="27085"/>
                </a:lnTo>
                <a:lnTo>
                  <a:pt x="1142" y="27085"/>
                </a:lnTo>
                <a:lnTo>
                  <a:pt x="1022" y="27146"/>
                </a:lnTo>
                <a:lnTo>
                  <a:pt x="901" y="27266"/>
                </a:lnTo>
                <a:lnTo>
                  <a:pt x="841" y="27386"/>
                </a:lnTo>
                <a:lnTo>
                  <a:pt x="781" y="27506"/>
                </a:lnTo>
                <a:lnTo>
                  <a:pt x="781" y="27686"/>
                </a:lnTo>
                <a:lnTo>
                  <a:pt x="901" y="28166"/>
                </a:lnTo>
                <a:lnTo>
                  <a:pt x="1082" y="28587"/>
                </a:lnTo>
                <a:lnTo>
                  <a:pt x="1322" y="29067"/>
                </a:lnTo>
                <a:lnTo>
                  <a:pt x="1562" y="29488"/>
                </a:lnTo>
                <a:lnTo>
                  <a:pt x="2163" y="30268"/>
                </a:lnTo>
                <a:lnTo>
                  <a:pt x="2823" y="30989"/>
                </a:lnTo>
                <a:lnTo>
                  <a:pt x="3184" y="31289"/>
                </a:lnTo>
                <a:lnTo>
                  <a:pt x="2883" y="31289"/>
                </a:lnTo>
                <a:lnTo>
                  <a:pt x="2823" y="31410"/>
                </a:lnTo>
                <a:lnTo>
                  <a:pt x="2763" y="31590"/>
                </a:lnTo>
                <a:lnTo>
                  <a:pt x="2763" y="31710"/>
                </a:lnTo>
                <a:lnTo>
                  <a:pt x="3003" y="32010"/>
                </a:lnTo>
                <a:lnTo>
                  <a:pt x="3184" y="32250"/>
                </a:lnTo>
                <a:lnTo>
                  <a:pt x="3664" y="32731"/>
                </a:lnTo>
                <a:lnTo>
                  <a:pt x="4745" y="33512"/>
                </a:lnTo>
                <a:lnTo>
                  <a:pt x="5466" y="34052"/>
                </a:lnTo>
                <a:lnTo>
                  <a:pt x="5886" y="34352"/>
                </a:lnTo>
                <a:lnTo>
                  <a:pt x="6307" y="34593"/>
                </a:lnTo>
                <a:lnTo>
                  <a:pt x="6607" y="35193"/>
                </a:lnTo>
                <a:lnTo>
                  <a:pt x="6667" y="35313"/>
                </a:lnTo>
                <a:lnTo>
                  <a:pt x="6787" y="35373"/>
                </a:lnTo>
                <a:lnTo>
                  <a:pt x="6847" y="35373"/>
                </a:lnTo>
                <a:lnTo>
                  <a:pt x="6967" y="35313"/>
                </a:lnTo>
                <a:lnTo>
                  <a:pt x="7087" y="35253"/>
                </a:lnTo>
                <a:lnTo>
                  <a:pt x="7147" y="35193"/>
                </a:lnTo>
                <a:lnTo>
                  <a:pt x="7207" y="35073"/>
                </a:lnTo>
                <a:lnTo>
                  <a:pt x="7147" y="34953"/>
                </a:lnTo>
                <a:lnTo>
                  <a:pt x="7147" y="34833"/>
                </a:lnTo>
                <a:lnTo>
                  <a:pt x="7328" y="34773"/>
                </a:lnTo>
                <a:lnTo>
                  <a:pt x="7448" y="34713"/>
                </a:lnTo>
                <a:lnTo>
                  <a:pt x="7568" y="34653"/>
                </a:lnTo>
                <a:lnTo>
                  <a:pt x="7628" y="34532"/>
                </a:lnTo>
                <a:lnTo>
                  <a:pt x="7748" y="34232"/>
                </a:lnTo>
                <a:lnTo>
                  <a:pt x="7688" y="34052"/>
                </a:lnTo>
                <a:lnTo>
                  <a:pt x="7628" y="33932"/>
                </a:lnTo>
                <a:lnTo>
                  <a:pt x="7448" y="33632"/>
                </a:lnTo>
                <a:lnTo>
                  <a:pt x="7207" y="33331"/>
                </a:lnTo>
                <a:lnTo>
                  <a:pt x="6907" y="33091"/>
                </a:lnTo>
                <a:lnTo>
                  <a:pt x="6547" y="32911"/>
                </a:lnTo>
                <a:lnTo>
                  <a:pt x="6427" y="32370"/>
                </a:lnTo>
                <a:lnTo>
                  <a:pt x="6487" y="32130"/>
                </a:lnTo>
                <a:lnTo>
                  <a:pt x="6487" y="31890"/>
                </a:lnTo>
                <a:lnTo>
                  <a:pt x="6967" y="31530"/>
                </a:lnTo>
                <a:lnTo>
                  <a:pt x="7388" y="31109"/>
                </a:lnTo>
                <a:lnTo>
                  <a:pt x="8228" y="30268"/>
                </a:lnTo>
                <a:lnTo>
                  <a:pt x="8709" y="29788"/>
                </a:lnTo>
                <a:lnTo>
                  <a:pt x="9129" y="29248"/>
                </a:lnTo>
                <a:lnTo>
                  <a:pt x="9550" y="28647"/>
                </a:lnTo>
                <a:lnTo>
                  <a:pt x="9850" y="28046"/>
                </a:lnTo>
                <a:lnTo>
                  <a:pt x="9850" y="27926"/>
                </a:lnTo>
                <a:lnTo>
                  <a:pt x="9790" y="27806"/>
                </a:lnTo>
                <a:lnTo>
                  <a:pt x="9730" y="27686"/>
                </a:lnTo>
                <a:lnTo>
                  <a:pt x="9670" y="27626"/>
                </a:lnTo>
                <a:lnTo>
                  <a:pt x="9850" y="27386"/>
                </a:lnTo>
                <a:lnTo>
                  <a:pt x="10030" y="27085"/>
                </a:lnTo>
                <a:lnTo>
                  <a:pt x="10030" y="26785"/>
                </a:lnTo>
                <a:lnTo>
                  <a:pt x="10030" y="26665"/>
                </a:lnTo>
                <a:lnTo>
                  <a:pt x="9910" y="26485"/>
                </a:lnTo>
                <a:lnTo>
                  <a:pt x="9730" y="26305"/>
                </a:lnTo>
                <a:lnTo>
                  <a:pt x="9550" y="26185"/>
                </a:lnTo>
                <a:lnTo>
                  <a:pt x="9850" y="25884"/>
                </a:lnTo>
                <a:lnTo>
                  <a:pt x="10150" y="25584"/>
                </a:lnTo>
                <a:lnTo>
                  <a:pt x="10210" y="25464"/>
                </a:lnTo>
                <a:lnTo>
                  <a:pt x="10270" y="25344"/>
                </a:lnTo>
                <a:lnTo>
                  <a:pt x="10150" y="25104"/>
                </a:lnTo>
                <a:lnTo>
                  <a:pt x="10030" y="24923"/>
                </a:lnTo>
                <a:lnTo>
                  <a:pt x="9790" y="24863"/>
                </a:lnTo>
                <a:lnTo>
                  <a:pt x="9430" y="24863"/>
                </a:lnTo>
                <a:lnTo>
                  <a:pt x="9069" y="24923"/>
                </a:lnTo>
                <a:lnTo>
                  <a:pt x="8709" y="25044"/>
                </a:lnTo>
                <a:lnTo>
                  <a:pt x="8409" y="25164"/>
                </a:lnTo>
                <a:lnTo>
                  <a:pt x="7688" y="25524"/>
                </a:lnTo>
                <a:lnTo>
                  <a:pt x="7087" y="25884"/>
                </a:lnTo>
                <a:lnTo>
                  <a:pt x="6367" y="26305"/>
                </a:lnTo>
                <a:lnTo>
                  <a:pt x="5946" y="25884"/>
                </a:lnTo>
                <a:lnTo>
                  <a:pt x="5526" y="25464"/>
                </a:lnTo>
                <a:lnTo>
                  <a:pt x="6547" y="24923"/>
                </a:lnTo>
                <a:lnTo>
                  <a:pt x="7568" y="24323"/>
                </a:lnTo>
                <a:lnTo>
                  <a:pt x="8649" y="23662"/>
                </a:lnTo>
                <a:lnTo>
                  <a:pt x="9129" y="23242"/>
                </a:lnTo>
                <a:lnTo>
                  <a:pt x="9490" y="22761"/>
                </a:lnTo>
                <a:lnTo>
                  <a:pt x="9610" y="22641"/>
                </a:lnTo>
                <a:lnTo>
                  <a:pt x="9610" y="22461"/>
                </a:lnTo>
                <a:lnTo>
                  <a:pt x="9550" y="22341"/>
                </a:lnTo>
                <a:lnTo>
                  <a:pt x="9490" y="22221"/>
                </a:lnTo>
                <a:lnTo>
                  <a:pt x="9249" y="22101"/>
                </a:lnTo>
                <a:lnTo>
                  <a:pt x="9129" y="22041"/>
                </a:lnTo>
                <a:lnTo>
                  <a:pt x="8949" y="22041"/>
                </a:lnTo>
                <a:lnTo>
                  <a:pt x="8649" y="22161"/>
                </a:lnTo>
                <a:lnTo>
                  <a:pt x="8348" y="22221"/>
                </a:lnTo>
                <a:lnTo>
                  <a:pt x="7688" y="22521"/>
                </a:lnTo>
                <a:lnTo>
                  <a:pt x="7147" y="22942"/>
                </a:lnTo>
                <a:lnTo>
                  <a:pt x="6547" y="23302"/>
                </a:lnTo>
                <a:lnTo>
                  <a:pt x="5406" y="24143"/>
                </a:lnTo>
                <a:lnTo>
                  <a:pt x="5406" y="23963"/>
                </a:lnTo>
                <a:lnTo>
                  <a:pt x="5346" y="23842"/>
                </a:lnTo>
                <a:lnTo>
                  <a:pt x="5226" y="23602"/>
                </a:lnTo>
                <a:lnTo>
                  <a:pt x="4985" y="23362"/>
                </a:lnTo>
                <a:lnTo>
                  <a:pt x="4985" y="23062"/>
                </a:lnTo>
                <a:lnTo>
                  <a:pt x="5766" y="22882"/>
                </a:lnTo>
                <a:lnTo>
                  <a:pt x="6547" y="22581"/>
                </a:lnTo>
                <a:lnTo>
                  <a:pt x="7988" y="21921"/>
                </a:lnTo>
                <a:lnTo>
                  <a:pt x="8709" y="21620"/>
                </a:lnTo>
                <a:lnTo>
                  <a:pt x="9490" y="21260"/>
                </a:lnTo>
                <a:lnTo>
                  <a:pt x="9790" y="21020"/>
                </a:lnTo>
                <a:lnTo>
                  <a:pt x="10150" y="20780"/>
                </a:lnTo>
                <a:lnTo>
                  <a:pt x="10390" y="20539"/>
                </a:lnTo>
                <a:lnTo>
                  <a:pt x="10631" y="20239"/>
                </a:lnTo>
                <a:lnTo>
                  <a:pt x="10691" y="19999"/>
                </a:lnTo>
                <a:lnTo>
                  <a:pt x="10631" y="19759"/>
                </a:lnTo>
                <a:lnTo>
                  <a:pt x="10450" y="19578"/>
                </a:lnTo>
                <a:lnTo>
                  <a:pt x="10210" y="19518"/>
                </a:lnTo>
                <a:lnTo>
                  <a:pt x="9850" y="19518"/>
                </a:lnTo>
                <a:lnTo>
                  <a:pt x="9490" y="19638"/>
                </a:lnTo>
                <a:lnTo>
                  <a:pt x="9069" y="19759"/>
                </a:lnTo>
                <a:lnTo>
                  <a:pt x="8709" y="19939"/>
                </a:lnTo>
                <a:lnTo>
                  <a:pt x="7988" y="20359"/>
                </a:lnTo>
                <a:lnTo>
                  <a:pt x="7328" y="20719"/>
                </a:lnTo>
                <a:lnTo>
                  <a:pt x="6126" y="21500"/>
                </a:lnTo>
                <a:lnTo>
                  <a:pt x="5526" y="21861"/>
                </a:lnTo>
                <a:lnTo>
                  <a:pt x="4985" y="22341"/>
                </a:lnTo>
                <a:lnTo>
                  <a:pt x="4985" y="22041"/>
                </a:lnTo>
                <a:lnTo>
                  <a:pt x="5165" y="22041"/>
                </a:lnTo>
                <a:lnTo>
                  <a:pt x="5286" y="21981"/>
                </a:lnTo>
                <a:lnTo>
                  <a:pt x="5346" y="21861"/>
                </a:lnTo>
                <a:lnTo>
                  <a:pt x="5346" y="21740"/>
                </a:lnTo>
                <a:lnTo>
                  <a:pt x="5226" y="21380"/>
                </a:lnTo>
                <a:lnTo>
                  <a:pt x="5045" y="20960"/>
                </a:lnTo>
                <a:lnTo>
                  <a:pt x="5045" y="20539"/>
                </a:lnTo>
                <a:lnTo>
                  <a:pt x="5406" y="20479"/>
                </a:lnTo>
                <a:lnTo>
                  <a:pt x="5766" y="20419"/>
                </a:lnTo>
                <a:lnTo>
                  <a:pt x="6487" y="20179"/>
                </a:lnTo>
                <a:lnTo>
                  <a:pt x="7147" y="19879"/>
                </a:lnTo>
                <a:lnTo>
                  <a:pt x="7808" y="19518"/>
                </a:lnTo>
                <a:lnTo>
                  <a:pt x="8649" y="19158"/>
                </a:lnTo>
                <a:lnTo>
                  <a:pt x="9369" y="18738"/>
                </a:lnTo>
                <a:lnTo>
                  <a:pt x="9730" y="18497"/>
                </a:lnTo>
                <a:lnTo>
                  <a:pt x="10030" y="18197"/>
                </a:lnTo>
                <a:lnTo>
                  <a:pt x="10330" y="17897"/>
                </a:lnTo>
                <a:lnTo>
                  <a:pt x="10571" y="17536"/>
                </a:lnTo>
                <a:lnTo>
                  <a:pt x="10631" y="17416"/>
                </a:lnTo>
                <a:lnTo>
                  <a:pt x="10691" y="17296"/>
                </a:lnTo>
                <a:lnTo>
                  <a:pt x="10571" y="17056"/>
                </a:lnTo>
                <a:lnTo>
                  <a:pt x="10450" y="16876"/>
                </a:lnTo>
                <a:lnTo>
                  <a:pt x="10330" y="16816"/>
                </a:lnTo>
                <a:lnTo>
                  <a:pt x="10210" y="16816"/>
                </a:lnTo>
                <a:lnTo>
                  <a:pt x="9730" y="16876"/>
                </a:lnTo>
                <a:lnTo>
                  <a:pt x="9309" y="16996"/>
                </a:lnTo>
                <a:lnTo>
                  <a:pt x="8889" y="17116"/>
                </a:lnTo>
                <a:lnTo>
                  <a:pt x="8529" y="17296"/>
                </a:lnTo>
                <a:lnTo>
                  <a:pt x="7808" y="17657"/>
                </a:lnTo>
                <a:lnTo>
                  <a:pt x="7027" y="18197"/>
                </a:lnTo>
                <a:lnTo>
                  <a:pt x="6006" y="18858"/>
                </a:lnTo>
                <a:lnTo>
                  <a:pt x="5526" y="19218"/>
                </a:lnTo>
                <a:lnTo>
                  <a:pt x="5105" y="19638"/>
                </a:lnTo>
                <a:lnTo>
                  <a:pt x="5105" y="19638"/>
                </a:lnTo>
                <a:lnTo>
                  <a:pt x="5286" y="18257"/>
                </a:lnTo>
                <a:lnTo>
                  <a:pt x="5286" y="18197"/>
                </a:lnTo>
                <a:lnTo>
                  <a:pt x="6066" y="17957"/>
                </a:lnTo>
                <a:lnTo>
                  <a:pt x="6847" y="17657"/>
                </a:lnTo>
                <a:lnTo>
                  <a:pt x="8409" y="17056"/>
                </a:lnTo>
                <a:lnTo>
                  <a:pt x="9249" y="16756"/>
                </a:lnTo>
                <a:lnTo>
                  <a:pt x="10150" y="16455"/>
                </a:lnTo>
                <a:lnTo>
                  <a:pt x="10571" y="16275"/>
                </a:lnTo>
                <a:lnTo>
                  <a:pt x="10991" y="16095"/>
                </a:lnTo>
                <a:lnTo>
                  <a:pt x="11351" y="15795"/>
                </a:lnTo>
                <a:lnTo>
                  <a:pt x="11592" y="15495"/>
                </a:lnTo>
                <a:lnTo>
                  <a:pt x="11592" y="15314"/>
                </a:lnTo>
                <a:lnTo>
                  <a:pt x="11592" y="15194"/>
                </a:lnTo>
                <a:lnTo>
                  <a:pt x="11532" y="15014"/>
                </a:lnTo>
                <a:lnTo>
                  <a:pt x="11411" y="14954"/>
                </a:lnTo>
                <a:lnTo>
                  <a:pt x="10991" y="14774"/>
                </a:lnTo>
                <a:lnTo>
                  <a:pt x="10571" y="14714"/>
                </a:lnTo>
                <a:lnTo>
                  <a:pt x="10090" y="14774"/>
                </a:lnTo>
                <a:lnTo>
                  <a:pt x="9610" y="14894"/>
                </a:lnTo>
                <a:lnTo>
                  <a:pt x="9129" y="15074"/>
                </a:lnTo>
                <a:lnTo>
                  <a:pt x="8649" y="15254"/>
                </a:lnTo>
                <a:lnTo>
                  <a:pt x="7808" y="15615"/>
                </a:lnTo>
                <a:lnTo>
                  <a:pt x="6547" y="16275"/>
                </a:lnTo>
                <a:lnTo>
                  <a:pt x="6006" y="16636"/>
                </a:lnTo>
                <a:lnTo>
                  <a:pt x="5406" y="16996"/>
                </a:lnTo>
                <a:lnTo>
                  <a:pt x="5826" y="14834"/>
                </a:lnTo>
                <a:lnTo>
                  <a:pt x="7087" y="14414"/>
                </a:lnTo>
                <a:lnTo>
                  <a:pt x="8288" y="13933"/>
                </a:lnTo>
                <a:lnTo>
                  <a:pt x="8949" y="13693"/>
                </a:lnTo>
                <a:lnTo>
                  <a:pt x="9610" y="13393"/>
                </a:lnTo>
                <a:lnTo>
                  <a:pt x="9910" y="13212"/>
                </a:lnTo>
                <a:lnTo>
                  <a:pt x="10210" y="13032"/>
                </a:lnTo>
                <a:lnTo>
                  <a:pt x="10450" y="12792"/>
                </a:lnTo>
                <a:lnTo>
                  <a:pt x="10631" y="12492"/>
                </a:lnTo>
                <a:lnTo>
                  <a:pt x="10631" y="12312"/>
                </a:lnTo>
                <a:lnTo>
                  <a:pt x="10631" y="12131"/>
                </a:lnTo>
                <a:lnTo>
                  <a:pt x="10511" y="11951"/>
                </a:lnTo>
                <a:lnTo>
                  <a:pt x="10330" y="11831"/>
                </a:lnTo>
                <a:lnTo>
                  <a:pt x="9730" y="11831"/>
                </a:lnTo>
                <a:lnTo>
                  <a:pt x="9430" y="11951"/>
                </a:lnTo>
                <a:lnTo>
                  <a:pt x="9129" y="12071"/>
                </a:lnTo>
                <a:lnTo>
                  <a:pt x="8529" y="12372"/>
                </a:lnTo>
                <a:lnTo>
                  <a:pt x="7988" y="12732"/>
                </a:lnTo>
                <a:lnTo>
                  <a:pt x="6967" y="13333"/>
                </a:lnTo>
                <a:lnTo>
                  <a:pt x="6066" y="13933"/>
                </a:lnTo>
                <a:lnTo>
                  <a:pt x="6367" y="12672"/>
                </a:lnTo>
                <a:lnTo>
                  <a:pt x="7628" y="12131"/>
                </a:lnTo>
                <a:lnTo>
                  <a:pt x="8949" y="11651"/>
                </a:lnTo>
                <a:lnTo>
                  <a:pt x="10270" y="11351"/>
                </a:lnTo>
                <a:lnTo>
                  <a:pt x="10871" y="11110"/>
                </a:lnTo>
                <a:lnTo>
                  <a:pt x="11471" y="10870"/>
                </a:lnTo>
                <a:lnTo>
                  <a:pt x="11652" y="10690"/>
                </a:lnTo>
                <a:lnTo>
                  <a:pt x="11772" y="10570"/>
                </a:lnTo>
                <a:lnTo>
                  <a:pt x="11772" y="10390"/>
                </a:lnTo>
                <a:lnTo>
                  <a:pt x="11772" y="10210"/>
                </a:lnTo>
                <a:lnTo>
                  <a:pt x="11652" y="10029"/>
                </a:lnTo>
                <a:lnTo>
                  <a:pt x="11532" y="9909"/>
                </a:lnTo>
                <a:lnTo>
                  <a:pt x="11411" y="9789"/>
                </a:lnTo>
                <a:lnTo>
                  <a:pt x="11171" y="9729"/>
                </a:lnTo>
                <a:lnTo>
                  <a:pt x="10631" y="9729"/>
                </a:lnTo>
                <a:lnTo>
                  <a:pt x="10030" y="9849"/>
                </a:lnTo>
                <a:lnTo>
                  <a:pt x="9430" y="10029"/>
                </a:lnTo>
                <a:lnTo>
                  <a:pt x="8829" y="10330"/>
                </a:lnTo>
                <a:lnTo>
                  <a:pt x="8228" y="10630"/>
                </a:lnTo>
                <a:lnTo>
                  <a:pt x="7688" y="10990"/>
                </a:lnTo>
                <a:lnTo>
                  <a:pt x="6607" y="11831"/>
                </a:lnTo>
                <a:lnTo>
                  <a:pt x="6607" y="11831"/>
                </a:lnTo>
                <a:lnTo>
                  <a:pt x="7207" y="10089"/>
                </a:lnTo>
                <a:lnTo>
                  <a:pt x="7748" y="9969"/>
                </a:lnTo>
                <a:lnTo>
                  <a:pt x="8228" y="9849"/>
                </a:lnTo>
                <a:lnTo>
                  <a:pt x="9249" y="9489"/>
                </a:lnTo>
                <a:lnTo>
                  <a:pt x="9910" y="9249"/>
                </a:lnTo>
                <a:lnTo>
                  <a:pt x="10511" y="9008"/>
                </a:lnTo>
                <a:lnTo>
                  <a:pt x="10811" y="8828"/>
                </a:lnTo>
                <a:lnTo>
                  <a:pt x="11111" y="8648"/>
                </a:lnTo>
                <a:lnTo>
                  <a:pt x="11351" y="8408"/>
                </a:lnTo>
                <a:lnTo>
                  <a:pt x="11532" y="8168"/>
                </a:lnTo>
                <a:lnTo>
                  <a:pt x="11592" y="7927"/>
                </a:lnTo>
                <a:lnTo>
                  <a:pt x="11592" y="7747"/>
                </a:lnTo>
                <a:lnTo>
                  <a:pt x="11471" y="7567"/>
                </a:lnTo>
                <a:lnTo>
                  <a:pt x="11291" y="7507"/>
                </a:lnTo>
                <a:lnTo>
                  <a:pt x="10931" y="7447"/>
                </a:lnTo>
                <a:lnTo>
                  <a:pt x="10631" y="7507"/>
                </a:lnTo>
                <a:lnTo>
                  <a:pt x="10270" y="7567"/>
                </a:lnTo>
                <a:lnTo>
                  <a:pt x="9970" y="7687"/>
                </a:lnTo>
                <a:lnTo>
                  <a:pt x="9309" y="7927"/>
                </a:lnTo>
                <a:lnTo>
                  <a:pt x="8709" y="8288"/>
                </a:lnTo>
                <a:lnTo>
                  <a:pt x="7748" y="8768"/>
                </a:lnTo>
                <a:lnTo>
                  <a:pt x="7868" y="8468"/>
                </a:lnTo>
                <a:lnTo>
                  <a:pt x="8409" y="8228"/>
                </a:lnTo>
                <a:lnTo>
                  <a:pt x="9009" y="7927"/>
                </a:lnTo>
                <a:lnTo>
                  <a:pt x="10030" y="7267"/>
                </a:lnTo>
                <a:lnTo>
                  <a:pt x="11291" y="6546"/>
                </a:lnTo>
                <a:lnTo>
                  <a:pt x="11892" y="6126"/>
                </a:lnTo>
                <a:lnTo>
                  <a:pt x="12132" y="5825"/>
                </a:lnTo>
                <a:lnTo>
                  <a:pt x="12372" y="5585"/>
                </a:lnTo>
                <a:lnTo>
                  <a:pt x="12432" y="5405"/>
                </a:lnTo>
                <a:lnTo>
                  <a:pt x="12432" y="5225"/>
                </a:lnTo>
                <a:lnTo>
                  <a:pt x="12312" y="5105"/>
                </a:lnTo>
                <a:lnTo>
                  <a:pt x="12072" y="5105"/>
                </a:lnTo>
                <a:lnTo>
                  <a:pt x="11772" y="5225"/>
                </a:lnTo>
                <a:lnTo>
                  <a:pt x="11411" y="5345"/>
                </a:lnTo>
                <a:lnTo>
                  <a:pt x="10811" y="5705"/>
                </a:lnTo>
                <a:lnTo>
                  <a:pt x="9610" y="6546"/>
                </a:lnTo>
                <a:lnTo>
                  <a:pt x="8949" y="6967"/>
                </a:lnTo>
                <a:lnTo>
                  <a:pt x="8288" y="7447"/>
                </a:lnTo>
                <a:lnTo>
                  <a:pt x="9009" y="6066"/>
                </a:lnTo>
                <a:lnTo>
                  <a:pt x="9069" y="5886"/>
                </a:lnTo>
                <a:lnTo>
                  <a:pt x="9850" y="5525"/>
                </a:lnTo>
                <a:lnTo>
                  <a:pt x="10631" y="5105"/>
                </a:lnTo>
                <a:lnTo>
                  <a:pt x="11231" y="4684"/>
                </a:lnTo>
                <a:lnTo>
                  <a:pt x="11832" y="4324"/>
                </a:lnTo>
                <a:lnTo>
                  <a:pt x="12372" y="3904"/>
                </a:lnTo>
                <a:lnTo>
                  <a:pt x="12853" y="3423"/>
                </a:lnTo>
                <a:lnTo>
                  <a:pt x="12973" y="3243"/>
                </a:lnTo>
                <a:lnTo>
                  <a:pt x="12913" y="3063"/>
                </a:lnTo>
                <a:lnTo>
                  <a:pt x="12793" y="2883"/>
                </a:lnTo>
                <a:lnTo>
                  <a:pt x="12613" y="2823"/>
                </a:lnTo>
                <a:lnTo>
                  <a:pt x="13093" y="2582"/>
                </a:lnTo>
                <a:lnTo>
                  <a:pt x="13333" y="2402"/>
                </a:lnTo>
                <a:lnTo>
                  <a:pt x="13453" y="2162"/>
                </a:lnTo>
                <a:lnTo>
                  <a:pt x="13513" y="1982"/>
                </a:lnTo>
                <a:lnTo>
                  <a:pt x="13453" y="1802"/>
                </a:lnTo>
                <a:lnTo>
                  <a:pt x="13393" y="1682"/>
                </a:lnTo>
                <a:lnTo>
                  <a:pt x="13213" y="1561"/>
                </a:lnTo>
                <a:lnTo>
                  <a:pt x="12733" y="1561"/>
                </a:lnTo>
                <a:lnTo>
                  <a:pt x="12192" y="1622"/>
                </a:lnTo>
                <a:lnTo>
                  <a:pt x="11712" y="1862"/>
                </a:lnTo>
                <a:lnTo>
                  <a:pt x="11291" y="2042"/>
                </a:lnTo>
                <a:lnTo>
                  <a:pt x="10991" y="2162"/>
                </a:lnTo>
                <a:lnTo>
                  <a:pt x="10991" y="2162"/>
                </a:lnTo>
                <a:lnTo>
                  <a:pt x="11411" y="1862"/>
                </a:lnTo>
                <a:lnTo>
                  <a:pt x="12072" y="1321"/>
                </a:lnTo>
                <a:lnTo>
                  <a:pt x="12432" y="1021"/>
                </a:lnTo>
                <a:lnTo>
                  <a:pt x="12673" y="721"/>
                </a:lnTo>
                <a:lnTo>
                  <a:pt x="12673" y="541"/>
                </a:lnTo>
                <a:lnTo>
                  <a:pt x="12613" y="360"/>
                </a:lnTo>
                <a:lnTo>
                  <a:pt x="12492" y="300"/>
                </a:lnTo>
                <a:lnTo>
                  <a:pt x="12312" y="300"/>
                </a:lnTo>
                <a:lnTo>
                  <a:pt x="11952" y="420"/>
                </a:lnTo>
                <a:lnTo>
                  <a:pt x="11652" y="661"/>
                </a:lnTo>
                <a:lnTo>
                  <a:pt x="11051" y="1141"/>
                </a:lnTo>
                <a:lnTo>
                  <a:pt x="10330" y="1742"/>
                </a:lnTo>
                <a:lnTo>
                  <a:pt x="9670" y="2342"/>
                </a:lnTo>
                <a:lnTo>
                  <a:pt x="9550" y="2462"/>
                </a:lnTo>
                <a:lnTo>
                  <a:pt x="9550" y="2642"/>
                </a:lnTo>
                <a:lnTo>
                  <a:pt x="9610" y="2763"/>
                </a:lnTo>
                <a:lnTo>
                  <a:pt x="9730" y="2883"/>
                </a:lnTo>
                <a:lnTo>
                  <a:pt x="9369" y="3183"/>
                </a:lnTo>
                <a:lnTo>
                  <a:pt x="9069" y="3543"/>
                </a:lnTo>
                <a:lnTo>
                  <a:pt x="9309" y="2522"/>
                </a:lnTo>
                <a:lnTo>
                  <a:pt x="9430" y="1922"/>
                </a:lnTo>
                <a:lnTo>
                  <a:pt x="9550" y="1321"/>
                </a:lnTo>
                <a:lnTo>
                  <a:pt x="9610" y="661"/>
                </a:lnTo>
                <a:lnTo>
                  <a:pt x="9550" y="60"/>
                </a:lnTo>
                <a:lnTo>
                  <a:pt x="9490"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2" name="Shape 182"/>
          <p:cNvSpPr/>
          <p:nvPr/>
        </p:nvSpPr>
        <p:spPr>
          <a:xfrm>
            <a:off x="8087798" y="622210"/>
            <a:ext cx="290244" cy="414998"/>
          </a:xfrm>
          <a:custGeom>
            <a:avLst/>
            <a:gdLst/>
            <a:ahLst/>
            <a:cxnLst/>
            <a:rect l="0" t="0" r="0" b="0"/>
            <a:pathLst>
              <a:path w="13694" h="19580" extrusionOk="0">
                <a:moveTo>
                  <a:pt x="5946" y="2223"/>
                </a:moveTo>
                <a:lnTo>
                  <a:pt x="6126" y="2343"/>
                </a:lnTo>
                <a:lnTo>
                  <a:pt x="6367" y="2463"/>
                </a:lnTo>
                <a:lnTo>
                  <a:pt x="6487" y="2583"/>
                </a:lnTo>
                <a:lnTo>
                  <a:pt x="6667" y="2763"/>
                </a:lnTo>
                <a:lnTo>
                  <a:pt x="6727" y="3004"/>
                </a:lnTo>
                <a:lnTo>
                  <a:pt x="6787" y="3184"/>
                </a:lnTo>
                <a:lnTo>
                  <a:pt x="6787" y="3424"/>
                </a:lnTo>
                <a:lnTo>
                  <a:pt x="6787" y="3664"/>
                </a:lnTo>
                <a:lnTo>
                  <a:pt x="6727" y="3844"/>
                </a:lnTo>
                <a:lnTo>
                  <a:pt x="6667" y="4085"/>
                </a:lnTo>
                <a:lnTo>
                  <a:pt x="6487" y="4265"/>
                </a:lnTo>
                <a:lnTo>
                  <a:pt x="6367" y="4385"/>
                </a:lnTo>
                <a:lnTo>
                  <a:pt x="6126" y="4505"/>
                </a:lnTo>
                <a:lnTo>
                  <a:pt x="5946" y="4625"/>
                </a:lnTo>
                <a:lnTo>
                  <a:pt x="5346" y="4625"/>
                </a:lnTo>
                <a:lnTo>
                  <a:pt x="5166" y="4505"/>
                </a:lnTo>
                <a:lnTo>
                  <a:pt x="4925" y="4385"/>
                </a:lnTo>
                <a:lnTo>
                  <a:pt x="4805" y="4265"/>
                </a:lnTo>
                <a:lnTo>
                  <a:pt x="4625" y="4085"/>
                </a:lnTo>
                <a:lnTo>
                  <a:pt x="4565" y="3844"/>
                </a:lnTo>
                <a:lnTo>
                  <a:pt x="4505" y="3664"/>
                </a:lnTo>
                <a:lnTo>
                  <a:pt x="4505" y="3424"/>
                </a:lnTo>
                <a:lnTo>
                  <a:pt x="4505" y="3184"/>
                </a:lnTo>
                <a:lnTo>
                  <a:pt x="4565" y="3004"/>
                </a:lnTo>
                <a:lnTo>
                  <a:pt x="4625" y="2763"/>
                </a:lnTo>
                <a:lnTo>
                  <a:pt x="4805" y="2583"/>
                </a:lnTo>
                <a:lnTo>
                  <a:pt x="4925" y="2463"/>
                </a:lnTo>
                <a:lnTo>
                  <a:pt x="5166" y="2343"/>
                </a:lnTo>
                <a:lnTo>
                  <a:pt x="5346" y="2223"/>
                </a:lnTo>
                <a:close/>
                <a:moveTo>
                  <a:pt x="6187" y="1"/>
                </a:moveTo>
                <a:lnTo>
                  <a:pt x="5526" y="121"/>
                </a:lnTo>
                <a:lnTo>
                  <a:pt x="4985" y="241"/>
                </a:lnTo>
                <a:lnTo>
                  <a:pt x="4505" y="481"/>
                </a:lnTo>
                <a:lnTo>
                  <a:pt x="4024" y="722"/>
                </a:lnTo>
                <a:lnTo>
                  <a:pt x="3604" y="1082"/>
                </a:lnTo>
                <a:lnTo>
                  <a:pt x="3184" y="1442"/>
                </a:lnTo>
                <a:lnTo>
                  <a:pt x="2883" y="1863"/>
                </a:lnTo>
                <a:lnTo>
                  <a:pt x="2583" y="2343"/>
                </a:lnTo>
                <a:lnTo>
                  <a:pt x="2403" y="2884"/>
                </a:lnTo>
                <a:lnTo>
                  <a:pt x="1682" y="2763"/>
                </a:lnTo>
                <a:lnTo>
                  <a:pt x="902" y="2703"/>
                </a:lnTo>
                <a:lnTo>
                  <a:pt x="541" y="2703"/>
                </a:lnTo>
                <a:lnTo>
                  <a:pt x="181" y="2823"/>
                </a:lnTo>
                <a:lnTo>
                  <a:pt x="1" y="2944"/>
                </a:lnTo>
                <a:lnTo>
                  <a:pt x="1" y="3124"/>
                </a:lnTo>
                <a:lnTo>
                  <a:pt x="1" y="3304"/>
                </a:lnTo>
                <a:lnTo>
                  <a:pt x="61" y="3484"/>
                </a:lnTo>
                <a:lnTo>
                  <a:pt x="421" y="3724"/>
                </a:lnTo>
                <a:lnTo>
                  <a:pt x="781" y="3844"/>
                </a:lnTo>
                <a:lnTo>
                  <a:pt x="1502" y="4025"/>
                </a:lnTo>
                <a:lnTo>
                  <a:pt x="2223" y="4145"/>
                </a:lnTo>
                <a:lnTo>
                  <a:pt x="2943" y="4265"/>
                </a:lnTo>
                <a:lnTo>
                  <a:pt x="2763" y="4745"/>
                </a:lnTo>
                <a:lnTo>
                  <a:pt x="2643" y="5226"/>
                </a:lnTo>
                <a:lnTo>
                  <a:pt x="2523" y="6187"/>
                </a:lnTo>
                <a:lnTo>
                  <a:pt x="2523" y="7148"/>
                </a:lnTo>
                <a:lnTo>
                  <a:pt x="2583" y="8048"/>
                </a:lnTo>
                <a:lnTo>
                  <a:pt x="2643" y="8709"/>
                </a:lnTo>
                <a:lnTo>
                  <a:pt x="2823" y="9370"/>
                </a:lnTo>
                <a:lnTo>
                  <a:pt x="3004" y="9970"/>
                </a:lnTo>
                <a:lnTo>
                  <a:pt x="3304" y="10631"/>
                </a:lnTo>
                <a:lnTo>
                  <a:pt x="3604" y="11231"/>
                </a:lnTo>
                <a:lnTo>
                  <a:pt x="3964" y="11772"/>
                </a:lnTo>
                <a:lnTo>
                  <a:pt x="4325" y="12312"/>
                </a:lnTo>
                <a:lnTo>
                  <a:pt x="4745" y="12853"/>
                </a:lnTo>
                <a:lnTo>
                  <a:pt x="5226" y="13273"/>
                </a:lnTo>
                <a:lnTo>
                  <a:pt x="5706" y="13634"/>
                </a:lnTo>
                <a:lnTo>
                  <a:pt x="5586" y="14835"/>
                </a:lnTo>
                <a:lnTo>
                  <a:pt x="5586" y="16036"/>
                </a:lnTo>
                <a:lnTo>
                  <a:pt x="5586" y="17237"/>
                </a:lnTo>
                <a:lnTo>
                  <a:pt x="5646" y="17838"/>
                </a:lnTo>
                <a:lnTo>
                  <a:pt x="5766" y="18378"/>
                </a:lnTo>
                <a:lnTo>
                  <a:pt x="5766" y="18498"/>
                </a:lnTo>
                <a:lnTo>
                  <a:pt x="5886" y="18558"/>
                </a:lnTo>
                <a:lnTo>
                  <a:pt x="6066" y="18618"/>
                </a:lnTo>
                <a:lnTo>
                  <a:pt x="6187" y="18498"/>
                </a:lnTo>
                <a:lnTo>
                  <a:pt x="6247" y="18438"/>
                </a:lnTo>
                <a:lnTo>
                  <a:pt x="6307" y="18318"/>
                </a:lnTo>
                <a:lnTo>
                  <a:pt x="6367" y="17237"/>
                </a:lnTo>
                <a:lnTo>
                  <a:pt x="6367" y="16096"/>
                </a:lnTo>
                <a:lnTo>
                  <a:pt x="6247" y="15015"/>
                </a:lnTo>
                <a:lnTo>
                  <a:pt x="6066" y="13934"/>
                </a:lnTo>
                <a:lnTo>
                  <a:pt x="6727" y="14294"/>
                </a:lnTo>
                <a:lnTo>
                  <a:pt x="7388" y="14655"/>
                </a:lnTo>
                <a:lnTo>
                  <a:pt x="8108" y="14895"/>
                </a:lnTo>
                <a:lnTo>
                  <a:pt x="8829" y="15135"/>
                </a:lnTo>
                <a:lnTo>
                  <a:pt x="8709" y="15616"/>
                </a:lnTo>
                <a:lnTo>
                  <a:pt x="8649" y="16156"/>
                </a:lnTo>
                <a:lnTo>
                  <a:pt x="8649" y="16697"/>
                </a:lnTo>
                <a:lnTo>
                  <a:pt x="8649" y="17237"/>
                </a:lnTo>
                <a:lnTo>
                  <a:pt x="8769" y="18318"/>
                </a:lnTo>
                <a:lnTo>
                  <a:pt x="8949" y="19339"/>
                </a:lnTo>
                <a:lnTo>
                  <a:pt x="9009" y="19459"/>
                </a:lnTo>
                <a:lnTo>
                  <a:pt x="9069" y="19579"/>
                </a:lnTo>
                <a:lnTo>
                  <a:pt x="9309" y="19579"/>
                </a:lnTo>
                <a:lnTo>
                  <a:pt x="9430" y="19519"/>
                </a:lnTo>
                <a:lnTo>
                  <a:pt x="9490" y="19459"/>
                </a:lnTo>
                <a:lnTo>
                  <a:pt x="9550" y="19339"/>
                </a:lnTo>
                <a:lnTo>
                  <a:pt x="9550" y="19219"/>
                </a:lnTo>
                <a:lnTo>
                  <a:pt x="9370" y="17958"/>
                </a:lnTo>
                <a:lnTo>
                  <a:pt x="9309" y="16697"/>
                </a:lnTo>
                <a:lnTo>
                  <a:pt x="9370" y="15976"/>
                </a:lnTo>
                <a:lnTo>
                  <a:pt x="9430" y="15255"/>
                </a:lnTo>
                <a:lnTo>
                  <a:pt x="10150" y="15315"/>
                </a:lnTo>
                <a:lnTo>
                  <a:pt x="10811" y="15375"/>
                </a:lnTo>
                <a:lnTo>
                  <a:pt x="11532" y="15375"/>
                </a:lnTo>
                <a:lnTo>
                  <a:pt x="12192" y="15255"/>
                </a:lnTo>
                <a:lnTo>
                  <a:pt x="12793" y="15135"/>
                </a:lnTo>
                <a:lnTo>
                  <a:pt x="13033" y="15015"/>
                </a:lnTo>
                <a:lnTo>
                  <a:pt x="13273" y="14835"/>
                </a:lnTo>
                <a:lnTo>
                  <a:pt x="13453" y="14655"/>
                </a:lnTo>
                <a:lnTo>
                  <a:pt x="13573" y="14234"/>
                </a:lnTo>
                <a:lnTo>
                  <a:pt x="13694" y="13874"/>
                </a:lnTo>
                <a:lnTo>
                  <a:pt x="13694" y="13694"/>
                </a:lnTo>
                <a:lnTo>
                  <a:pt x="13634" y="13634"/>
                </a:lnTo>
                <a:lnTo>
                  <a:pt x="13573" y="13273"/>
                </a:lnTo>
                <a:lnTo>
                  <a:pt x="13453" y="13033"/>
                </a:lnTo>
                <a:lnTo>
                  <a:pt x="13333" y="12913"/>
                </a:lnTo>
                <a:lnTo>
                  <a:pt x="13153" y="12793"/>
                </a:lnTo>
                <a:lnTo>
                  <a:pt x="12312" y="12793"/>
                </a:lnTo>
                <a:lnTo>
                  <a:pt x="11832" y="12733"/>
                </a:lnTo>
                <a:lnTo>
                  <a:pt x="11472" y="12613"/>
                </a:lnTo>
                <a:lnTo>
                  <a:pt x="11171" y="12372"/>
                </a:lnTo>
                <a:lnTo>
                  <a:pt x="10931" y="12132"/>
                </a:lnTo>
                <a:lnTo>
                  <a:pt x="10751" y="11772"/>
                </a:lnTo>
                <a:lnTo>
                  <a:pt x="10631" y="11412"/>
                </a:lnTo>
                <a:lnTo>
                  <a:pt x="10571" y="11051"/>
                </a:lnTo>
                <a:lnTo>
                  <a:pt x="10511" y="10631"/>
                </a:lnTo>
                <a:lnTo>
                  <a:pt x="10511" y="10150"/>
                </a:lnTo>
                <a:lnTo>
                  <a:pt x="10571" y="9310"/>
                </a:lnTo>
                <a:lnTo>
                  <a:pt x="10691" y="8469"/>
                </a:lnTo>
                <a:lnTo>
                  <a:pt x="10811" y="7688"/>
                </a:lnTo>
                <a:lnTo>
                  <a:pt x="10931" y="6967"/>
                </a:lnTo>
                <a:lnTo>
                  <a:pt x="11051" y="6187"/>
                </a:lnTo>
                <a:lnTo>
                  <a:pt x="11111" y="5466"/>
                </a:lnTo>
                <a:lnTo>
                  <a:pt x="11111" y="4685"/>
                </a:lnTo>
                <a:lnTo>
                  <a:pt x="11051" y="3965"/>
                </a:lnTo>
                <a:lnTo>
                  <a:pt x="10871" y="3244"/>
                </a:lnTo>
                <a:lnTo>
                  <a:pt x="10571" y="2583"/>
                </a:lnTo>
                <a:lnTo>
                  <a:pt x="10150" y="1923"/>
                </a:lnTo>
                <a:lnTo>
                  <a:pt x="9730" y="1442"/>
                </a:lnTo>
                <a:lnTo>
                  <a:pt x="9249" y="1022"/>
                </a:lnTo>
                <a:lnTo>
                  <a:pt x="8649" y="661"/>
                </a:lnTo>
                <a:lnTo>
                  <a:pt x="8108" y="361"/>
                </a:lnTo>
                <a:lnTo>
                  <a:pt x="7448" y="121"/>
                </a:lnTo>
                <a:lnTo>
                  <a:pt x="6787" y="61"/>
                </a:lnTo>
                <a:lnTo>
                  <a:pt x="6187" y="1"/>
                </a:lnTo>
                <a:close/>
              </a:path>
            </a:pathLst>
          </a:custGeom>
          <a:solidFill>
            <a:srgbClr val="F56737"/>
          </a:solidFill>
          <a:ln>
            <a:noFill/>
          </a:ln>
        </p:spPr>
        <p:txBody>
          <a:bodyPr lIns="91425" tIns="91425" rIns="91425" bIns="91425" anchor="ctr" anchorCtr="0">
            <a:noAutofit/>
          </a:bodyPr>
          <a:lstStyle/>
          <a:p>
            <a:pPr lvl="0">
              <a:spcBef>
                <a:spcPts val="0"/>
              </a:spcBef>
              <a:buNone/>
            </a:pPr>
            <a:endParaRPr/>
          </a:p>
        </p:txBody>
      </p:sp>
      <p:sp>
        <p:nvSpPr>
          <p:cNvPr id="183" name="Shape 183"/>
          <p:cNvSpPr/>
          <p:nvPr/>
        </p:nvSpPr>
        <p:spPr>
          <a:xfrm>
            <a:off x="7755023" y="2445825"/>
            <a:ext cx="443065" cy="339085"/>
          </a:xfrm>
          <a:custGeom>
            <a:avLst/>
            <a:gdLst/>
            <a:ahLst/>
            <a:cxnLst/>
            <a:rect l="0" t="0" r="0" b="0"/>
            <a:pathLst>
              <a:path w="34293" h="26245" extrusionOk="0">
                <a:moveTo>
                  <a:pt x="12552" y="8949"/>
                </a:moveTo>
                <a:lnTo>
                  <a:pt x="12732" y="9009"/>
                </a:lnTo>
                <a:lnTo>
                  <a:pt x="12973" y="9129"/>
                </a:lnTo>
                <a:lnTo>
                  <a:pt x="13153" y="9309"/>
                </a:lnTo>
                <a:lnTo>
                  <a:pt x="13273" y="9489"/>
                </a:lnTo>
                <a:lnTo>
                  <a:pt x="13393" y="9669"/>
                </a:lnTo>
                <a:lnTo>
                  <a:pt x="13453" y="9909"/>
                </a:lnTo>
                <a:lnTo>
                  <a:pt x="13513" y="10150"/>
                </a:lnTo>
                <a:lnTo>
                  <a:pt x="13453" y="10390"/>
                </a:lnTo>
                <a:lnTo>
                  <a:pt x="13393" y="10570"/>
                </a:lnTo>
                <a:lnTo>
                  <a:pt x="13273" y="10810"/>
                </a:lnTo>
                <a:lnTo>
                  <a:pt x="13153" y="10990"/>
                </a:lnTo>
                <a:lnTo>
                  <a:pt x="13093" y="11050"/>
                </a:lnTo>
                <a:lnTo>
                  <a:pt x="12913" y="11171"/>
                </a:lnTo>
                <a:lnTo>
                  <a:pt x="12732" y="11291"/>
                </a:lnTo>
                <a:lnTo>
                  <a:pt x="12492" y="11351"/>
                </a:lnTo>
                <a:lnTo>
                  <a:pt x="12012" y="11351"/>
                </a:lnTo>
                <a:lnTo>
                  <a:pt x="11832" y="11291"/>
                </a:lnTo>
                <a:lnTo>
                  <a:pt x="11591" y="11171"/>
                </a:lnTo>
                <a:lnTo>
                  <a:pt x="11411" y="11050"/>
                </a:lnTo>
                <a:lnTo>
                  <a:pt x="11291" y="10870"/>
                </a:lnTo>
                <a:lnTo>
                  <a:pt x="11171" y="10630"/>
                </a:lnTo>
                <a:lnTo>
                  <a:pt x="11111" y="10390"/>
                </a:lnTo>
                <a:lnTo>
                  <a:pt x="11051" y="10150"/>
                </a:lnTo>
                <a:lnTo>
                  <a:pt x="11111" y="9969"/>
                </a:lnTo>
                <a:lnTo>
                  <a:pt x="11171" y="9729"/>
                </a:lnTo>
                <a:lnTo>
                  <a:pt x="11291" y="9489"/>
                </a:lnTo>
                <a:lnTo>
                  <a:pt x="11411" y="9309"/>
                </a:lnTo>
                <a:lnTo>
                  <a:pt x="11471" y="9309"/>
                </a:lnTo>
                <a:lnTo>
                  <a:pt x="11651" y="9129"/>
                </a:lnTo>
                <a:lnTo>
                  <a:pt x="11832" y="9009"/>
                </a:lnTo>
                <a:lnTo>
                  <a:pt x="12072" y="8949"/>
                </a:lnTo>
                <a:close/>
                <a:moveTo>
                  <a:pt x="32611" y="0"/>
                </a:moveTo>
                <a:lnTo>
                  <a:pt x="32011" y="60"/>
                </a:lnTo>
                <a:lnTo>
                  <a:pt x="31410" y="120"/>
                </a:lnTo>
                <a:lnTo>
                  <a:pt x="30749" y="300"/>
                </a:lnTo>
                <a:lnTo>
                  <a:pt x="29789" y="601"/>
                </a:lnTo>
                <a:lnTo>
                  <a:pt x="28587" y="1021"/>
                </a:lnTo>
                <a:lnTo>
                  <a:pt x="27446" y="1502"/>
                </a:lnTo>
                <a:lnTo>
                  <a:pt x="26305" y="2102"/>
                </a:lnTo>
                <a:lnTo>
                  <a:pt x="25284" y="2823"/>
                </a:lnTo>
                <a:lnTo>
                  <a:pt x="24323" y="3543"/>
                </a:lnTo>
                <a:lnTo>
                  <a:pt x="23423" y="4324"/>
                </a:lnTo>
                <a:lnTo>
                  <a:pt x="22582" y="5165"/>
                </a:lnTo>
                <a:lnTo>
                  <a:pt x="21801" y="6066"/>
                </a:lnTo>
                <a:lnTo>
                  <a:pt x="21080" y="7027"/>
                </a:lnTo>
                <a:lnTo>
                  <a:pt x="20720" y="7567"/>
                </a:lnTo>
                <a:lnTo>
                  <a:pt x="20420" y="8168"/>
                </a:lnTo>
                <a:lnTo>
                  <a:pt x="19819" y="7687"/>
                </a:lnTo>
                <a:lnTo>
                  <a:pt x="19098" y="7147"/>
                </a:lnTo>
                <a:lnTo>
                  <a:pt x="18258" y="6726"/>
                </a:lnTo>
                <a:lnTo>
                  <a:pt x="17477" y="6426"/>
                </a:lnTo>
                <a:lnTo>
                  <a:pt x="16576" y="6186"/>
                </a:lnTo>
                <a:lnTo>
                  <a:pt x="15735" y="6066"/>
                </a:lnTo>
                <a:lnTo>
                  <a:pt x="14834" y="6066"/>
                </a:lnTo>
                <a:lnTo>
                  <a:pt x="13934" y="6186"/>
                </a:lnTo>
                <a:lnTo>
                  <a:pt x="13033" y="6426"/>
                </a:lnTo>
                <a:lnTo>
                  <a:pt x="12072" y="6726"/>
                </a:lnTo>
                <a:lnTo>
                  <a:pt x="11171" y="7147"/>
                </a:lnTo>
                <a:lnTo>
                  <a:pt x="10270" y="7687"/>
                </a:lnTo>
                <a:lnTo>
                  <a:pt x="9369" y="8288"/>
                </a:lnTo>
                <a:lnTo>
                  <a:pt x="8528" y="8949"/>
                </a:lnTo>
                <a:lnTo>
                  <a:pt x="7748" y="9669"/>
                </a:lnTo>
                <a:lnTo>
                  <a:pt x="7147" y="10450"/>
                </a:lnTo>
                <a:lnTo>
                  <a:pt x="6607" y="11291"/>
                </a:lnTo>
                <a:lnTo>
                  <a:pt x="6607" y="11351"/>
                </a:lnTo>
                <a:lnTo>
                  <a:pt x="6727" y="11411"/>
                </a:lnTo>
                <a:lnTo>
                  <a:pt x="7087" y="11531"/>
                </a:lnTo>
                <a:lnTo>
                  <a:pt x="7688" y="11771"/>
                </a:lnTo>
                <a:lnTo>
                  <a:pt x="8408" y="12071"/>
                </a:lnTo>
                <a:lnTo>
                  <a:pt x="8769" y="12252"/>
                </a:lnTo>
                <a:lnTo>
                  <a:pt x="9129" y="12552"/>
                </a:lnTo>
                <a:lnTo>
                  <a:pt x="9489" y="12852"/>
                </a:lnTo>
                <a:lnTo>
                  <a:pt x="9850" y="13213"/>
                </a:lnTo>
                <a:lnTo>
                  <a:pt x="10150" y="13633"/>
                </a:lnTo>
                <a:lnTo>
                  <a:pt x="10390" y="14173"/>
                </a:lnTo>
                <a:lnTo>
                  <a:pt x="10630" y="14714"/>
                </a:lnTo>
                <a:lnTo>
                  <a:pt x="10751" y="15375"/>
                </a:lnTo>
                <a:lnTo>
                  <a:pt x="10811" y="15615"/>
                </a:lnTo>
                <a:lnTo>
                  <a:pt x="10570" y="15555"/>
                </a:lnTo>
                <a:lnTo>
                  <a:pt x="9850" y="15495"/>
                </a:lnTo>
                <a:lnTo>
                  <a:pt x="9069" y="15555"/>
                </a:lnTo>
                <a:lnTo>
                  <a:pt x="8348" y="15675"/>
                </a:lnTo>
                <a:lnTo>
                  <a:pt x="7628" y="15795"/>
                </a:lnTo>
                <a:lnTo>
                  <a:pt x="6847" y="16035"/>
                </a:lnTo>
                <a:lnTo>
                  <a:pt x="6186" y="16275"/>
                </a:lnTo>
                <a:lnTo>
                  <a:pt x="5466" y="16636"/>
                </a:lnTo>
                <a:lnTo>
                  <a:pt x="4745" y="16936"/>
                </a:lnTo>
                <a:lnTo>
                  <a:pt x="4084" y="17356"/>
                </a:lnTo>
                <a:lnTo>
                  <a:pt x="3484" y="17777"/>
                </a:lnTo>
                <a:lnTo>
                  <a:pt x="2823" y="18257"/>
                </a:lnTo>
                <a:lnTo>
                  <a:pt x="2222" y="18738"/>
                </a:lnTo>
                <a:lnTo>
                  <a:pt x="1682" y="19278"/>
                </a:lnTo>
                <a:lnTo>
                  <a:pt x="1202" y="19819"/>
                </a:lnTo>
                <a:lnTo>
                  <a:pt x="721" y="20359"/>
                </a:lnTo>
                <a:lnTo>
                  <a:pt x="241" y="20960"/>
                </a:lnTo>
                <a:lnTo>
                  <a:pt x="120" y="21140"/>
                </a:lnTo>
                <a:lnTo>
                  <a:pt x="120" y="21200"/>
                </a:lnTo>
                <a:lnTo>
                  <a:pt x="60" y="21260"/>
                </a:lnTo>
                <a:lnTo>
                  <a:pt x="0" y="21380"/>
                </a:lnTo>
                <a:lnTo>
                  <a:pt x="60" y="21620"/>
                </a:lnTo>
                <a:lnTo>
                  <a:pt x="120" y="21801"/>
                </a:lnTo>
                <a:lnTo>
                  <a:pt x="241" y="21981"/>
                </a:lnTo>
                <a:lnTo>
                  <a:pt x="361" y="22161"/>
                </a:lnTo>
                <a:lnTo>
                  <a:pt x="541" y="22281"/>
                </a:lnTo>
                <a:lnTo>
                  <a:pt x="781" y="22341"/>
                </a:lnTo>
                <a:lnTo>
                  <a:pt x="961" y="22401"/>
                </a:lnTo>
                <a:lnTo>
                  <a:pt x="1442" y="22401"/>
                </a:lnTo>
                <a:lnTo>
                  <a:pt x="2162" y="22461"/>
                </a:lnTo>
                <a:lnTo>
                  <a:pt x="2943" y="22401"/>
                </a:lnTo>
                <a:lnTo>
                  <a:pt x="3784" y="22341"/>
                </a:lnTo>
                <a:lnTo>
                  <a:pt x="4505" y="22161"/>
                </a:lnTo>
                <a:lnTo>
                  <a:pt x="4925" y="22822"/>
                </a:lnTo>
                <a:lnTo>
                  <a:pt x="5466" y="23422"/>
                </a:lnTo>
                <a:lnTo>
                  <a:pt x="6006" y="23963"/>
                </a:lnTo>
                <a:lnTo>
                  <a:pt x="6667" y="24443"/>
                </a:lnTo>
                <a:lnTo>
                  <a:pt x="7327" y="24803"/>
                </a:lnTo>
                <a:lnTo>
                  <a:pt x="8048" y="25104"/>
                </a:lnTo>
                <a:lnTo>
                  <a:pt x="8829" y="25344"/>
                </a:lnTo>
                <a:lnTo>
                  <a:pt x="9549" y="25524"/>
                </a:lnTo>
                <a:lnTo>
                  <a:pt x="10330" y="25584"/>
                </a:lnTo>
                <a:lnTo>
                  <a:pt x="11111" y="25584"/>
                </a:lnTo>
                <a:lnTo>
                  <a:pt x="11892" y="25524"/>
                </a:lnTo>
                <a:lnTo>
                  <a:pt x="12672" y="25404"/>
                </a:lnTo>
                <a:lnTo>
                  <a:pt x="13393" y="25164"/>
                </a:lnTo>
                <a:lnTo>
                  <a:pt x="14114" y="24863"/>
                </a:lnTo>
                <a:lnTo>
                  <a:pt x="14774" y="24443"/>
                </a:lnTo>
                <a:lnTo>
                  <a:pt x="15435" y="23963"/>
                </a:lnTo>
                <a:lnTo>
                  <a:pt x="16156" y="24563"/>
                </a:lnTo>
                <a:lnTo>
                  <a:pt x="16996" y="25104"/>
                </a:lnTo>
                <a:lnTo>
                  <a:pt x="17897" y="25524"/>
                </a:lnTo>
                <a:lnTo>
                  <a:pt x="18798" y="25884"/>
                </a:lnTo>
                <a:lnTo>
                  <a:pt x="19339" y="26065"/>
                </a:lnTo>
                <a:lnTo>
                  <a:pt x="19939" y="26185"/>
                </a:lnTo>
                <a:lnTo>
                  <a:pt x="20480" y="26245"/>
                </a:lnTo>
                <a:lnTo>
                  <a:pt x="21621" y="26245"/>
                </a:lnTo>
                <a:lnTo>
                  <a:pt x="22221" y="26185"/>
                </a:lnTo>
                <a:lnTo>
                  <a:pt x="23302" y="26005"/>
                </a:lnTo>
                <a:lnTo>
                  <a:pt x="24443" y="25704"/>
                </a:lnTo>
                <a:lnTo>
                  <a:pt x="25524" y="25284"/>
                </a:lnTo>
                <a:lnTo>
                  <a:pt x="26545" y="24743"/>
                </a:lnTo>
                <a:lnTo>
                  <a:pt x="27506" y="24143"/>
                </a:lnTo>
                <a:lnTo>
                  <a:pt x="27566" y="24083"/>
                </a:lnTo>
                <a:lnTo>
                  <a:pt x="28287" y="24263"/>
                </a:lnTo>
                <a:lnTo>
                  <a:pt x="29008" y="24323"/>
                </a:lnTo>
                <a:lnTo>
                  <a:pt x="29728" y="24323"/>
                </a:lnTo>
                <a:lnTo>
                  <a:pt x="30449" y="24263"/>
                </a:lnTo>
                <a:lnTo>
                  <a:pt x="31110" y="24203"/>
                </a:lnTo>
                <a:lnTo>
                  <a:pt x="31830" y="24083"/>
                </a:lnTo>
                <a:lnTo>
                  <a:pt x="32131" y="23963"/>
                </a:lnTo>
                <a:lnTo>
                  <a:pt x="32431" y="23843"/>
                </a:lnTo>
                <a:lnTo>
                  <a:pt x="32731" y="23602"/>
                </a:lnTo>
                <a:lnTo>
                  <a:pt x="32972" y="23362"/>
                </a:lnTo>
                <a:lnTo>
                  <a:pt x="33032" y="23182"/>
                </a:lnTo>
                <a:lnTo>
                  <a:pt x="32972" y="23002"/>
                </a:lnTo>
                <a:lnTo>
                  <a:pt x="32851" y="22822"/>
                </a:lnTo>
                <a:lnTo>
                  <a:pt x="32671" y="22761"/>
                </a:lnTo>
                <a:lnTo>
                  <a:pt x="32371" y="22641"/>
                </a:lnTo>
                <a:lnTo>
                  <a:pt x="32071" y="22641"/>
                </a:lnTo>
                <a:lnTo>
                  <a:pt x="31410" y="22701"/>
                </a:lnTo>
                <a:lnTo>
                  <a:pt x="30749" y="22882"/>
                </a:lnTo>
                <a:lnTo>
                  <a:pt x="30089" y="23002"/>
                </a:lnTo>
                <a:lnTo>
                  <a:pt x="29428" y="23062"/>
                </a:lnTo>
                <a:lnTo>
                  <a:pt x="28828" y="23062"/>
                </a:lnTo>
                <a:lnTo>
                  <a:pt x="29728" y="22161"/>
                </a:lnTo>
                <a:lnTo>
                  <a:pt x="30569" y="21260"/>
                </a:lnTo>
                <a:lnTo>
                  <a:pt x="31290" y="21200"/>
                </a:lnTo>
                <a:lnTo>
                  <a:pt x="32071" y="21020"/>
                </a:lnTo>
                <a:lnTo>
                  <a:pt x="32791" y="20840"/>
                </a:lnTo>
                <a:lnTo>
                  <a:pt x="33452" y="20599"/>
                </a:lnTo>
                <a:lnTo>
                  <a:pt x="33632" y="20539"/>
                </a:lnTo>
                <a:lnTo>
                  <a:pt x="33812" y="20419"/>
                </a:lnTo>
                <a:lnTo>
                  <a:pt x="33932" y="20239"/>
                </a:lnTo>
                <a:lnTo>
                  <a:pt x="33992" y="20059"/>
                </a:lnTo>
                <a:lnTo>
                  <a:pt x="34053" y="19699"/>
                </a:lnTo>
                <a:lnTo>
                  <a:pt x="33992" y="19579"/>
                </a:lnTo>
                <a:lnTo>
                  <a:pt x="33932" y="19398"/>
                </a:lnTo>
                <a:lnTo>
                  <a:pt x="33752" y="19218"/>
                </a:lnTo>
                <a:lnTo>
                  <a:pt x="33512" y="19098"/>
                </a:lnTo>
                <a:lnTo>
                  <a:pt x="33272" y="19038"/>
                </a:lnTo>
                <a:lnTo>
                  <a:pt x="33032" y="19038"/>
                </a:lnTo>
                <a:lnTo>
                  <a:pt x="32251" y="19158"/>
                </a:lnTo>
                <a:lnTo>
                  <a:pt x="33092" y="17957"/>
                </a:lnTo>
                <a:lnTo>
                  <a:pt x="33512" y="17356"/>
                </a:lnTo>
                <a:lnTo>
                  <a:pt x="33812" y="16756"/>
                </a:lnTo>
                <a:lnTo>
                  <a:pt x="33872" y="16456"/>
                </a:lnTo>
                <a:lnTo>
                  <a:pt x="33812" y="16215"/>
                </a:lnTo>
                <a:lnTo>
                  <a:pt x="33632" y="15915"/>
                </a:lnTo>
                <a:lnTo>
                  <a:pt x="33452" y="15675"/>
                </a:lnTo>
                <a:lnTo>
                  <a:pt x="33032" y="15194"/>
                </a:lnTo>
                <a:lnTo>
                  <a:pt x="32791" y="14954"/>
                </a:lnTo>
                <a:lnTo>
                  <a:pt x="31891" y="14774"/>
                </a:lnTo>
                <a:lnTo>
                  <a:pt x="31050" y="14654"/>
                </a:lnTo>
                <a:lnTo>
                  <a:pt x="30149" y="14534"/>
                </a:lnTo>
                <a:lnTo>
                  <a:pt x="29308" y="14414"/>
                </a:lnTo>
                <a:lnTo>
                  <a:pt x="29728" y="13873"/>
                </a:lnTo>
                <a:lnTo>
                  <a:pt x="30149" y="13273"/>
                </a:lnTo>
                <a:lnTo>
                  <a:pt x="30509" y="12672"/>
                </a:lnTo>
                <a:lnTo>
                  <a:pt x="30809" y="12011"/>
                </a:lnTo>
                <a:lnTo>
                  <a:pt x="30990" y="11351"/>
                </a:lnTo>
                <a:lnTo>
                  <a:pt x="31110" y="10690"/>
                </a:lnTo>
                <a:lnTo>
                  <a:pt x="31170" y="9969"/>
                </a:lnTo>
                <a:lnTo>
                  <a:pt x="31170" y="9309"/>
                </a:lnTo>
                <a:lnTo>
                  <a:pt x="31050" y="8588"/>
                </a:lnTo>
                <a:lnTo>
                  <a:pt x="30870" y="7928"/>
                </a:lnTo>
                <a:lnTo>
                  <a:pt x="30629" y="7267"/>
                </a:lnTo>
                <a:lnTo>
                  <a:pt x="30329" y="6666"/>
                </a:lnTo>
                <a:lnTo>
                  <a:pt x="31110" y="6186"/>
                </a:lnTo>
                <a:lnTo>
                  <a:pt x="31770" y="5585"/>
                </a:lnTo>
                <a:lnTo>
                  <a:pt x="32371" y="4985"/>
                </a:lnTo>
                <a:lnTo>
                  <a:pt x="32911" y="4204"/>
                </a:lnTo>
                <a:lnTo>
                  <a:pt x="33212" y="3724"/>
                </a:lnTo>
                <a:lnTo>
                  <a:pt x="33512" y="3123"/>
                </a:lnTo>
                <a:lnTo>
                  <a:pt x="33692" y="2522"/>
                </a:lnTo>
                <a:lnTo>
                  <a:pt x="33752" y="2222"/>
                </a:lnTo>
                <a:lnTo>
                  <a:pt x="33752" y="1862"/>
                </a:lnTo>
                <a:lnTo>
                  <a:pt x="33992" y="1682"/>
                </a:lnTo>
                <a:lnTo>
                  <a:pt x="34173" y="1441"/>
                </a:lnTo>
                <a:lnTo>
                  <a:pt x="34293" y="1201"/>
                </a:lnTo>
                <a:lnTo>
                  <a:pt x="34293" y="961"/>
                </a:lnTo>
                <a:lnTo>
                  <a:pt x="34233" y="721"/>
                </a:lnTo>
                <a:lnTo>
                  <a:pt x="34053" y="481"/>
                </a:lnTo>
                <a:lnTo>
                  <a:pt x="33872" y="300"/>
                </a:lnTo>
                <a:lnTo>
                  <a:pt x="33692" y="180"/>
                </a:lnTo>
                <a:lnTo>
                  <a:pt x="33452" y="120"/>
                </a:lnTo>
                <a:lnTo>
                  <a:pt x="33212" y="60"/>
                </a:lnTo>
                <a:lnTo>
                  <a:pt x="32611" y="0"/>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rot="-4528896">
            <a:off x="8560581" y="2386617"/>
            <a:ext cx="407286" cy="795941"/>
          </a:xfrm>
          <a:custGeom>
            <a:avLst/>
            <a:gdLst/>
            <a:ahLst/>
            <a:cxnLst/>
            <a:rect l="0" t="0" r="0" b="0"/>
            <a:pathLst>
              <a:path w="22342" h="43662" extrusionOk="0">
                <a:moveTo>
                  <a:pt x="10451" y="1"/>
                </a:moveTo>
                <a:lnTo>
                  <a:pt x="10391" y="61"/>
                </a:lnTo>
                <a:lnTo>
                  <a:pt x="10331" y="61"/>
                </a:lnTo>
                <a:lnTo>
                  <a:pt x="10090" y="962"/>
                </a:lnTo>
                <a:lnTo>
                  <a:pt x="9910" y="1802"/>
                </a:lnTo>
                <a:lnTo>
                  <a:pt x="9610" y="3544"/>
                </a:lnTo>
                <a:lnTo>
                  <a:pt x="9370" y="5286"/>
                </a:lnTo>
                <a:lnTo>
                  <a:pt x="9249" y="7027"/>
                </a:lnTo>
                <a:lnTo>
                  <a:pt x="8829" y="6006"/>
                </a:lnTo>
                <a:lnTo>
                  <a:pt x="8409" y="4925"/>
                </a:lnTo>
                <a:lnTo>
                  <a:pt x="8048" y="3784"/>
                </a:lnTo>
                <a:lnTo>
                  <a:pt x="7688" y="2583"/>
                </a:lnTo>
                <a:lnTo>
                  <a:pt x="7268" y="1382"/>
                </a:lnTo>
                <a:lnTo>
                  <a:pt x="7027" y="782"/>
                </a:lnTo>
                <a:lnTo>
                  <a:pt x="6787" y="241"/>
                </a:lnTo>
                <a:lnTo>
                  <a:pt x="6667" y="121"/>
                </a:lnTo>
                <a:lnTo>
                  <a:pt x="6427" y="121"/>
                </a:lnTo>
                <a:lnTo>
                  <a:pt x="6247" y="181"/>
                </a:lnTo>
                <a:lnTo>
                  <a:pt x="6187" y="421"/>
                </a:lnTo>
                <a:lnTo>
                  <a:pt x="6187" y="1022"/>
                </a:lnTo>
                <a:lnTo>
                  <a:pt x="6187" y="1682"/>
                </a:lnTo>
                <a:lnTo>
                  <a:pt x="6307" y="2343"/>
                </a:lnTo>
                <a:lnTo>
                  <a:pt x="6427" y="3004"/>
                </a:lnTo>
                <a:lnTo>
                  <a:pt x="6847" y="4265"/>
                </a:lnTo>
                <a:lnTo>
                  <a:pt x="7268" y="5466"/>
                </a:lnTo>
                <a:lnTo>
                  <a:pt x="7628" y="6607"/>
                </a:lnTo>
                <a:lnTo>
                  <a:pt x="8048" y="7748"/>
                </a:lnTo>
                <a:lnTo>
                  <a:pt x="8289" y="8349"/>
                </a:lnTo>
                <a:lnTo>
                  <a:pt x="8589" y="8889"/>
                </a:lnTo>
                <a:lnTo>
                  <a:pt x="8889" y="9430"/>
                </a:lnTo>
                <a:lnTo>
                  <a:pt x="9249" y="9850"/>
                </a:lnTo>
                <a:lnTo>
                  <a:pt x="9249" y="10991"/>
                </a:lnTo>
                <a:lnTo>
                  <a:pt x="9310" y="13033"/>
                </a:lnTo>
                <a:lnTo>
                  <a:pt x="9370" y="15075"/>
                </a:lnTo>
                <a:lnTo>
                  <a:pt x="9550" y="17177"/>
                </a:lnTo>
                <a:lnTo>
                  <a:pt x="9730" y="19219"/>
                </a:lnTo>
                <a:lnTo>
                  <a:pt x="8769" y="18618"/>
                </a:lnTo>
                <a:lnTo>
                  <a:pt x="8229" y="18258"/>
                </a:lnTo>
                <a:lnTo>
                  <a:pt x="7748" y="17898"/>
                </a:lnTo>
                <a:lnTo>
                  <a:pt x="7268" y="17477"/>
                </a:lnTo>
                <a:lnTo>
                  <a:pt x="6787" y="16997"/>
                </a:lnTo>
                <a:lnTo>
                  <a:pt x="6847" y="16336"/>
                </a:lnTo>
                <a:lnTo>
                  <a:pt x="6847" y="15676"/>
                </a:lnTo>
                <a:lnTo>
                  <a:pt x="6847" y="15015"/>
                </a:lnTo>
                <a:lnTo>
                  <a:pt x="6847" y="14354"/>
                </a:lnTo>
                <a:lnTo>
                  <a:pt x="6787" y="13694"/>
                </a:lnTo>
                <a:lnTo>
                  <a:pt x="6547" y="13033"/>
                </a:lnTo>
                <a:lnTo>
                  <a:pt x="6487" y="12913"/>
                </a:lnTo>
                <a:lnTo>
                  <a:pt x="6367" y="12853"/>
                </a:lnTo>
                <a:lnTo>
                  <a:pt x="6247" y="12853"/>
                </a:lnTo>
                <a:lnTo>
                  <a:pt x="6127" y="12973"/>
                </a:lnTo>
                <a:lnTo>
                  <a:pt x="5886" y="13574"/>
                </a:lnTo>
                <a:lnTo>
                  <a:pt x="5766" y="14174"/>
                </a:lnTo>
                <a:lnTo>
                  <a:pt x="5646" y="14835"/>
                </a:lnTo>
                <a:lnTo>
                  <a:pt x="5646" y="15435"/>
                </a:lnTo>
                <a:lnTo>
                  <a:pt x="5166" y="14655"/>
                </a:lnTo>
                <a:lnTo>
                  <a:pt x="4745" y="13874"/>
                </a:lnTo>
                <a:lnTo>
                  <a:pt x="4445" y="13153"/>
                </a:lnTo>
                <a:lnTo>
                  <a:pt x="4205" y="12372"/>
                </a:lnTo>
                <a:lnTo>
                  <a:pt x="3965" y="11652"/>
                </a:lnTo>
                <a:lnTo>
                  <a:pt x="3664" y="10931"/>
                </a:lnTo>
                <a:lnTo>
                  <a:pt x="3604" y="10871"/>
                </a:lnTo>
                <a:lnTo>
                  <a:pt x="3484" y="10811"/>
                </a:lnTo>
                <a:lnTo>
                  <a:pt x="3244" y="10751"/>
                </a:lnTo>
                <a:lnTo>
                  <a:pt x="3064" y="10871"/>
                </a:lnTo>
                <a:lnTo>
                  <a:pt x="2944" y="10931"/>
                </a:lnTo>
                <a:lnTo>
                  <a:pt x="2883" y="11051"/>
                </a:lnTo>
                <a:lnTo>
                  <a:pt x="2823" y="11472"/>
                </a:lnTo>
                <a:lnTo>
                  <a:pt x="2763" y="11892"/>
                </a:lnTo>
                <a:lnTo>
                  <a:pt x="2763" y="12312"/>
                </a:lnTo>
                <a:lnTo>
                  <a:pt x="2763" y="12733"/>
                </a:lnTo>
                <a:lnTo>
                  <a:pt x="2944" y="13574"/>
                </a:lnTo>
                <a:lnTo>
                  <a:pt x="3184" y="14474"/>
                </a:lnTo>
                <a:lnTo>
                  <a:pt x="3544" y="15255"/>
                </a:lnTo>
                <a:lnTo>
                  <a:pt x="3965" y="16036"/>
                </a:lnTo>
                <a:lnTo>
                  <a:pt x="4445" y="16817"/>
                </a:lnTo>
                <a:lnTo>
                  <a:pt x="4925" y="17477"/>
                </a:lnTo>
                <a:lnTo>
                  <a:pt x="5346" y="17958"/>
                </a:lnTo>
                <a:lnTo>
                  <a:pt x="5826" y="18498"/>
                </a:lnTo>
                <a:lnTo>
                  <a:pt x="6427" y="19099"/>
                </a:lnTo>
                <a:lnTo>
                  <a:pt x="7087" y="19639"/>
                </a:lnTo>
                <a:lnTo>
                  <a:pt x="7808" y="20180"/>
                </a:lnTo>
                <a:lnTo>
                  <a:pt x="8469" y="20600"/>
                </a:lnTo>
                <a:lnTo>
                  <a:pt x="8829" y="20720"/>
                </a:lnTo>
                <a:lnTo>
                  <a:pt x="9189" y="20840"/>
                </a:lnTo>
                <a:lnTo>
                  <a:pt x="9550" y="20900"/>
                </a:lnTo>
                <a:lnTo>
                  <a:pt x="9910" y="20960"/>
                </a:lnTo>
                <a:lnTo>
                  <a:pt x="10090" y="21981"/>
                </a:lnTo>
                <a:lnTo>
                  <a:pt x="10511" y="24804"/>
                </a:lnTo>
                <a:lnTo>
                  <a:pt x="11051" y="27567"/>
                </a:lnTo>
                <a:lnTo>
                  <a:pt x="11652" y="30329"/>
                </a:lnTo>
                <a:lnTo>
                  <a:pt x="12372" y="33092"/>
                </a:lnTo>
                <a:lnTo>
                  <a:pt x="13213" y="35794"/>
                </a:lnTo>
                <a:lnTo>
                  <a:pt x="14114" y="38437"/>
                </a:lnTo>
                <a:lnTo>
                  <a:pt x="14655" y="39818"/>
                </a:lnTo>
                <a:lnTo>
                  <a:pt x="15255" y="41260"/>
                </a:lnTo>
                <a:lnTo>
                  <a:pt x="13814" y="40239"/>
                </a:lnTo>
                <a:lnTo>
                  <a:pt x="12433" y="39158"/>
                </a:lnTo>
                <a:lnTo>
                  <a:pt x="10991" y="37956"/>
                </a:lnTo>
                <a:lnTo>
                  <a:pt x="9610" y="36695"/>
                </a:lnTo>
                <a:lnTo>
                  <a:pt x="9610" y="36095"/>
                </a:lnTo>
                <a:lnTo>
                  <a:pt x="9610" y="35434"/>
                </a:lnTo>
                <a:lnTo>
                  <a:pt x="9370" y="34233"/>
                </a:lnTo>
                <a:lnTo>
                  <a:pt x="9129" y="33032"/>
                </a:lnTo>
                <a:lnTo>
                  <a:pt x="8829" y="31891"/>
                </a:lnTo>
                <a:lnTo>
                  <a:pt x="8529" y="30449"/>
                </a:lnTo>
                <a:lnTo>
                  <a:pt x="8168" y="29008"/>
                </a:lnTo>
                <a:lnTo>
                  <a:pt x="7748" y="27567"/>
                </a:lnTo>
                <a:lnTo>
                  <a:pt x="7508" y="26906"/>
                </a:lnTo>
                <a:lnTo>
                  <a:pt x="7208" y="26245"/>
                </a:lnTo>
                <a:lnTo>
                  <a:pt x="7087" y="26125"/>
                </a:lnTo>
                <a:lnTo>
                  <a:pt x="6967" y="26125"/>
                </a:lnTo>
                <a:lnTo>
                  <a:pt x="6847" y="26185"/>
                </a:lnTo>
                <a:lnTo>
                  <a:pt x="6787" y="26305"/>
                </a:lnTo>
                <a:lnTo>
                  <a:pt x="6787" y="27026"/>
                </a:lnTo>
                <a:lnTo>
                  <a:pt x="6787" y="27747"/>
                </a:lnTo>
                <a:lnTo>
                  <a:pt x="6907" y="29188"/>
                </a:lnTo>
                <a:lnTo>
                  <a:pt x="7087" y="30630"/>
                </a:lnTo>
                <a:lnTo>
                  <a:pt x="7328" y="32011"/>
                </a:lnTo>
                <a:lnTo>
                  <a:pt x="7568" y="33392"/>
                </a:lnTo>
                <a:lnTo>
                  <a:pt x="7808" y="34834"/>
                </a:lnTo>
                <a:lnTo>
                  <a:pt x="6787" y="33692"/>
                </a:lnTo>
                <a:lnTo>
                  <a:pt x="5766" y="32551"/>
                </a:lnTo>
                <a:lnTo>
                  <a:pt x="4865" y="31350"/>
                </a:lnTo>
                <a:lnTo>
                  <a:pt x="3904" y="30149"/>
                </a:lnTo>
                <a:lnTo>
                  <a:pt x="2223" y="27807"/>
                </a:lnTo>
                <a:lnTo>
                  <a:pt x="1322" y="26606"/>
                </a:lnTo>
                <a:lnTo>
                  <a:pt x="842" y="26065"/>
                </a:lnTo>
                <a:lnTo>
                  <a:pt x="361" y="25525"/>
                </a:lnTo>
                <a:lnTo>
                  <a:pt x="241" y="25465"/>
                </a:lnTo>
                <a:lnTo>
                  <a:pt x="121" y="25525"/>
                </a:lnTo>
                <a:lnTo>
                  <a:pt x="61" y="25585"/>
                </a:lnTo>
                <a:lnTo>
                  <a:pt x="1" y="25765"/>
                </a:lnTo>
                <a:lnTo>
                  <a:pt x="301" y="26726"/>
                </a:lnTo>
                <a:lnTo>
                  <a:pt x="601" y="27747"/>
                </a:lnTo>
                <a:lnTo>
                  <a:pt x="1082" y="28708"/>
                </a:lnTo>
                <a:lnTo>
                  <a:pt x="1562" y="29669"/>
                </a:lnTo>
                <a:lnTo>
                  <a:pt x="2103" y="30570"/>
                </a:lnTo>
                <a:lnTo>
                  <a:pt x="2763" y="31470"/>
                </a:lnTo>
                <a:lnTo>
                  <a:pt x="3424" y="32311"/>
                </a:lnTo>
                <a:lnTo>
                  <a:pt x="4085" y="33212"/>
                </a:lnTo>
                <a:lnTo>
                  <a:pt x="4085" y="33212"/>
                </a:lnTo>
                <a:lnTo>
                  <a:pt x="3304" y="33152"/>
                </a:lnTo>
                <a:lnTo>
                  <a:pt x="2583" y="33212"/>
                </a:lnTo>
                <a:lnTo>
                  <a:pt x="2103" y="33212"/>
                </a:lnTo>
                <a:lnTo>
                  <a:pt x="1622" y="33332"/>
                </a:lnTo>
                <a:lnTo>
                  <a:pt x="1142" y="33452"/>
                </a:lnTo>
                <a:lnTo>
                  <a:pt x="721" y="33632"/>
                </a:lnTo>
                <a:lnTo>
                  <a:pt x="601" y="33813"/>
                </a:lnTo>
                <a:lnTo>
                  <a:pt x="541" y="33993"/>
                </a:lnTo>
                <a:lnTo>
                  <a:pt x="541" y="34173"/>
                </a:lnTo>
                <a:lnTo>
                  <a:pt x="721" y="34353"/>
                </a:lnTo>
                <a:lnTo>
                  <a:pt x="1202" y="34473"/>
                </a:lnTo>
                <a:lnTo>
                  <a:pt x="1682" y="34593"/>
                </a:lnTo>
                <a:lnTo>
                  <a:pt x="2703" y="34593"/>
                </a:lnTo>
                <a:lnTo>
                  <a:pt x="3244" y="34533"/>
                </a:lnTo>
                <a:lnTo>
                  <a:pt x="3724" y="34473"/>
                </a:lnTo>
                <a:lnTo>
                  <a:pt x="4265" y="34353"/>
                </a:lnTo>
                <a:lnTo>
                  <a:pt x="4745" y="34173"/>
                </a:lnTo>
                <a:lnTo>
                  <a:pt x="4865" y="34053"/>
                </a:lnTo>
                <a:lnTo>
                  <a:pt x="6787" y="36155"/>
                </a:lnTo>
                <a:lnTo>
                  <a:pt x="7868" y="37296"/>
                </a:lnTo>
                <a:lnTo>
                  <a:pt x="9009" y="38377"/>
                </a:lnTo>
                <a:lnTo>
                  <a:pt x="10210" y="39398"/>
                </a:lnTo>
                <a:lnTo>
                  <a:pt x="11472" y="40419"/>
                </a:lnTo>
                <a:lnTo>
                  <a:pt x="12733" y="41380"/>
                </a:lnTo>
                <a:lnTo>
                  <a:pt x="14054" y="42220"/>
                </a:lnTo>
                <a:lnTo>
                  <a:pt x="15435" y="43001"/>
                </a:lnTo>
                <a:lnTo>
                  <a:pt x="16817" y="43662"/>
                </a:lnTo>
                <a:lnTo>
                  <a:pt x="17177" y="43662"/>
                </a:lnTo>
                <a:lnTo>
                  <a:pt x="17297" y="43542"/>
                </a:lnTo>
                <a:lnTo>
                  <a:pt x="17417" y="43422"/>
                </a:lnTo>
                <a:lnTo>
                  <a:pt x="17477" y="43241"/>
                </a:lnTo>
                <a:lnTo>
                  <a:pt x="17477" y="43121"/>
                </a:lnTo>
                <a:lnTo>
                  <a:pt x="17417" y="42941"/>
                </a:lnTo>
                <a:lnTo>
                  <a:pt x="17297" y="42821"/>
                </a:lnTo>
                <a:lnTo>
                  <a:pt x="17237" y="42761"/>
                </a:lnTo>
                <a:lnTo>
                  <a:pt x="16937" y="41500"/>
                </a:lnTo>
                <a:lnTo>
                  <a:pt x="16516" y="40299"/>
                </a:lnTo>
                <a:lnTo>
                  <a:pt x="15616" y="37836"/>
                </a:lnTo>
                <a:lnTo>
                  <a:pt x="16156" y="37176"/>
                </a:lnTo>
                <a:lnTo>
                  <a:pt x="16697" y="36455"/>
                </a:lnTo>
                <a:lnTo>
                  <a:pt x="17237" y="35674"/>
                </a:lnTo>
                <a:lnTo>
                  <a:pt x="17718" y="34834"/>
                </a:lnTo>
                <a:lnTo>
                  <a:pt x="18558" y="33212"/>
                </a:lnTo>
                <a:lnTo>
                  <a:pt x="19399" y="31590"/>
                </a:lnTo>
                <a:lnTo>
                  <a:pt x="20300" y="29969"/>
                </a:lnTo>
                <a:lnTo>
                  <a:pt x="21081" y="28227"/>
                </a:lnTo>
                <a:lnTo>
                  <a:pt x="21501" y="27387"/>
                </a:lnTo>
                <a:lnTo>
                  <a:pt x="21801" y="26486"/>
                </a:lnTo>
                <a:lnTo>
                  <a:pt x="22102" y="25585"/>
                </a:lnTo>
                <a:lnTo>
                  <a:pt x="22342" y="24684"/>
                </a:lnTo>
                <a:lnTo>
                  <a:pt x="22342" y="24564"/>
                </a:lnTo>
                <a:lnTo>
                  <a:pt x="22282" y="24504"/>
                </a:lnTo>
                <a:lnTo>
                  <a:pt x="22162" y="24324"/>
                </a:lnTo>
                <a:lnTo>
                  <a:pt x="21921" y="24324"/>
                </a:lnTo>
                <a:lnTo>
                  <a:pt x="21861" y="24384"/>
                </a:lnTo>
                <a:lnTo>
                  <a:pt x="21741" y="24444"/>
                </a:lnTo>
                <a:lnTo>
                  <a:pt x="21261" y="25285"/>
                </a:lnTo>
                <a:lnTo>
                  <a:pt x="20780" y="26065"/>
                </a:lnTo>
                <a:lnTo>
                  <a:pt x="19880" y="27747"/>
                </a:lnTo>
                <a:lnTo>
                  <a:pt x="19099" y="29488"/>
                </a:lnTo>
                <a:lnTo>
                  <a:pt x="18198" y="31110"/>
                </a:lnTo>
                <a:lnTo>
                  <a:pt x="17297" y="32732"/>
                </a:lnTo>
                <a:lnTo>
                  <a:pt x="16336" y="34353"/>
                </a:lnTo>
                <a:lnTo>
                  <a:pt x="15736" y="35314"/>
                </a:lnTo>
                <a:lnTo>
                  <a:pt x="15075" y="36335"/>
                </a:lnTo>
                <a:lnTo>
                  <a:pt x="14474" y="34473"/>
                </a:lnTo>
                <a:lnTo>
                  <a:pt x="13934" y="32671"/>
                </a:lnTo>
                <a:lnTo>
                  <a:pt x="13453" y="30810"/>
                </a:lnTo>
                <a:lnTo>
                  <a:pt x="12973" y="28948"/>
                </a:lnTo>
                <a:lnTo>
                  <a:pt x="12553" y="27026"/>
                </a:lnTo>
                <a:lnTo>
                  <a:pt x="12132" y="25164"/>
                </a:lnTo>
                <a:lnTo>
                  <a:pt x="12793" y="24864"/>
                </a:lnTo>
                <a:lnTo>
                  <a:pt x="13393" y="24444"/>
                </a:lnTo>
                <a:lnTo>
                  <a:pt x="14534" y="23543"/>
                </a:lnTo>
                <a:lnTo>
                  <a:pt x="15135" y="23002"/>
                </a:lnTo>
                <a:lnTo>
                  <a:pt x="15495" y="22702"/>
                </a:lnTo>
                <a:lnTo>
                  <a:pt x="15676" y="22462"/>
                </a:lnTo>
                <a:lnTo>
                  <a:pt x="16456" y="21621"/>
                </a:lnTo>
                <a:lnTo>
                  <a:pt x="17237" y="20780"/>
                </a:lnTo>
                <a:lnTo>
                  <a:pt x="18378" y="19399"/>
                </a:lnTo>
                <a:lnTo>
                  <a:pt x="18979" y="18678"/>
                </a:lnTo>
                <a:lnTo>
                  <a:pt x="19459" y="17898"/>
                </a:lnTo>
                <a:lnTo>
                  <a:pt x="19940" y="17057"/>
                </a:lnTo>
                <a:lnTo>
                  <a:pt x="20300" y="16216"/>
                </a:lnTo>
                <a:lnTo>
                  <a:pt x="20420" y="15796"/>
                </a:lnTo>
                <a:lnTo>
                  <a:pt x="20480" y="15375"/>
                </a:lnTo>
                <a:lnTo>
                  <a:pt x="20480" y="14955"/>
                </a:lnTo>
                <a:lnTo>
                  <a:pt x="20480" y="14474"/>
                </a:lnTo>
                <a:lnTo>
                  <a:pt x="20420" y="14294"/>
                </a:lnTo>
                <a:lnTo>
                  <a:pt x="20240" y="14174"/>
                </a:lnTo>
                <a:lnTo>
                  <a:pt x="20060" y="14054"/>
                </a:lnTo>
                <a:lnTo>
                  <a:pt x="19940" y="14114"/>
                </a:lnTo>
                <a:lnTo>
                  <a:pt x="19819" y="14174"/>
                </a:lnTo>
                <a:lnTo>
                  <a:pt x="19519" y="14414"/>
                </a:lnTo>
                <a:lnTo>
                  <a:pt x="19219" y="14655"/>
                </a:lnTo>
                <a:lnTo>
                  <a:pt x="18678" y="15255"/>
                </a:lnTo>
                <a:lnTo>
                  <a:pt x="18138" y="15916"/>
                </a:lnTo>
                <a:lnTo>
                  <a:pt x="17718" y="16636"/>
                </a:lnTo>
                <a:lnTo>
                  <a:pt x="16877" y="18138"/>
                </a:lnTo>
                <a:lnTo>
                  <a:pt x="16456" y="18858"/>
                </a:lnTo>
                <a:lnTo>
                  <a:pt x="15976" y="19579"/>
                </a:lnTo>
                <a:lnTo>
                  <a:pt x="15736" y="19879"/>
                </a:lnTo>
                <a:lnTo>
                  <a:pt x="15736" y="19099"/>
                </a:lnTo>
                <a:lnTo>
                  <a:pt x="15736" y="18318"/>
                </a:lnTo>
                <a:lnTo>
                  <a:pt x="15616" y="17537"/>
                </a:lnTo>
                <a:lnTo>
                  <a:pt x="15555" y="17177"/>
                </a:lnTo>
                <a:lnTo>
                  <a:pt x="15435" y="16817"/>
                </a:lnTo>
                <a:lnTo>
                  <a:pt x="15375" y="16696"/>
                </a:lnTo>
                <a:lnTo>
                  <a:pt x="15255" y="16636"/>
                </a:lnTo>
                <a:lnTo>
                  <a:pt x="15075" y="16576"/>
                </a:lnTo>
                <a:lnTo>
                  <a:pt x="14895" y="16636"/>
                </a:lnTo>
                <a:lnTo>
                  <a:pt x="14775" y="16696"/>
                </a:lnTo>
                <a:lnTo>
                  <a:pt x="14715" y="16817"/>
                </a:lnTo>
                <a:lnTo>
                  <a:pt x="14595" y="17237"/>
                </a:lnTo>
                <a:lnTo>
                  <a:pt x="14534" y="17597"/>
                </a:lnTo>
                <a:lnTo>
                  <a:pt x="14414" y="18438"/>
                </a:lnTo>
                <a:lnTo>
                  <a:pt x="14414" y="20060"/>
                </a:lnTo>
                <a:lnTo>
                  <a:pt x="14354" y="20780"/>
                </a:lnTo>
                <a:lnTo>
                  <a:pt x="14354" y="21501"/>
                </a:lnTo>
                <a:lnTo>
                  <a:pt x="13574" y="22342"/>
                </a:lnTo>
                <a:lnTo>
                  <a:pt x="12793" y="23123"/>
                </a:lnTo>
                <a:lnTo>
                  <a:pt x="11952" y="23963"/>
                </a:lnTo>
                <a:lnTo>
                  <a:pt x="11592" y="22041"/>
                </a:lnTo>
                <a:lnTo>
                  <a:pt x="11171" y="18678"/>
                </a:lnTo>
                <a:lnTo>
                  <a:pt x="10811" y="15315"/>
                </a:lnTo>
                <a:lnTo>
                  <a:pt x="11351" y="14715"/>
                </a:lnTo>
                <a:lnTo>
                  <a:pt x="11772" y="14054"/>
                </a:lnTo>
                <a:lnTo>
                  <a:pt x="12613" y="12673"/>
                </a:lnTo>
                <a:lnTo>
                  <a:pt x="13694" y="10871"/>
                </a:lnTo>
                <a:lnTo>
                  <a:pt x="14775" y="8949"/>
                </a:lnTo>
                <a:lnTo>
                  <a:pt x="15796" y="7268"/>
                </a:lnTo>
                <a:lnTo>
                  <a:pt x="16877" y="5526"/>
                </a:lnTo>
                <a:lnTo>
                  <a:pt x="17898" y="3724"/>
                </a:lnTo>
                <a:lnTo>
                  <a:pt x="18318" y="2823"/>
                </a:lnTo>
                <a:lnTo>
                  <a:pt x="18738" y="1923"/>
                </a:lnTo>
                <a:lnTo>
                  <a:pt x="18799" y="1622"/>
                </a:lnTo>
                <a:lnTo>
                  <a:pt x="18738" y="1442"/>
                </a:lnTo>
                <a:lnTo>
                  <a:pt x="18618" y="1262"/>
                </a:lnTo>
                <a:lnTo>
                  <a:pt x="18378" y="1142"/>
                </a:lnTo>
                <a:lnTo>
                  <a:pt x="18138" y="1082"/>
                </a:lnTo>
                <a:lnTo>
                  <a:pt x="17898" y="1142"/>
                </a:lnTo>
                <a:lnTo>
                  <a:pt x="17657" y="1202"/>
                </a:lnTo>
                <a:lnTo>
                  <a:pt x="17477" y="1382"/>
                </a:lnTo>
                <a:lnTo>
                  <a:pt x="16937" y="2223"/>
                </a:lnTo>
                <a:lnTo>
                  <a:pt x="16396" y="3124"/>
                </a:lnTo>
                <a:lnTo>
                  <a:pt x="15435" y="4925"/>
                </a:lnTo>
                <a:lnTo>
                  <a:pt x="15195" y="5286"/>
                </a:lnTo>
                <a:lnTo>
                  <a:pt x="15195" y="4205"/>
                </a:lnTo>
                <a:lnTo>
                  <a:pt x="15135" y="3664"/>
                </a:lnTo>
                <a:lnTo>
                  <a:pt x="15075" y="3124"/>
                </a:lnTo>
                <a:lnTo>
                  <a:pt x="15015" y="3064"/>
                </a:lnTo>
                <a:lnTo>
                  <a:pt x="14955" y="2944"/>
                </a:lnTo>
                <a:lnTo>
                  <a:pt x="14775" y="2944"/>
                </a:lnTo>
                <a:lnTo>
                  <a:pt x="14534" y="3004"/>
                </a:lnTo>
                <a:lnTo>
                  <a:pt x="14474" y="3064"/>
                </a:lnTo>
                <a:lnTo>
                  <a:pt x="14414" y="3124"/>
                </a:lnTo>
                <a:lnTo>
                  <a:pt x="14294" y="3784"/>
                </a:lnTo>
                <a:lnTo>
                  <a:pt x="14174" y="4385"/>
                </a:lnTo>
                <a:lnTo>
                  <a:pt x="14054" y="5646"/>
                </a:lnTo>
                <a:lnTo>
                  <a:pt x="13994" y="6547"/>
                </a:lnTo>
                <a:lnTo>
                  <a:pt x="13994" y="6967"/>
                </a:lnTo>
                <a:lnTo>
                  <a:pt x="13994" y="7448"/>
                </a:lnTo>
                <a:lnTo>
                  <a:pt x="13273" y="8649"/>
                </a:lnTo>
                <a:lnTo>
                  <a:pt x="12312" y="10451"/>
                </a:lnTo>
                <a:lnTo>
                  <a:pt x="11291" y="12192"/>
                </a:lnTo>
                <a:lnTo>
                  <a:pt x="10691" y="13333"/>
                </a:lnTo>
                <a:lnTo>
                  <a:pt x="10631" y="10991"/>
                </a:lnTo>
                <a:lnTo>
                  <a:pt x="10571" y="9009"/>
                </a:lnTo>
                <a:lnTo>
                  <a:pt x="10631" y="7027"/>
                </a:lnTo>
                <a:lnTo>
                  <a:pt x="10691" y="5106"/>
                </a:lnTo>
                <a:lnTo>
                  <a:pt x="10691" y="3124"/>
                </a:lnTo>
                <a:lnTo>
                  <a:pt x="11231" y="2523"/>
                </a:lnTo>
                <a:lnTo>
                  <a:pt x="11712" y="1863"/>
                </a:lnTo>
                <a:lnTo>
                  <a:pt x="12132" y="1142"/>
                </a:lnTo>
                <a:lnTo>
                  <a:pt x="12553" y="421"/>
                </a:lnTo>
                <a:lnTo>
                  <a:pt x="12553" y="361"/>
                </a:lnTo>
                <a:lnTo>
                  <a:pt x="12493" y="241"/>
                </a:lnTo>
                <a:lnTo>
                  <a:pt x="12372" y="241"/>
                </a:lnTo>
                <a:lnTo>
                  <a:pt x="11472" y="902"/>
                </a:lnTo>
                <a:lnTo>
                  <a:pt x="10631" y="1622"/>
                </a:lnTo>
                <a:lnTo>
                  <a:pt x="10511" y="121"/>
                </a:lnTo>
                <a:lnTo>
                  <a:pt x="10511" y="61"/>
                </a:lnTo>
                <a:lnTo>
                  <a:pt x="10451"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5" name="Shape 185"/>
          <p:cNvSpPr/>
          <p:nvPr/>
        </p:nvSpPr>
        <p:spPr>
          <a:xfrm flipH="1">
            <a:off x="7897676" y="847783"/>
            <a:ext cx="1284547" cy="339112"/>
          </a:xfrm>
          <a:custGeom>
            <a:avLst/>
            <a:gdLst/>
            <a:ahLst/>
            <a:cxnLst/>
            <a:rect l="0" t="0" r="0" b="0"/>
            <a:pathLst>
              <a:path w="43001" h="11352" extrusionOk="0">
                <a:moveTo>
                  <a:pt x="25464" y="1"/>
                </a:moveTo>
                <a:lnTo>
                  <a:pt x="24683" y="181"/>
                </a:lnTo>
                <a:lnTo>
                  <a:pt x="23903" y="421"/>
                </a:lnTo>
                <a:lnTo>
                  <a:pt x="23122" y="721"/>
                </a:lnTo>
                <a:lnTo>
                  <a:pt x="22341" y="1082"/>
                </a:lnTo>
                <a:lnTo>
                  <a:pt x="20780" y="1983"/>
                </a:lnTo>
                <a:lnTo>
                  <a:pt x="19398" y="2823"/>
                </a:lnTo>
                <a:lnTo>
                  <a:pt x="18377" y="3424"/>
                </a:lnTo>
                <a:lnTo>
                  <a:pt x="18618" y="2763"/>
                </a:lnTo>
                <a:lnTo>
                  <a:pt x="18738" y="2043"/>
                </a:lnTo>
                <a:lnTo>
                  <a:pt x="18918" y="1262"/>
                </a:lnTo>
                <a:lnTo>
                  <a:pt x="18918" y="902"/>
                </a:lnTo>
                <a:lnTo>
                  <a:pt x="18918" y="541"/>
                </a:lnTo>
                <a:lnTo>
                  <a:pt x="18858" y="421"/>
                </a:lnTo>
                <a:lnTo>
                  <a:pt x="18618" y="421"/>
                </a:lnTo>
                <a:lnTo>
                  <a:pt x="18317" y="721"/>
                </a:lnTo>
                <a:lnTo>
                  <a:pt x="18077" y="1082"/>
                </a:lnTo>
                <a:lnTo>
                  <a:pt x="17717" y="1863"/>
                </a:lnTo>
                <a:lnTo>
                  <a:pt x="17356" y="2643"/>
                </a:lnTo>
                <a:lnTo>
                  <a:pt x="17236" y="3004"/>
                </a:lnTo>
                <a:lnTo>
                  <a:pt x="17176" y="3424"/>
                </a:lnTo>
                <a:lnTo>
                  <a:pt x="17176" y="3604"/>
                </a:lnTo>
                <a:lnTo>
                  <a:pt x="17236" y="3784"/>
                </a:lnTo>
                <a:lnTo>
                  <a:pt x="17356" y="3904"/>
                </a:lnTo>
                <a:lnTo>
                  <a:pt x="17477" y="3964"/>
                </a:lnTo>
                <a:lnTo>
                  <a:pt x="16696" y="4445"/>
                </a:lnTo>
                <a:lnTo>
                  <a:pt x="15915" y="4985"/>
                </a:lnTo>
                <a:lnTo>
                  <a:pt x="15194" y="5586"/>
                </a:lnTo>
                <a:lnTo>
                  <a:pt x="14534" y="6187"/>
                </a:lnTo>
                <a:lnTo>
                  <a:pt x="12552" y="6547"/>
                </a:lnTo>
                <a:lnTo>
                  <a:pt x="10630" y="6967"/>
                </a:lnTo>
                <a:lnTo>
                  <a:pt x="7988" y="7568"/>
                </a:lnTo>
                <a:lnTo>
                  <a:pt x="6606" y="7868"/>
                </a:lnTo>
                <a:lnTo>
                  <a:pt x="5285" y="8289"/>
                </a:lnTo>
                <a:lnTo>
                  <a:pt x="3964" y="8709"/>
                </a:lnTo>
                <a:lnTo>
                  <a:pt x="2643" y="9189"/>
                </a:lnTo>
                <a:lnTo>
                  <a:pt x="1381" y="9730"/>
                </a:lnTo>
                <a:lnTo>
                  <a:pt x="180" y="10330"/>
                </a:lnTo>
                <a:lnTo>
                  <a:pt x="60" y="10391"/>
                </a:lnTo>
                <a:lnTo>
                  <a:pt x="0" y="10511"/>
                </a:lnTo>
                <a:lnTo>
                  <a:pt x="0" y="10631"/>
                </a:lnTo>
                <a:lnTo>
                  <a:pt x="0" y="10751"/>
                </a:lnTo>
                <a:lnTo>
                  <a:pt x="120" y="10871"/>
                </a:lnTo>
                <a:lnTo>
                  <a:pt x="180" y="10931"/>
                </a:lnTo>
                <a:lnTo>
                  <a:pt x="300" y="10991"/>
                </a:lnTo>
                <a:lnTo>
                  <a:pt x="480" y="10991"/>
                </a:lnTo>
                <a:lnTo>
                  <a:pt x="1802" y="10691"/>
                </a:lnTo>
                <a:lnTo>
                  <a:pt x="3123" y="10330"/>
                </a:lnTo>
                <a:lnTo>
                  <a:pt x="4384" y="9910"/>
                </a:lnTo>
                <a:lnTo>
                  <a:pt x="5705" y="9550"/>
                </a:lnTo>
                <a:lnTo>
                  <a:pt x="8228" y="8889"/>
                </a:lnTo>
                <a:lnTo>
                  <a:pt x="10810" y="8349"/>
                </a:lnTo>
                <a:lnTo>
                  <a:pt x="12192" y="8048"/>
                </a:lnTo>
                <a:lnTo>
                  <a:pt x="14113" y="9490"/>
                </a:lnTo>
                <a:lnTo>
                  <a:pt x="15254" y="10451"/>
                </a:lnTo>
                <a:lnTo>
                  <a:pt x="15795" y="10871"/>
                </a:lnTo>
                <a:lnTo>
                  <a:pt x="16456" y="11291"/>
                </a:lnTo>
                <a:lnTo>
                  <a:pt x="16816" y="11291"/>
                </a:lnTo>
                <a:lnTo>
                  <a:pt x="16876" y="11231"/>
                </a:lnTo>
                <a:lnTo>
                  <a:pt x="16996" y="10991"/>
                </a:lnTo>
                <a:lnTo>
                  <a:pt x="16996" y="10871"/>
                </a:lnTo>
                <a:lnTo>
                  <a:pt x="16936" y="10751"/>
                </a:lnTo>
                <a:lnTo>
                  <a:pt x="16696" y="10330"/>
                </a:lnTo>
                <a:lnTo>
                  <a:pt x="16456" y="9850"/>
                </a:lnTo>
                <a:lnTo>
                  <a:pt x="16095" y="9430"/>
                </a:lnTo>
                <a:lnTo>
                  <a:pt x="15675" y="9069"/>
                </a:lnTo>
                <a:lnTo>
                  <a:pt x="15314" y="8709"/>
                </a:lnTo>
                <a:lnTo>
                  <a:pt x="14834" y="8349"/>
                </a:lnTo>
                <a:lnTo>
                  <a:pt x="13873" y="7748"/>
                </a:lnTo>
                <a:lnTo>
                  <a:pt x="15795" y="7448"/>
                </a:lnTo>
                <a:lnTo>
                  <a:pt x="17717" y="7147"/>
                </a:lnTo>
                <a:lnTo>
                  <a:pt x="19639" y="6967"/>
                </a:lnTo>
                <a:lnTo>
                  <a:pt x="21620" y="6787"/>
                </a:lnTo>
                <a:lnTo>
                  <a:pt x="24203" y="6607"/>
                </a:lnTo>
                <a:lnTo>
                  <a:pt x="26845" y="6547"/>
                </a:lnTo>
                <a:lnTo>
                  <a:pt x="29428" y="6547"/>
                </a:lnTo>
                <a:lnTo>
                  <a:pt x="32070" y="6667"/>
                </a:lnTo>
                <a:lnTo>
                  <a:pt x="34052" y="6787"/>
                </a:lnTo>
                <a:lnTo>
                  <a:pt x="36034" y="6967"/>
                </a:lnTo>
                <a:lnTo>
                  <a:pt x="36274" y="7508"/>
                </a:lnTo>
                <a:lnTo>
                  <a:pt x="36515" y="7988"/>
                </a:lnTo>
                <a:lnTo>
                  <a:pt x="37175" y="8949"/>
                </a:lnTo>
                <a:lnTo>
                  <a:pt x="38016" y="10210"/>
                </a:lnTo>
                <a:lnTo>
                  <a:pt x="38496" y="10811"/>
                </a:lnTo>
                <a:lnTo>
                  <a:pt x="38737" y="11051"/>
                </a:lnTo>
                <a:lnTo>
                  <a:pt x="38977" y="11291"/>
                </a:lnTo>
                <a:lnTo>
                  <a:pt x="39097" y="11351"/>
                </a:lnTo>
                <a:lnTo>
                  <a:pt x="39217" y="11351"/>
                </a:lnTo>
                <a:lnTo>
                  <a:pt x="39457" y="11291"/>
                </a:lnTo>
                <a:lnTo>
                  <a:pt x="39577" y="11051"/>
                </a:lnTo>
                <a:lnTo>
                  <a:pt x="39637" y="10931"/>
                </a:lnTo>
                <a:lnTo>
                  <a:pt x="39637" y="10811"/>
                </a:lnTo>
                <a:lnTo>
                  <a:pt x="39457" y="10451"/>
                </a:lnTo>
                <a:lnTo>
                  <a:pt x="39337" y="10150"/>
                </a:lnTo>
                <a:lnTo>
                  <a:pt x="38917" y="9490"/>
                </a:lnTo>
                <a:lnTo>
                  <a:pt x="37956" y="8289"/>
                </a:lnTo>
                <a:lnTo>
                  <a:pt x="37535" y="7688"/>
                </a:lnTo>
                <a:lnTo>
                  <a:pt x="37055" y="7087"/>
                </a:lnTo>
                <a:lnTo>
                  <a:pt x="37235" y="7087"/>
                </a:lnTo>
                <a:lnTo>
                  <a:pt x="40058" y="7508"/>
                </a:lnTo>
                <a:lnTo>
                  <a:pt x="41439" y="7628"/>
                </a:lnTo>
                <a:lnTo>
                  <a:pt x="42160" y="7688"/>
                </a:lnTo>
                <a:lnTo>
                  <a:pt x="42820" y="7688"/>
                </a:lnTo>
                <a:lnTo>
                  <a:pt x="42941" y="7628"/>
                </a:lnTo>
                <a:lnTo>
                  <a:pt x="43001" y="7508"/>
                </a:lnTo>
                <a:lnTo>
                  <a:pt x="43001" y="7388"/>
                </a:lnTo>
                <a:lnTo>
                  <a:pt x="42941" y="7328"/>
                </a:lnTo>
                <a:lnTo>
                  <a:pt x="41739" y="6787"/>
                </a:lnTo>
                <a:lnTo>
                  <a:pt x="40478" y="6427"/>
                </a:lnTo>
                <a:lnTo>
                  <a:pt x="39157" y="6127"/>
                </a:lnTo>
                <a:lnTo>
                  <a:pt x="37836" y="5886"/>
                </a:lnTo>
                <a:lnTo>
                  <a:pt x="36454" y="5766"/>
                </a:lnTo>
                <a:lnTo>
                  <a:pt x="35133" y="5646"/>
                </a:lnTo>
                <a:lnTo>
                  <a:pt x="32491" y="5406"/>
                </a:lnTo>
                <a:lnTo>
                  <a:pt x="29728" y="5286"/>
                </a:lnTo>
                <a:lnTo>
                  <a:pt x="26965" y="5226"/>
                </a:lnTo>
                <a:lnTo>
                  <a:pt x="24143" y="5226"/>
                </a:lnTo>
                <a:lnTo>
                  <a:pt x="21380" y="5406"/>
                </a:lnTo>
                <a:lnTo>
                  <a:pt x="19278" y="5586"/>
                </a:lnTo>
                <a:lnTo>
                  <a:pt x="17116" y="5826"/>
                </a:lnTo>
                <a:lnTo>
                  <a:pt x="17537" y="5526"/>
                </a:lnTo>
                <a:lnTo>
                  <a:pt x="18858" y="4685"/>
                </a:lnTo>
                <a:lnTo>
                  <a:pt x="20239" y="3844"/>
                </a:lnTo>
                <a:lnTo>
                  <a:pt x="21620" y="3064"/>
                </a:lnTo>
                <a:lnTo>
                  <a:pt x="23062" y="2343"/>
                </a:lnTo>
                <a:lnTo>
                  <a:pt x="24503" y="1682"/>
                </a:lnTo>
                <a:lnTo>
                  <a:pt x="25224" y="1322"/>
                </a:lnTo>
                <a:lnTo>
                  <a:pt x="25824" y="902"/>
                </a:lnTo>
                <a:lnTo>
                  <a:pt x="25945" y="781"/>
                </a:lnTo>
                <a:lnTo>
                  <a:pt x="26005" y="601"/>
                </a:lnTo>
                <a:lnTo>
                  <a:pt x="26005" y="481"/>
                </a:lnTo>
                <a:lnTo>
                  <a:pt x="25945" y="301"/>
                </a:lnTo>
                <a:lnTo>
                  <a:pt x="25884" y="181"/>
                </a:lnTo>
                <a:lnTo>
                  <a:pt x="25764" y="61"/>
                </a:lnTo>
                <a:lnTo>
                  <a:pt x="25644" y="1"/>
                </a:lnTo>
                <a:close/>
              </a:path>
            </a:pathLst>
          </a:custGeom>
          <a:solidFill>
            <a:srgbClr val="B5975B"/>
          </a:solidFill>
          <a:ln>
            <a:noFill/>
          </a:ln>
        </p:spPr>
        <p:txBody>
          <a:bodyPr lIns="91425" tIns="91425" rIns="91425" bIns="91425" anchor="ctr" anchorCtr="0">
            <a:noAutofit/>
          </a:bodyPr>
          <a:lstStyle/>
          <a:p>
            <a:pPr lvl="0">
              <a:spcBef>
                <a:spcPts val="0"/>
              </a:spcBef>
              <a:buNone/>
            </a:pPr>
            <a:endParaRPr/>
          </a:p>
        </p:txBody>
      </p:sp>
      <p:sp>
        <p:nvSpPr>
          <p:cNvPr id="186" name="Shape 186"/>
          <p:cNvSpPr/>
          <p:nvPr/>
        </p:nvSpPr>
        <p:spPr>
          <a:xfrm rot="-4024651" flipH="1">
            <a:off x="8530475" y="1723647"/>
            <a:ext cx="349068" cy="1192612"/>
          </a:xfrm>
          <a:custGeom>
            <a:avLst/>
            <a:gdLst/>
            <a:ahLst/>
            <a:cxnLst/>
            <a:rect l="0" t="0" r="0" b="0"/>
            <a:pathLst>
              <a:path w="12973" h="44323" extrusionOk="0">
                <a:moveTo>
                  <a:pt x="5645" y="1"/>
                </a:moveTo>
                <a:lnTo>
                  <a:pt x="5465" y="61"/>
                </a:lnTo>
                <a:lnTo>
                  <a:pt x="5465" y="181"/>
                </a:lnTo>
                <a:lnTo>
                  <a:pt x="5405" y="241"/>
                </a:lnTo>
                <a:lnTo>
                  <a:pt x="5525" y="1803"/>
                </a:lnTo>
                <a:lnTo>
                  <a:pt x="5585" y="2403"/>
                </a:lnTo>
                <a:lnTo>
                  <a:pt x="5345" y="2223"/>
                </a:lnTo>
                <a:lnTo>
                  <a:pt x="4685" y="1803"/>
                </a:lnTo>
                <a:lnTo>
                  <a:pt x="4084" y="1322"/>
                </a:lnTo>
                <a:lnTo>
                  <a:pt x="3363" y="962"/>
                </a:lnTo>
                <a:lnTo>
                  <a:pt x="3003" y="842"/>
                </a:lnTo>
                <a:lnTo>
                  <a:pt x="2643" y="722"/>
                </a:lnTo>
                <a:lnTo>
                  <a:pt x="2462" y="782"/>
                </a:lnTo>
                <a:lnTo>
                  <a:pt x="2282" y="902"/>
                </a:lnTo>
                <a:lnTo>
                  <a:pt x="2222" y="1082"/>
                </a:lnTo>
                <a:lnTo>
                  <a:pt x="2222" y="1262"/>
                </a:lnTo>
                <a:lnTo>
                  <a:pt x="2402" y="1562"/>
                </a:lnTo>
                <a:lnTo>
                  <a:pt x="2643" y="1923"/>
                </a:lnTo>
                <a:lnTo>
                  <a:pt x="3123" y="2523"/>
                </a:lnTo>
                <a:lnTo>
                  <a:pt x="3784" y="3004"/>
                </a:lnTo>
                <a:lnTo>
                  <a:pt x="4384" y="3484"/>
                </a:lnTo>
                <a:lnTo>
                  <a:pt x="5345" y="4325"/>
                </a:lnTo>
                <a:lnTo>
                  <a:pt x="5285" y="4565"/>
                </a:lnTo>
                <a:lnTo>
                  <a:pt x="4925" y="4265"/>
                </a:lnTo>
                <a:lnTo>
                  <a:pt x="3423" y="3004"/>
                </a:lnTo>
                <a:lnTo>
                  <a:pt x="2643" y="2403"/>
                </a:lnTo>
                <a:lnTo>
                  <a:pt x="1862" y="1803"/>
                </a:lnTo>
                <a:lnTo>
                  <a:pt x="1682" y="1803"/>
                </a:lnTo>
                <a:lnTo>
                  <a:pt x="1502" y="1863"/>
                </a:lnTo>
                <a:lnTo>
                  <a:pt x="1441" y="2043"/>
                </a:lnTo>
                <a:lnTo>
                  <a:pt x="1441" y="2103"/>
                </a:lnTo>
                <a:lnTo>
                  <a:pt x="1441" y="2223"/>
                </a:lnTo>
                <a:lnTo>
                  <a:pt x="2042" y="3004"/>
                </a:lnTo>
                <a:lnTo>
                  <a:pt x="2643" y="3784"/>
                </a:lnTo>
                <a:lnTo>
                  <a:pt x="3964" y="5286"/>
                </a:lnTo>
                <a:lnTo>
                  <a:pt x="4624" y="6007"/>
                </a:lnTo>
                <a:lnTo>
                  <a:pt x="5285" y="6787"/>
                </a:lnTo>
                <a:lnTo>
                  <a:pt x="5285" y="6907"/>
                </a:lnTo>
                <a:lnTo>
                  <a:pt x="4624" y="6067"/>
                </a:lnTo>
                <a:lnTo>
                  <a:pt x="3844" y="5286"/>
                </a:lnTo>
                <a:lnTo>
                  <a:pt x="3423" y="4926"/>
                </a:lnTo>
                <a:lnTo>
                  <a:pt x="2943" y="4565"/>
                </a:lnTo>
                <a:lnTo>
                  <a:pt x="2523" y="4325"/>
                </a:lnTo>
                <a:lnTo>
                  <a:pt x="1982" y="4145"/>
                </a:lnTo>
                <a:lnTo>
                  <a:pt x="1802" y="4145"/>
                </a:lnTo>
                <a:lnTo>
                  <a:pt x="1622" y="4265"/>
                </a:lnTo>
                <a:lnTo>
                  <a:pt x="1562" y="4445"/>
                </a:lnTo>
                <a:lnTo>
                  <a:pt x="1562" y="4565"/>
                </a:lnTo>
                <a:lnTo>
                  <a:pt x="1622" y="4685"/>
                </a:lnTo>
                <a:lnTo>
                  <a:pt x="1862" y="5106"/>
                </a:lnTo>
                <a:lnTo>
                  <a:pt x="2162" y="5466"/>
                </a:lnTo>
                <a:lnTo>
                  <a:pt x="2883" y="6187"/>
                </a:lnTo>
                <a:lnTo>
                  <a:pt x="3604" y="6907"/>
                </a:lnTo>
                <a:lnTo>
                  <a:pt x="4264" y="7688"/>
                </a:lnTo>
                <a:lnTo>
                  <a:pt x="4624" y="8289"/>
                </a:lnTo>
                <a:lnTo>
                  <a:pt x="3243" y="6847"/>
                </a:lnTo>
                <a:lnTo>
                  <a:pt x="1862" y="5526"/>
                </a:lnTo>
                <a:lnTo>
                  <a:pt x="1742" y="5406"/>
                </a:lnTo>
                <a:lnTo>
                  <a:pt x="1502" y="5406"/>
                </a:lnTo>
                <a:lnTo>
                  <a:pt x="1381" y="5466"/>
                </a:lnTo>
                <a:lnTo>
                  <a:pt x="1261" y="5586"/>
                </a:lnTo>
                <a:lnTo>
                  <a:pt x="1201" y="5706"/>
                </a:lnTo>
                <a:lnTo>
                  <a:pt x="1201" y="5826"/>
                </a:lnTo>
                <a:lnTo>
                  <a:pt x="1261" y="6007"/>
                </a:lnTo>
                <a:lnTo>
                  <a:pt x="2342" y="7448"/>
                </a:lnTo>
                <a:lnTo>
                  <a:pt x="3423" y="8889"/>
                </a:lnTo>
                <a:lnTo>
                  <a:pt x="4324" y="10030"/>
                </a:lnTo>
                <a:lnTo>
                  <a:pt x="4745" y="10571"/>
                </a:lnTo>
                <a:lnTo>
                  <a:pt x="5285" y="11111"/>
                </a:lnTo>
                <a:lnTo>
                  <a:pt x="5285" y="11652"/>
                </a:lnTo>
                <a:lnTo>
                  <a:pt x="5105" y="11472"/>
                </a:lnTo>
                <a:lnTo>
                  <a:pt x="4564" y="10811"/>
                </a:lnTo>
                <a:lnTo>
                  <a:pt x="4024" y="10150"/>
                </a:lnTo>
                <a:lnTo>
                  <a:pt x="3423" y="9610"/>
                </a:lnTo>
                <a:lnTo>
                  <a:pt x="2763" y="9069"/>
                </a:lnTo>
                <a:lnTo>
                  <a:pt x="2703" y="9009"/>
                </a:lnTo>
                <a:lnTo>
                  <a:pt x="2583" y="9009"/>
                </a:lnTo>
                <a:lnTo>
                  <a:pt x="2402" y="9129"/>
                </a:lnTo>
                <a:lnTo>
                  <a:pt x="2282" y="9310"/>
                </a:lnTo>
                <a:lnTo>
                  <a:pt x="2282" y="9370"/>
                </a:lnTo>
                <a:lnTo>
                  <a:pt x="2342" y="9490"/>
                </a:lnTo>
                <a:lnTo>
                  <a:pt x="2763" y="10271"/>
                </a:lnTo>
                <a:lnTo>
                  <a:pt x="3243" y="10991"/>
                </a:lnTo>
                <a:lnTo>
                  <a:pt x="4204" y="12433"/>
                </a:lnTo>
                <a:lnTo>
                  <a:pt x="4685" y="13273"/>
                </a:lnTo>
                <a:lnTo>
                  <a:pt x="4985" y="13694"/>
                </a:lnTo>
                <a:lnTo>
                  <a:pt x="5285" y="14114"/>
                </a:lnTo>
                <a:lnTo>
                  <a:pt x="5225" y="14835"/>
                </a:lnTo>
                <a:lnTo>
                  <a:pt x="4564" y="13874"/>
                </a:lnTo>
                <a:lnTo>
                  <a:pt x="3904" y="13033"/>
                </a:lnTo>
                <a:lnTo>
                  <a:pt x="2763" y="11472"/>
                </a:lnTo>
                <a:lnTo>
                  <a:pt x="2162" y="10691"/>
                </a:lnTo>
                <a:lnTo>
                  <a:pt x="1502" y="9910"/>
                </a:lnTo>
                <a:lnTo>
                  <a:pt x="1381" y="9850"/>
                </a:lnTo>
                <a:lnTo>
                  <a:pt x="1261" y="9790"/>
                </a:lnTo>
                <a:lnTo>
                  <a:pt x="1141" y="9850"/>
                </a:lnTo>
                <a:lnTo>
                  <a:pt x="1081" y="9910"/>
                </a:lnTo>
                <a:lnTo>
                  <a:pt x="961" y="9970"/>
                </a:lnTo>
                <a:lnTo>
                  <a:pt x="961" y="10090"/>
                </a:lnTo>
                <a:lnTo>
                  <a:pt x="901" y="10210"/>
                </a:lnTo>
                <a:lnTo>
                  <a:pt x="961" y="10331"/>
                </a:lnTo>
                <a:lnTo>
                  <a:pt x="1441" y="11352"/>
                </a:lnTo>
                <a:lnTo>
                  <a:pt x="1922" y="12252"/>
                </a:lnTo>
                <a:lnTo>
                  <a:pt x="1742" y="12072"/>
                </a:lnTo>
                <a:lnTo>
                  <a:pt x="1682" y="12012"/>
                </a:lnTo>
                <a:lnTo>
                  <a:pt x="1502" y="12012"/>
                </a:lnTo>
                <a:lnTo>
                  <a:pt x="1381" y="12072"/>
                </a:lnTo>
                <a:lnTo>
                  <a:pt x="1261" y="12252"/>
                </a:lnTo>
                <a:lnTo>
                  <a:pt x="1261" y="12312"/>
                </a:lnTo>
                <a:lnTo>
                  <a:pt x="1321" y="12433"/>
                </a:lnTo>
                <a:lnTo>
                  <a:pt x="1862" y="13514"/>
                </a:lnTo>
                <a:lnTo>
                  <a:pt x="2402" y="14595"/>
                </a:lnTo>
                <a:lnTo>
                  <a:pt x="3063" y="15616"/>
                </a:lnTo>
                <a:lnTo>
                  <a:pt x="3724" y="16637"/>
                </a:lnTo>
                <a:lnTo>
                  <a:pt x="4504" y="17958"/>
                </a:lnTo>
                <a:lnTo>
                  <a:pt x="4504" y="18078"/>
                </a:lnTo>
                <a:lnTo>
                  <a:pt x="4564" y="18198"/>
                </a:lnTo>
                <a:lnTo>
                  <a:pt x="4745" y="18318"/>
                </a:lnTo>
                <a:lnTo>
                  <a:pt x="4925" y="18678"/>
                </a:lnTo>
                <a:lnTo>
                  <a:pt x="5045" y="18859"/>
                </a:lnTo>
                <a:lnTo>
                  <a:pt x="5225" y="19039"/>
                </a:lnTo>
                <a:lnTo>
                  <a:pt x="5225" y="19099"/>
                </a:lnTo>
                <a:lnTo>
                  <a:pt x="5105" y="19039"/>
                </a:lnTo>
                <a:lnTo>
                  <a:pt x="4985" y="18919"/>
                </a:lnTo>
                <a:lnTo>
                  <a:pt x="4865" y="18739"/>
                </a:lnTo>
                <a:lnTo>
                  <a:pt x="4504" y="18318"/>
                </a:lnTo>
                <a:lnTo>
                  <a:pt x="4204" y="17838"/>
                </a:lnTo>
                <a:lnTo>
                  <a:pt x="3664" y="16937"/>
                </a:lnTo>
                <a:lnTo>
                  <a:pt x="3183" y="15976"/>
                </a:lnTo>
                <a:lnTo>
                  <a:pt x="2583" y="15075"/>
                </a:lnTo>
                <a:lnTo>
                  <a:pt x="2462" y="14955"/>
                </a:lnTo>
                <a:lnTo>
                  <a:pt x="2282" y="14895"/>
                </a:lnTo>
                <a:lnTo>
                  <a:pt x="2102" y="14835"/>
                </a:lnTo>
                <a:lnTo>
                  <a:pt x="1982" y="14835"/>
                </a:lnTo>
                <a:lnTo>
                  <a:pt x="1802" y="14895"/>
                </a:lnTo>
                <a:lnTo>
                  <a:pt x="1682" y="15015"/>
                </a:lnTo>
                <a:lnTo>
                  <a:pt x="1562" y="15195"/>
                </a:lnTo>
                <a:lnTo>
                  <a:pt x="1562" y="15375"/>
                </a:lnTo>
                <a:lnTo>
                  <a:pt x="1622" y="15916"/>
                </a:lnTo>
                <a:lnTo>
                  <a:pt x="1802" y="16456"/>
                </a:lnTo>
                <a:lnTo>
                  <a:pt x="1982" y="17057"/>
                </a:lnTo>
                <a:lnTo>
                  <a:pt x="2282" y="17537"/>
                </a:lnTo>
                <a:lnTo>
                  <a:pt x="2883" y="18618"/>
                </a:lnTo>
                <a:lnTo>
                  <a:pt x="3483" y="19519"/>
                </a:lnTo>
                <a:lnTo>
                  <a:pt x="4264" y="20480"/>
                </a:lnTo>
                <a:lnTo>
                  <a:pt x="4745" y="21021"/>
                </a:lnTo>
                <a:lnTo>
                  <a:pt x="5225" y="21441"/>
                </a:lnTo>
                <a:lnTo>
                  <a:pt x="5225" y="22822"/>
                </a:lnTo>
                <a:lnTo>
                  <a:pt x="5225" y="23603"/>
                </a:lnTo>
                <a:lnTo>
                  <a:pt x="4564" y="22522"/>
                </a:lnTo>
                <a:lnTo>
                  <a:pt x="3904" y="21441"/>
                </a:lnTo>
                <a:lnTo>
                  <a:pt x="3303" y="20420"/>
                </a:lnTo>
                <a:lnTo>
                  <a:pt x="2643" y="19339"/>
                </a:lnTo>
                <a:lnTo>
                  <a:pt x="2342" y="18859"/>
                </a:lnTo>
                <a:lnTo>
                  <a:pt x="1982" y="18378"/>
                </a:lnTo>
                <a:lnTo>
                  <a:pt x="1562" y="17898"/>
                </a:lnTo>
                <a:lnTo>
                  <a:pt x="1081" y="17477"/>
                </a:lnTo>
                <a:lnTo>
                  <a:pt x="901" y="17477"/>
                </a:lnTo>
                <a:lnTo>
                  <a:pt x="841" y="17537"/>
                </a:lnTo>
                <a:lnTo>
                  <a:pt x="841" y="17657"/>
                </a:lnTo>
                <a:lnTo>
                  <a:pt x="961" y="18258"/>
                </a:lnTo>
                <a:lnTo>
                  <a:pt x="1141" y="18859"/>
                </a:lnTo>
                <a:lnTo>
                  <a:pt x="1321" y="19399"/>
                </a:lnTo>
                <a:lnTo>
                  <a:pt x="1622" y="19940"/>
                </a:lnTo>
                <a:lnTo>
                  <a:pt x="2222" y="21081"/>
                </a:lnTo>
                <a:lnTo>
                  <a:pt x="2823" y="22102"/>
                </a:lnTo>
                <a:lnTo>
                  <a:pt x="3604" y="23663"/>
                </a:lnTo>
                <a:lnTo>
                  <a:pt x="4024" y="24444"/>
                </a:lnTo>
                <a:lnTo>
                  <a:pt x="4504" y="25225"/>
                </a:lnTo>
                <a:lnTo>
                  <a:pt x="4504" y="25345"/>
                </a:lnTo>
                <a:lnTo>
                  <a:pt x="4024" y="24744"/>
                </a:lnTo>
                <a:lnTo>
                  <a:pt x="3123" y="23723"/>
                </a:lnTo>
                <a:lnTo>
                  <a:pt x="2222" y="22702"/>
                </a:lnTo>
                <a:lnTo>
                  <a:pt x="1862" y="22282"/>
                </a:lnTo>
                <a:lnTo>
                  <a:pt x="1502" y="21982"/>
                </a:lnTo>
                <a:lnTo>
                  <a:pt x="1141" y="21741"/>
                </a:lnTo>
                <a:lnTo>
                  <a:pt x="901" y="21621"/>
                </a:lnTo>
                <a:lnTo>
                  <a:pt x="601" y="21621"/>
                </a:lnTo>
                <a:lnTo>
                  <a:pt x="601" y="21861"/>
                </a:lnTo>
                <a:lnTo>
                  <a:pt x="661" y="22102"/>
                </a:lnTo>
                <a:lnTo>
                  <a:pt x="781" y="22522"/>
                </a:lnTo>
                <a:lnTo>
                  <a:pt x="1021" y="22942"/>
                </a:lnTo>
                <a:lnTo>
                  <a:pt x="1321" y="23363"/>
                </a:lnTo>
                <a:lnTo>
                  <a:pt x="2222" y="24564"/>
                </a:lnTo>
                <a:lnTo>
                  <a:pt x="3123" y="25765"/>
                </a:lnTo>
                <a:lnTo>
                  <a:pt x="4084" y="27146"/>
                </a:lnTo>
                <a:lnTo>
                  <a:pt x="4624" y="27927"/>
                </a:lnTo>
                <a:lnTo>
                  <a:pt x="4925" y="28287"/>
                </a:lnTo>
                <a:lnTo>
                  <a:pt x="5225" y="28588"/>
                </a:lnTo>
                <a:lnTo>
                  <a:pt x="5225" y="30209"/>
                </a:lnTo>
                <a:lnTo>
                  <a:pt x="4564" y="29308"/>
                </a:lnTo>
                <a:lnTo>
                  <a:pt x="3904" y="28408"/>
                </a:lnTo>
                <a:lnTo>
                  <a:pt x="2703" y="26306"/>
                </a:lnTo>
                <a:lnTo>
                  <a:pt x="2222" y="25285"/>
                </a:lnTo>
                <a:lnTo>
                  <a:pt x="1922" y="24864"/>
                </a:lnTo>
                <a:lnTo>
                  <a:pt x="1682" y="24684"/>
                </a:lnTo>
                <a:lnTo>
                  <a:pt x="1502" y="24504"/>
                </a:lnTo>
                <a:lnTo>
                  <a:pt x="1381" y="24444"/>
                </a:lnTo>
                <a:lnTo>
                  <a:pt x="1261" y="24504"/>
                </a:lnTo>
                <a:lnTo>
                  <a:pt x="1141" y="24564"/>
                </a:lnTo>
                <a:lnTo>
                  <a:pt x="1081" y="24684"/>
                </a:lnTo>
                <a:lnTo>
                  <a:pt x="1021" y="24924"/>
                </a:lnTo>
                <a:lnTo>
                  <a:pt x="961" y="25225"/>
                </a:lnTo>
                <a:lnTo>
                  <a:pt x="1021" y="25825"/>
                </a:lnTo>
                <a:lnTo>
                  <a:pt x="1201" y="26486"/>
                </a:lnTo>
                <a:lnTo>
                  <a:pt x="1441" y="27146"/>
                </a:lnTo>
                <a:lnTo>
                  <a:pt x="1742" y="27747"/>
                </a:lnTo>
                <a:lnTo>
                  <a:pt x="2042" y="28348"/>
                </a:lnTo>
                <a:lnTo>
                  <a:pt x="2643" y="29369"/>
                </a:lnTo>
                <a:lnTo>
                  <a:pt x="3183" y="30269"/>
                </a:lnTo>
                <a:lnTo>
                  <a:pt x="3784" y="31170"/>
                </a:lnTo>
                <a:lnTo>
                  <a:pt x="4084" y="31591"/>
                </a:lnTo>
                <a:lnTo>
                  <a:pt x="4444" y="32011"/>
                </a:lnTo>
                <a:lnTo>
                  <a:pt x="4805" y="32371"/>
                </a:lnTo>
                <a:lnTo>
                  <a:pt x="5225" y="32672"/>
                </a:lnTo>
                <a:lnTo>
                  <a:pt x="5225" y="34053"/>
                </a:lnTo>
                <a:lnTo>
                  <a:pt x="4144" y="32792"/>
                </a:lnTo>
                <a:lnTo>
                  <a:pt x="3604" y="32191"/>
                </a:lnTo>
                <a:lnTo>
                  <a:pt x="3123" y="31591"/>
                </a:lnTo>
                <a:lnTo>
                  <a:pt x="2462" y="30570"/>
                </a:lnTo>
                <a:lnTo>
                  <a:pt x="1862" y="29489"/>
                </a:lnTo>
                <a:lnTo>
                  <a:pt x="1261" y="28408"/>
                </a:lnTo>
                <a:lnTo>
                  <a:pt x="901" y="27927"/>
                </a:lnTo>
                <a:lnTo>
                  <a:pt x="541" y="27447"/>
                </a:lnTo>
                <a:lnTo>
                  <a:pt x="481" y="27387"/>
                </a:lnTo>
                <a:lnTo>
                  <a:pt x="360" y="27327"/>
                </a:lnTo>
                <a:lnTo>
                  <a:pt x="240" y="27387"/>
                </a:lnTo>
                <a:lnTo>
                  <a:pt x="60" y="27507"/>
                </a:lnTo>
                <a:lnTo>
                  <a:pt x="0" y="27687"/>
                </a:lnTo>
                <a:lnTo>
                  <a:pt x="60" y="28287"/>
                </a:lnTo>
                <a:lnTo>
                  <a:pt x="180" y="28948"/>
                </a:lnTo>
                <a:lnTo>
                  <a:pt x="360" y="29549"/>
                </a:lnTo>
                <a:lnTo>
                  <a:pt x="601" y="30209"/>
                </a:lnTo>
                <a:lnTo>
                  <a:pt x="901" y="30810"/>
                </a:lnTo>
                <a:lnTo>
                  <a:pt x="1201" y="31410"/>
                </a:lnTo>
                <a:lnTo>
                  <a:pt x="1862" y="32552"/>
                </a:lnTo>
                <a:lnTo>
                  <a:pt x="1922" y="33092"/>
                </a:lnTo>
                <a:lnTo>
                  <a:pt x="2102" y="33633"/>
                </a:lnTo>
                <a:lnTo>
                  <a:pt x="2342" y="34173"/>
                </a:lnTo>
                <a:lnTo>
                  <a:pt x="2583" y="34714"/>
                </a:lnTo>
                <a:lnTo>
                  <a:pt x="3664" y="36755"/>
                </a:lnTo>
                <a:lnTo>
                  <a:pt x="4084" y="37656"/>
                </a:lnTo>
                <a:lnTo>
                  <a:pt x="4564" y="38677"/>
                </a:lnTo>
                <a:lnTo>
                  <a:pt x="4264" y="38377"/>
                </a:lnTo>
                <a:lnTo>
                  <a:pt x="3664" y="37656"/>
                </a:lnTo>
                <a:lnTo>
                  <a:pt x="2943" y="36996"/>
                </a:lnTo>
                <a:lnTo>
                  <a:pt x="2222" y="36335"/>
                </a:lnTo>
                <a:lnTo>
                  <a:pt x="1502" y="35795"/>
                </a:lnTo>
                <a:lnTo>
                  <a:pt x="1141" y="35795"/>
                </a:lnTo>
                <a:lnTo>
                  <a:pt x="1021" y="35855"/>
                </a:lnTo>
                <a:lnTo>
                  <a:pt x="961" y="36095"/>
                </a:lnTo>
                <a:lnTo>
                  <a:pt x="961" y="36215"/>
                </a:lnTo>
                <a:lnTo>
                  <a:pt x="961" y="36335"/>
                </a:lnTo>
                <a:lnTo>
                  <a:pt x="1381" y="37116"/>
                </a:lnTo>
                <a:lnTo>
                  <a:pt x="1862" y="37897"/>
                </a:lnTo>
                <a:lnTo>
                  <a:pt x="2462" y="38617"/>
                </a:lnTo>
                <a:lnTo>
                  <a:pt x="3003" y="39338"/>
                </a:lnTo>
                <a:lnTo>
                  <a:pt x="4024" y="40659"/>
                </a:lnTo>
                <a:lnTo>
                  <a:pt x="4564" y="41260"/>
                </a:lnTo>
                <a:lnTo>
                  <a:pt x="4925" y="41500"/>
                </a:lnTo>
                <a:lnTo>
                  <a:pt x="5225" y="41740"/>
                </a:lnTo>
                <a:lnTo>
                  <a:pt x="5225" y="41980"/>
                </a:lnTo>
                <a:lnTo>
                  <a:pt x="4624" y="41500"/>
                </a:lnTo>
                <a:lnTo>
                  <a:pt x="4084" y="41019"/>
                </a:lnTo>
                <a:lnTo>
                  <a:pt x="3543" y="40539"/>
                </a:lnTo>
                <a:lnTo>
                  <a:pt x="2943" y="40179"/>
                </a:lnTo>
                <a:lnTo>
                  <a:pt x="2763" y="40119"/>
                </a:lnTo>
                <a:lnTo>
                  <a:pt x="2643" y="40059"/>
                </a:lnTo>
                <a:lnTo>
                  <a:pt x="2462" y="40059"/>
                </a:lnTo>
                <a:lnTo>
                  <a:pt x="2342" y="40179"/>
                </a:lnTo>
                <a:lnTo>
                  <a:pt x="2222" y="40239"/>
                </a:lnTo>
                <a:lnTo>
                  <a:pt x="2102" y="40359"/>
                </a:lnTo>
                <a:lnTo>
                  <a:pt x="2042" y="40479"/>
                </a:lnTo>
                <a:lnTo>
                  <a:pt x="2042" y="40659"/>
                </a:lnTo>
                <a:lnTo>
                  <a:pt x="2042" y="40839"/>
                </a:lnTo>
                <a:lnTo>
                  <a:pt x="2222" y="41200"/>
                </a:lnTo>
                <a:lnTo>
                  <a:pt x="2402" y="41500"/>
                </a:lnTo>
                <a:lnTo>
                  <a:pt x="2943" y="42161"/>
                </a:lnTo>
                <a:lnTo>
                  <a:pt x="3543" y="42761"/>
                </a:lnTo>
                <a:lnTo>
                  <a:pt x="4144" y="43242"/>
                </a:lnTo>
                <a:lnTo>
                  <a:pt x="4745" y="43722"/>
                </a:lnTo>
                <a:lnTo>
                  <a:pt x="5045" y="43962"/>
                </a:lnTo>
                <a:lnTo>
                  <a:pt x="5405" y="44142"/>
                </a:lnTo>
                <a:lnTo>
                  <a:pt x="5766" y="44263"/>
                </a:lnTo>
                <a:lnTo>
                  <a:pt x="6126" y="44323"/>
                </a:lnTo>
                <a:lnTo>
                  <a:pt x="6486" y="44323"/>
                </a:lnTo>
                <a:lnTo>
                  <a:pt x="6847" y="44202"/>
                </a:lnTo>
                <a:lnTo>
                  <a:pt x="6967" y="44082"/>
                </a:lnTo>
                <a:lnTo>
                  <a:pt x="7027" y="43962"/>
                </a:lnTo>
                <a:lnTo>
                  <a:pt x="7027" y="43842"/>
                </a:lnTo>
                <a:lnTo>
                  <a:pt x="7027" y="43722"/>
                </a:lnTo>
                <a:lnTo>
                  <a:pt x="6967" y="43422"/>
                </a:lnTo>
                <a:lnTo>
                  <a:pt x="6847" y="43242"/>
                </a:lnTo>
                <a:lnTo>
                  <a:pt x="6666" y="43001"/>
                </a:lnTo>
                <a:lnTo>
                  <a:pt x="6486" y="42821"/>
                </a:lnTo>
                <a:lnTo>
                  <a:pt x="7147" y="41920"/>
                </a:lnTo>
                <a:lnTo>
                  <a:pt x="7928" y="40839"/>
                </a:lnTo>
                <a:lnTo>
                  <a:pt x="8648" y="39758"/>
                </a:lnTo>
                <a:lnTo>
                  <a:pt x="9309" y="38677"/>
                </a:lnTo>
                <a:lnTo>
                  <a:pt x="10030" y="37536"/>
                </a:lnTo>
                <a:lnTo>
                  <a:pt x="10330" y="36936"/>
                </a:lnTo>
                <a:lnTo>
                  <a:pt x="10630" y="36275"/>
                </a:lnTo>
                <a:lnTo>
                  <a:pt x="10810" y="35674"/>
                </a:lnTo>
                <a:lnTo>
                  <a:pt x="10930" y="35014"/>
                </a:lnTo>
                <a:lnTo>
                  <a:pt x="10930" y="34954"/>
                </a:lnTo>
                <a:lnTo>
                  <a:pt x="10870" y="34954"/>
                </a:lnTo>
                <a:lnTo>
                  <a:pt x="10330" y="35314"/>
                </a:lnTo>
                <a:lnTo>
                  <a:pt x="9849" y="35734"/>
                </a:lnTo>
                <a:lnTo>
                  <a:pt x="9429" y="36215"/>
                </a:lnTo>
                <a:lnTo>
                  <a:pt x="8949" y="36695"/>
                </a:lnTo>
                <a:lnTo>
                  <a:pt x="8168" y="37776"/>
                </a:lnTo>
                <a:lnTo>
                  <a:pt x="7507" y="38857"/>
                </a:lnTo>
                <a:lnTo>
                  <a:pt x="6907" y="39698"/>
                </a:lnTo>
                <a:lnTo>
                  <a:pt x="6847" y="39578"/>
                </a:lnTo>
                <a:lnTo>
                  <a:pt x="7447" y="38797"/>
                </a:lnTo>
                <a:lnTo>
                  <a:pt x="7988" y="37957"/>
                </a:lnTo>
                <a:lnTo>
                  <a:pt x="9009" y="36335"/>
                </a:lnTo>
                <a:lnTo>
                  <a:pt x="9669" y="35254"/>
                </a:lnTo>
                <a:lnTo>
                  <a:pt x="10270" y="34233"/>
                </a:lnTo>
                <a:lnTo>
                  <a:pt x="11471" y="32071"/>
                </a:lnTo>
                <a:lnTo>
                  <a:pt x="11531" y="31951"/>
                </a:lnTo>
                <a:lnTo>
                  <a:pt x="11531" y="31891"/>
                </a:lnTo>
                <a:lnTo>
                  <a:pt x="11351" y="31651"/>
                </a:lnTo>
                <a:lnTo>
                  <a:pt x="11291" y="31591"/>
                </a:lnTo>
                <a:lnTo>
                  <a:pt x="11171" y="31591"/>
                </a:lnTo>
                <a:lnTo>
                  <a:pt x="11051" y="31651"/>
                </a:lnTo>
                <a:lnTo>
                  <a:pt x="10991" y="31711"/>
                </a:lnTo>
                <a:lnTo>
                  <a:pt x="9549" y="33452"/>
                </a:lnTo>
                <a:lnTo>
                  <a:pt x="8168" y="35194"/>
                </a:lnTo>
                <a:lnTo>
                  <a:pt x="8828" y="33873"/>
                </a:lnTo>
                <a:lnTo>
                  <a:pt x="9429" y="32612"/>
                </a:lnTo>
                <a:lnTo>
                  <a:pt x="10030" y="31410"/>
                </a:lnTo>
                <a:lnTo>
                  <a:pt x="10630" y="30209"/>
                </a:lnTo>
                <a:lnTo>
                  <a:pt x="11711" y="27747"/>
                </a:lnTo>
                <a:lnTo>
                  <a:pt x="11711" y="27627"/>
                </a:lnTo>
                <a:lnTo>
                  <a:pt x="11711" y="27507"/>
                </a:lnTo>
                <a:lnTo>
                  <a:pt x="11651" y="27447"/>
                </a:lnTo>
                <a:lnTo>
                  <a:pt x="11591" y="27387"/>
                </a:lnTo>
                <a:lnTo>
                  <a:pt x="11471" y="27327"/>
                </a:lnTo>
                <a:lnTo>
                  <a:pt x="11411" y="27327"/>
                </a:lnTo>
                <a:lnTo>
                  <a:pt x="11291" y="27387"/>
                </a:lnTo>
                <a:lnTo>
                  <a:pt x="11231" y="27447"/>
                </a:lnTo>
                <a:lnTo>
                  <a:pt x="9669" y="29669"/>
                </a:lnTo>
                <a:lnTo>
                  <a:pt x="8889" y="30750"/>
                </a:lnTo>
                <a:lnTo>
                  <a:pt x="8168" y="31891"/>
                </a:lnTo>
                <a:lnTo>
                  <a:pt x="7147" y="33512"/>
                </a:lnTo>
                <a:lnTo>
                  <a:pt x="6606" y="34353"/>
                </a:lnTo>
                <a:lnTo>
                  <a:pt x="6186" y="35194"/>
                </a:lnTo>
                <a:lnTo>
                  <a:pt x="6186" y="33993"/>
                </a:lnTo>
                <a:lnTo>
                  <a:pt x="6426" y="33933"/>
                </a:lnTo>
                <a:lnTo>
                  <a:pt x="6606" y="33813"/>
                </a:lnTo>
                <a:lnTo>
                  <a:pt x="6967" y="33452"/>
                </a:lnTo>
                <a:lnTo>
                  <a:pt x="7327" y="33032"/>
                </a:lnTo>
                <a:lnTo>
                  <a:pt x="7928" y="32131"/>
                </a:lnTo>
                <a:lnTo>
                  <a:pt x="9069" y="30329"/>
                </a:lnTo>
                <a:lnTo>
                  <a:pt x="10270" y="28408"/>
                </a:lnTo>
                <a:lnTo>
                  <a:pt x="11411" y="26426"/>
                </a:lnTo>
                <a:lnTo>
                  <a:pt x="11411" y="26246"/>
                </a:lnTo>
                <a:lnTo>
                  <a:pt x="11411" y="26065"/>
                </a:lnTo>
                <a:lnTo>
                  <a:pt x="11351" y="25885"/>
                </a:lnTo>
                <a:lnTo>
                  <a:pt x="11231" y="25765"/>
                </a:lnTo>
                <a:lnTo>
                  <a:pt x="11111" y="25705"/>
                </a:lnTo>
                <a:lnTo>
                  <a:pt x="10930" y="25645"/>
                </a:lnTo>
                <a:lnTo>
                  <a:pt x="10750" y="25705"/>
                </a:lnTo>
                <a:lnTo>
                  <a:pt x="10630" y="25825"/>
                </a:lnTo>
                <a:lnTo>
                  <a:pt x="9309" y="27567"/>
                </a:lnTo>
                <a:lnTo>
                  <a:pt x="7988" y="29369"/>
                </a:lnTo>
                <a:lnTo>
                  <a:pt x="8108" y="29188"/>
                </a:lnTo>
                <a:lnTo>
                  <a:pt x="9429" y="26846"/>
                </a:lnTo>
                <a:lnTo>
                  <a:pt x="10270" y="25645"/>
                </a:lnTo>
                <a:lnTo>
                  <a:pt x="11111" y="24384"/>
                </a:lnTo>
                <a:lnTo>
                  <a:pt x="11951" y="23243"/>
                </a:lnTo>
                <a:lnTo>
                  <a:pt x="12912" y="22102"/>
                </a:lnTo>
                <a:lnTo>
                  <a:pt x="12972" y="21982"/>
                </a:lnTo>
                <a:lnTo>
                  <a:pt x="12972" y="21861"/>
                </a:lnTo>
                <a:lnTo>
                  <a:pt x="12972" y="21741"/>
                </a:lnTo>
                <a:lnTo>
                  <a:pt x="12912" y="21681"/>
                </a:lnTo>
                <a:lnTo>
                  <a:pt x="12792" y="21561"/>
                </a:lnTo>
                <a:lnTo>
                  <a:pt x="12552" y="21561"/>
                </a:lnTo>
                <a:lnTo>
                  <a:pt x="12432" y="21621"/>
                </a:lnTo>
                <a:lnTo>
                  <a:pt x="11471" y="22522"/>
                </a:lnTo>
                <a:lnTo>
                  <a:pt x="10570" y="23423"/>
                </a:lnTo>
                <a:lnTo>
                  <a:pt x="9729" y="24324"/>
                </a:lnTo>
                <a:lnTo>
                  <a:pt x="8889" y="25345"/>
                </a:lnTo>
                <a:lnTo>
                  <a:pt x="9129" y="24864"/>
                </a:lnTo>
                <a:lnTo>
                  <a:pt x="11351" y="21081"/>
                </a:lnTo>
                <a:lnTo>
                  <a:pt x="11411" y="20901"/>
                </a:lnTo>
                <a:lnTo>
                  <a:pt x="11351" y="20720"/>
                </a:lnTo>
                <a:lnTo>
                  <a:pt x="11291" y="20600"/>
                </a:lnTo>
                <a:lnTo>
                  <a:pt x="11171" y="20540"/>
                </a:lnTo>
                <a:lnTo>
                  <a:pt x="11051" y="20480"/>
                </a:lnTo>
                <a:lnTo>
                  <a:pt x="10870" y="20480"/>
                </a:lnTo>
                <a:lnTo>
                  <a:pt x="10690" y="20540"/>
                </a:lnTo>
                <a:lnTo>
                  <a:pt x="10570" y="20660"/>
                </a:lnTo>
                <a:lnTo>
                  <a:pt x="7988" y="24204"/>
                </a:lnTo>
                <a:lnTo>
                  <a:pt x="7087" y="25465"/>
                </a:lnTo>
                <a:lnTo>
                  <a:pt x="6606" y="26065"/>
                </a:lnTo>
                <a:lnTo>
                  <a:pt x="6186" y="26726"/>
                </a:lnTo>
                <a:lnTo>
                  <a:pt x="6186" y="25345"/>
                </a:lnTo>
                <a:lnTo>
                  <a:pt x="6606" y="24984"/>
                </a:lnTo>
                <a:lnTo>
                  <a:pt x="6967" y="24624"/>
                </a:lnTo>
                <a:lnTo>
                  <a:pt x="7627" y="23723"/>
                </a:lnTo>
                <a:lnTo>
                  <a:pt x="8889" y="22042"/>
                </a:lnTo>
                <a:lnTo>
                  <a:pt x="10450" y="20000"/>
                </a:lnTo>
                <a:lnTo>
                  <a:pt x="12011" y="17898"/>
                </a:lnTo>
                <a:lnTo>
                  <a:pt x="12072" y="17778"/>
                </a:lnTo>
                <a:lnTo>
                  <a:pt x="12072" y="17657"/>
                </a:lnTo>
                <a:lnTo>
                  <a:pt x="12011" y="17537"/>
                </a:lnTo>
                <a:lnTo>
                  <a:pt x="11891" y="17417"/>
                </a:lnTo>
                <a:lnTo>
                  <a:pt x="11771" y="17357"/>
                </a:lnTo>
                <a:lnTo>
                  <a:pt x="11651" y="17297"/>
                </a:lnTo>
                <a:lnTo>
                  <a:pt x="11471" y="17357"/>
                </a:lnTo>
                <a:lnTo>
                  <a:pt x="11351" y="17417"/>
                </a:lnTo>
                <a:lnTo>
                  <a:pt x="8949" y="19940"/>
                </a:lnTo>
                <a:lnTo>
                  <a:pt x="9309" y="19219"/>
                </a:lnTo>
                <a:lnTo>
                  <a:pt x="10270" y="17357"/>
                </a:lnTo>
                <a:lnTo>
                  <a:pt x="11231" y="15495"/>
                </a:lnTo>
                <a:lnTo>
                  <a:pt x="11291" y="15435"/>
                </a:lnTo>
                <a:lnTo>
                  <a:pt x="11231" y="15315"/>
                </a:lnTo>
                <a:lnTo>
                  <a:pt x="11111" y="15135"/>
                </a:lnTo>
                <a:lnTo>
                  <a:pt x="10930" y="15135"/>
                </a:lnTo>
                <a:lnTo>
                  <a:pt x="10870" y="15195"/>
                </a:lnTo>
                <a:lnTo>
                  <a:pt x="10750" y="15255"/>
                </a:lnTo>
                <a:lnTo>
                  <a:pt x="9549" y="16937"/>
                </a:lnTo>
                <a:lnTo>
                  <a:pt x="8348" y="18678"/>
                </a:lnTo>
                <a:lnTo>
                  <a:pt x="7567" y="19820"/>
                </a:lnTo>
                <a:lnTo>
                  <a:pt x="7147" y="20420"/>
                </a:lnTo>
                <a:lnTo>
                  <a:pt x="6787" y="21021"/>
                </a:lnTo>
                <a:lnTo>
                  <a:pt x="6666" y="20660"/>
                </a:lnTo>
                <a:lnTo>
                  <a:pt x="7027" y="20300"/>
                </a:lnTo>
                <a:lnTo>
                  <a:pt x="7327" y="19880"/>
                </a:lnTo>
                <a:lnTo>
                  <a:pt x="7928" y="18919"/>
                </a:lnTo>
                <a:lnTo>
                  <a:pt x="8949" y="17057"/>
                </a:lnTo>
                <a:lnTo>
                  <a:pt x="10270" y="14835"/>
                </a:lnTo>
                <a:lnTo>
                  <a:pt x="10930" y="13694"/>
                </a:lnTo>
                <a:lnTo>
                  <a:pt x="11411" y="12493"/>
                </a:lnTo>
                <a:lnTo>
                  <a:pt x="11411" y="12373"/>
                </a:lnTo>
                <a:lnTo>
                  <a:pt x="11411" y="12312"/>
                </a:lnTo>
                <a:lnTo>
                  <a:pt x="11291" y="12192"/>
                </a:lnTo>
                <a:lnTo>
                  <a:pt x="11111" y="12132"/>
                </a:lnTo>
                <a:lnTo>
                  <a:pt x="10991" y="12132"/>
                </a:lnTo>
                <a:lnTo>
                  <a:pt x="10930" y="12192"/>
                </a:lnTo>
                <a:lnTo>
                  <a:pt x="10090" y="13153"/>
                </a:lnTo>
                <a:lnTo>
                  <a:pt x="9309" y="14114"/>
                </a:lnTo>
                <a:lnTo>
                  <a:pt x="7868" y="16156"/>
                </a:lnTo>
                <a:lnTo>
                  <a:pt x="7207" y="17117"/>
                </a:lnTo>
                <a:lnTo>
                  <a:pt x="6426" y="18138"/>
                </a:lnTo>
                <a:lnTo>
                  <a:pt x="6246" y="17838"/>
                </a:lnTo>
                <a:lnTo>
                  <a:pt x="6246" y="17297"/>
                </a:lnTo>
                <a:lnTo>
                  <a:pt x="6726" y="16637"/>
                </a:lnTo>
                <a:lnTo>
                  <a:pt x="7087" y="15976"/>
                </a:lnTo>
                <a:lnTo>
                  <a:pt x="7868" y="14715"/>
                </a:lnTo>
                <a:lnTo>
                  <a:pt x="9189" y="12433"/>
                </a:lnTo>
                <a:lnTo>
                  <a:pt x="10450" y="10090"/>
                </a:lnTo>
                <a:lnTo>
                  <a:pt x="10510" y="9970"/>
                </a:lnTo>
                <a:lnTo>
                  <a:pt x="10510" y="9790"/>
                </a:lnTo>
                <a:lnTo>
                  <a:pt x="10450" y="9670"/>
                </a:lnTo>
                <a:lnTo>
                  <a:pt x="10330" y="9610"/>
                </a:lnTo>
                <a:lnTo>
                  <a:pt x="10210" y="9490"/>
                </a:lnTo>
                <a:lnTo>
                  <a:pt x="9970" y="9490"/>
                </a:lnTo>
                <a:lnTo>
                  <a:pt x="9849" y="9610"/>
                </a:lnTo>
                <a:lnTo>
                  <a:pt x="8288" y="11712"/>
                </a:lnTo>
                <a:lnTo>
                  <a:pt x="6847" y="13814"/>
                </a:lnTo>
                <a:lnTo>
                  <a:pt x="6546" y="14234"/>
                </a:lnTo>
                <a:lnTo>
                  <a:pt x="6486" y="13994"/>
                </a:lnTo>
                <a:lnTo>
                  <a:pt x="6847" y="13634"/>
                </a:lnTo>
                <a:lnTo>
                  <a:pt x="7207" y="13213"/>
                </a:lnTo>
                <a:lnTo>
                  <a:pt x="7747" y="12312"/>
                </a:lnTo>
                <a:lnTo>
                  <a:pt x="8228" y="11352"/>
                </a:lnTo>
                <a:lnTo>
                  <a:pt x="8708" y="10451"/>
                </a:lnTo>
                <a:lnTo>
                  <a:pt x="9669" y="8409"/>
                </a:lnTo>
                <a:lnTo>
                  <a:pt x="10570" y="6307"/>
                </a:lnTo>
                <a:lnTo>
                  <a:pt x="10570" y="6247"/>
                </a:lnTo>
                <a:lnTo>
                  <a:pt x="10570" y="6127"/>
                </a:lnTo>
                <a:lnTo>
                  <a:pt x="10390" y="6007"/>
                </a:lnTo>
                <a:lnTo>
                  <a:pt x="10210" y="6007"/>
                </a:lnTo>
                <a:lnTo>
                  <a:pt x="10150" y="6067"/>
                </a:lnTo>
                <a:lnTo>
                  <a:pt x="10090" y="6127"/>
                </a:lnTo>
                <a:lnTo>
                  <a:pt x="8949" y="8169"/>
                </a:lnTo>
                <a:lnTo>
                  <a:pt x="7687" y="10150"/>
                </a:lnTo>
                <a:lnTo>
                  <a:pt x="6967" y="11171"/>
                </a:lnTo>
                <a:lnTo>
                  <a:pt x="6186" y="12192"/>
                </a:lnTo>
                <a:lnTo>
                  <a:pt x="6186" y="11592"/>
                </a:lnTo>
                <a:lnTo>
                  <a:pt x="6366" y="11532"/>
                </a:lnTo>
                <a:lnTo>
                  <a:pt x="6486" y="11412"/>
                </a:lnTo>
                <a:lnTo>
                  <a:pt x="6606" y="11292"/>
                </a:lnTo>
                <a:lnTo>
                  <a:pt x="6666" y="11111"/>
                </a:lnTo>
                <a:lnTo>
                  <a:pt x="6847" y="11051"/>
                </a:lnTo>
                <a:lnTo>
                  <a:pt x="7027" y="10931"/>
                </a:lnTo>
                <a:lnTo>
                  <a:pt x="7147" y="10751"/>
                </a:lnTo>
                <a:lnTo>
                  <a:pt x="7207" y="10571"/>
                </a:lnTo>
                <a:lnTo>
                  <a:pt x="7147" y="10271"/>
                </a:lnTo>
                <a:lnTo>
                  <a:pt x="7087" y="9910"/>
                </a:lnTo>
                <a:lnTo>
                  <a:pt x="7507" y="9310"/>
                </a:lnTo>
                <a:lnTo>
                  <a:pt x="7868" y="8649"/>
                </a:lnTo>
                <a:lnTo>
                  <a:pt x="8528" y="7388"/>
                </a:lnTo>
                <a:lnTo>
                  <a:pt x="9129" y="6367"/>
                </a:lnTo>
                <a:lnTo>
                  <a:pt x="9669" y="5346"/>
                </a:lnTo>
                <a:lnTo>
                  <a:pt x="10630" y="3184"/>
                </a:lnTo>
                <a:lnTo>
                  <a:pt x="10630" y="3124"/>
                </a:lnTo>
                <a:lnTo>
                  <a:pt x="10570" y="3004"/>
                </a:lnTo>
                <a:lnTo>
                  <a:pt x="10510" y="3004"/>
                </a:lnTo>
                <a:lnTo>
                  <a:pt x="10450" y="3064"/>
                </a:lnTo>
                <a:lnTo>
                  <a:pt x="9009" y="4805"/>
                </a:lnTo>
                <a:lnTo>
                  <a:pt x="8348" y="5706"/>
                </a:lnTo>
                <a:lnTo>
                  <a:pt x="7687" y="6607"/>
                </a:lnTo>
                <a:lnTo>
                  <a:pt x="7447" y="6967"/>
                </a:lnTo>
                <a:lnTo>
                  <a:pt x="7327" y="6727"/>
                </a:lnTo>
                <a:lnTo>
                  <a:pt x="7627" y="6307"/>
                </a:lnTo>
                <a:lnTo>
                  <a:pt x="7807" y="5766"/>
                </a:lnTo>
                <a:lnTo>
                  <a:pt x="8228" y="4805"/>
                </a:lnTo>
                <a:lnTo>
                  <a:pt x="8468" y="4025"/>
                </a:lnTo>
                <a:lnTo>
                  <a:pt x="8708" y="3244"/>
                </a:lnTo>
                <a:lnTo>
                  <a:pt x="9129" y="1682"/>
                </a:lnTo>
                <a:lnTo>
                  <a:pt x="9129" y="1622"/>
                </a:lnTo>
                <a:lnTo>
                  <a:pt x="9009" y="1622"/>
                </a:lnTo>
                <a:lnTo>
                  <a:pt x="8168" y="2944"/>
                </a:lnTo>
                <a:lnTo>
                  <a:pt x="7387" y="4265"/>
                </a:lnTo>
                <a:lnTo>
                  <a:pt x="7267" y="3965"/>
                </a:lnTo>
                <a:lnTo>
                  <a:pt x="7087" y="3724"/>
                </a:lnTo>
                <a:lnTo>
                  <a:pt x="7267" y="2944"/>
                </a:lnTo>
                <a:lnTo>
                  <a:pt x="7447" y="1743"/>
                </a:lnTo>
                <a:lnTo>
                  <a:pt x="7567" y="481"/>
                </a:lnTo>
                <a:lnTo>
                  <a:pt x="7567" y="421"/>
                </a:lnTo>
                <a:lnTo>
                  <a:pt x="7447" y="361"/>
                </a:lnTo>
                <a:lnTo>
                  <a:pt x="7387" y="361"/>
                </a:lnTo>
                <a:lnTo>
                  <a:pt x="7327" y="421"/>
                </a:lnTo>
                <a:lnTo>
                  <a:pt x="6847" y="1562"/>
                </a:lnTo>
                <a:lnTo>
                  <a:pt x="6426" y="2703"/>
                </a:lnTo>
                <a:lnTo>
                  <a:pt x="6366" y="3004"/>
                </a:lnTo>
                <a:lnTo>
                  <a:pt x="6126" y="2824"/>
                </a:lnTo>
                <a:lnTo>
                  <a:pt x="6186" y="2163"/>
                </a:lnTo>
                <a:lnTo>
                  <a:pt x="6066" y="1502"/>
                </a:lnTo>
                <a:lnTo>
                  <a:pt x="5886" y="181"/>
                </a:lnTo>
                <a:lnTo>
                  <a:pt x="5886" y="121"/>
                </a:lnTo>
                <a:lnTo>
                  <a:pt x="5826" y="61"/>
                </a:lnTo>
                <a:lnTo>
                  <a:pt x="5645" y="1"/>
                </a:lnTo>
                <a:close/>
              </a:path>
            </a:pathLst>
          </a:custGeom>
          <a:solidFill>
            <a:srgbClr val="5E9B54"/>
          </a:solidFill>
          <a:ln>
            <a:noFill/>
          </a:ln>
        </p:spPr>
        <p:txBody>
          <a:bodyPr lIns="91425" tIns="91425" rIns="91425" bIns="91425" anchor="ctr" anchorCtr="0">
            <a:noAutofit/>
          </a:bodyPr>
          <a:lstStyle/>
          <a:p>
            <a:pPr lvl="0">
              <a:spcBef>
                <a:spcPts val="0"/>
              </a:spcBef>
              <a:buNone/>
            </a:pPr>
            <a:endParaRPr/>
          </a:p>
        </p:txBody>
      </p:sp>
      <p:sp>
        <p:nvSpPr>
          <p:cNvPr id="187" name="Shape 187"/>
          <p:cNvSpPr/>
          <p:nvPr/>
        </p:nvSpPr>
        <p:spPr>
          <a:xfrm rot="-2089223">
            <a:off x="8561516" y="1563410"/>
            <a:ext cx="492636" cy="953417"/>
          </a:xfrm>
          <a:custGeom>
            <a:avLst/>
            <a:gdLst/>
            <a:ahLst/>
            <a:cxnLst/>
            <a:rect l="0" t="0" r="0" b="0"/>
            <a:pathLst>
              <a:path w="23243" h="44983" extrusionOk="0">
                <a:moveTo>
                  <a:pt x="11772" y="0"/>
                </a:moveTo>
                <a:lnTo>
                  <a:pt x="11471" y="60"/>
                </a:lnTo>
                <a:lnTo>
                  <a:pt x="11111" y="120"/>
                </a:lnTo>
                <a:lnTo>
                  <a:pt x="10871" y="301"/>
                </a:lnTo>
                <a:lnTo>
                  <a:pt x="10571" y="481"/>
                </a:lnTo>
                <a:lnTo>
                  <a:pt x="10390" y="721"/>
                </a:lnTo>
                <a:lnTo>
                  <a:pt x="10210" y="1021"/>
                </a:lnTo>
                <a:lnTo>
                  <a:pt x="10150" y="1382"/>
                </a:lnTo>
                <a:lnTo>
                  <a:pt x="10090" y="1682"/>
                </a:lnTo>
                <a:lnTo>
                  <a:pt x="10150" y="1982"/>
                </a:lnTo>
                <a:lnTo>
                  <a:pt x="10210" y="2343"/>
                </a:lnTo>
                <a:lnTo>
                  <a:pt x="10390" y="2583"/>
                </a:lnTo>
                <a:lnTo>
                  <a:pt x="10571" y="2883"/>
                </a:lnTo>
                <a:lnTo>
                  <a:pt x="10811" y="3063"/>
                </a:lnTo>
                <a:lnTo>
                  <a:pt x="11051" y="3183"/>
                </a:lnTo>
                <a:lnTo>
                  <a:pt x="11291" y="3303"/>
                </a:lnTo>
                <a:lnTo>
                  <a:pt x="11592" y="3364"/>
                </a:lnTo>
                <a:lnTo>
                  <a:pt x="11471" y="4204"/>
                </a:lnTo>
                <a:lnTo>
                  <a:pt x="11351" y="5045"/>
                </a:lnTo>
                <a:lnTo>
                  <a:pt x="11231" y="6727"/>
                </a:lnTo>
                <a:lnTo>
                  <a:pt x="11051" y="9910"/>
                </a:lnTo>
                <a:lnTo>
                  <a:pt x="10571" y="9129"/>
                </a:lnTo>
                <a:lnTo>
                  <a:pt x="10150" y="8348"/>
                </a:lnTo>
                <a:lnTo>
                  <a:pt x="9850" y="7567"/>
                </a:lnTo>
                <a:lnTo>
                  <a:pt x="9490" y="6787"/>
                </a:lnTo>
                <a:lnTo>
                  <a:pt x="9189" y="6006"/>
                </a:lnTo>
                <a:lnTo>
                  <a:pt x="8769" y="5285"/>
                </a:lnTo>
                <a:lnTo>
                  <a:pt x="9009" y="4925"/>
                </a:lnTo>
                <a:lnTo>
                  <a:pt x="9129" y="4505"/>
                </a:lnTo>
                <a:lnTo>
                  <a:pt x="9129" y="4084"/>
                </a:lnTo>
                <a:lnTo>
                  <a:pt x="9069" y="3664"/>
                </a:lnTo>
                <a:lnTo>
                  <a:pt x="8889" y="3303"/>
                </a:lnTo>
                <a:lnTo>
                  <a:pt x="8589" y="3003"/>
                </a:lnTo>
                <a:lnTo>
                  <a:pt x="8409" y="2883"/>
                </a:lnTo>
                <a:lnTo>
                  <a:pt x="8168" y="2763"/>
                </a:lnTo>
                <a:lnTo>
                  <a:pt x="7928" y="2703"/>
                </a:lnTo>
                <a:lnTo>
                  <a:pt x="7688" y="2703"/>
                </a:lnTo>
                <a:lnTo>
                  <a:pt x="7328" y="2763"/>
                </a:lnTo>
                <a:lnTo>
                  <a:pt x="7027" y="2823"/>
                </a:lnTo>
                <a:lnTo>
                  <a:pt x="6787" y="3003"/>
                </a:lnTo>
                <a:lnTo>
                  <a:pt x="6607" y="3183"/>
                </a:lnTo>
                <a:lnTo>
                  <a:pt x="6427" y="3424"/>
                </a:lnTo>
                <a:lnTo>
                  <a:pt x="6307" y="3664"/>
                </a:lnTo>
                <a:lnTo>
                  <a:pt x="6247" y="3964"/>
                </a:lnTo>
                <a:lnTo>
                  <a:pt x="6247" y="4204"/>
                </a:lnTo>
                <a:lnTo>
                  <a:pt x="6247" y="4505"/>
                </a:lnTo>
                <a:lnTo>
                  <a:pt x="6307" y="4805"/>
                </a:lnTo>
                <a:lnTo>
                  <a:pt x="6427" y="5045"/>
                </a:lnTo>
                <a:lnTo>
                  <a:pt x="6607" y="5285"/>
                </a:lnTo>
                <a:lnTo>
                  <a:pt x="6787" y="5465"/>
                </a:lnTo>
                <a:lnTo>
                  <a:pt x="7027" y="5646"/>
                </a:lnTo>
                <a:lnTo>
                  <a:pt x="7328" y="5706"/>
                </a:lnTo>
                <a:lnTo>
                  <a:pt x="7688" y="5766"/>
                </a:lnTo>
                <a:lnTo>
                  <a:pt x="7808" y="5766"/>
                </a:lnTo>
                <a:lnTo>
                  <a:pt x="7928" y="6607"/>
                </a:lnTo>
                <a:lnTo>
                  <a:pt x="8168" y="7447"/>
                </a:lnTo>
                <a:lnTo>
                  <a:pt x="8469" y="8228"/>
                </a:lnTo>
                <a:lnTo>
                  <a:pt x="8829" y="9009"/>
                </a:lnTo>
                <a:lnTo>
                  <a:pt x="9189" y="9910"/>
                </a:lnTo>
                <a:lnTo>
                  <a:pt x="9670" y="10871"/>
                </a:lnTo>
                <a:lnTo>
                  <a:pt x="9910" y="11291"/>
                </a:lnTo>
                <a:lnTo>
                  <a:pt x="10210" y="11711"/>
                </a:lnTo>
                <a:lnTo>
                  <a:pt x="10571" y="12072"/>
                </a:lnTo>
                <a:lnTo>
                  <a:pt x="10991" y="12312"/>
                </a:lnTo>
                <a:lnTo>
                  <a:pt x="10991" y="12432"/>
                </a:lnTo>
                <a:lnTo>
                  <a:pt x="10991" y="15255"/>
                </a:lnTo>
                <a:lnTo>
                  <a:pt x="11111" y="18017"/>
                </a:lnTo>
                <a:lnTo>
                  <a:pt x="11291" y="20840"/>
                </a:lnTo>
                <a:lnTo>
                  <a:pt x="11652" y="23603"/>
                </a:lnTo>
                <a:lnTo>
                  <a:pt x="11892" y="25464"/>
                </a:lnTo>
                <a:lnTo>
                  <a:pt x="12192" y="27326"/>
                </a:lnTo>
                <a:lnTo>
                  <a:pt x="8769" y="24383"/>
                </a:lnTo>
                <a:lnTo>
                  <a:pt x="7267" y="23182"/>
                </a:lnTo>
                <a:lnTo>
                  <a:pt x="5826" y="21981"/>
                </a:lnTo>
                <a:lnTo>
                  <a:pt x="4325" y="20840"/>
                </a:lnTo>
                <a:lnTo>
                  <a:pt x="2763" y="19699"/>
                </a:lnTo>
                <a:lnTo>
                  <a:pt x="2823" y="19399"/>
                </a:lnTo>
                <a:lnTo>
                  <a:pt x="2883" y="19098"/>
                </a:lnTo>
                <a:lnTo>
                  <a:pt x="2823" y="18798"/>
                </a:lnTo>
                <a:lnTo>
                  <a:pt x="2703" y="18498"/>
                </a:lnTo>
                <a:lnTo>
                  <a:pt x="2403" y="18077"/>
                </a:lnTo>
                <a:lnTo>
                  <a:pt x="2223" y="17837"/>
                </a:lnTo>
                <a:lnTo>
                  <a:pt x="1982" y="17657"/>
                </a:lnTo>
                <a:lnTo>
                  <a:pt x="1742" y="17537"/>
                </a:lnTo>
                <a:lnTo>
                  <a:pt x="1142" y="17537"/>
                </a:lnTo>
                <a:lnTo>
                  <a:pt x="901" y="17657"/>
                </a:lnTo>
                <a:lnTo>
                  <a:pt x="661" y="17837"/>
                </a:lnTo>
                <a:lnTo>
                  <a:pt x="481" y="18077"/>
                </a:lnTo>
                <a:lnTo>
                  <a:pt x="181" y="18498"/>
                </a:lnTo>
                <a:lnTo>
                  <a:pt x="61" y="18858"/>
                </a:lnTo>
                <a:lnTo>
                  <a:pt x="1" y="19218"/>
                </a:lnTo>
                <a:lnTo>
                  <a:pt x="61" y="19579"/>
                </a:lnTo>
                <a:lnTo>
                  <a:pt x="241" y="19939"/>
                </a:lnTo>
                <a:lnTo>
                  <a:pt x="421" y="20239"/>
                </a:lnTo>
                <a:lnTo>
                  <a:pt x="721" y="20420"/>
                </a:lnTo>
                <a:lnTo>
                  <a:pt x="1082" y="20600"/>
                </a:lnTo>
                <a:lnTo>
                  <a:pt x="1442" y="20660"/>
                </a:lnTo>
                <a:lnTo>
                  <a:pt x="1682" y="20600"/>
                </a:lnTo>
                <a:lnTo>
                  <a:pt x="1922" y="20540"/>
                </a:lnTo>
                <a:lnTo>
                  <a:pt x="2163" y="20480"/>
                </a:lnTo>
                <a:lnTo>
                  <a:pt x="2343" y="20299"/>
                </a:lnTo>
                <a:lnTo>
                  <a:pt x="4385" y="22341"/>
                </a:lnTo>
                <a:lnTo>
                  <a:pt x="6487" y="24323"/>
                </a:lnTo>
                <a:lnTo>
                  <a:pt x="5466" y="24984"/>
                </a:lnTo>
                <a:lnTo>
                  <a:pt x="2943" y="26545"/>
                </a:lnTo>
                <a:lnTo>
                  <a:pt x="2823" y="26665"/>
                </a:lnTo>
                <a:lnTo>
                  <a:pt x="2763" y="26786"/>
                </a:lnTo>
                <a:lnTo>
                  <a:pt x="2763" y="26906"/>
                </a:lnTo>
                <a:lnTo>
                  <a:pt x="2823" y="27026"/>
                </a:lnTo>
                <a:lnTo>
                  <a:pt x="2883" y="27146"/>
                </a:lnTo>
                <a:lnTo>
                  <a:pt x="3003" y="27206"/>
                </a:lnTo>
                <a:lnTo>
                  <a:pt x="3304" y="27206"/>
                </a:lnTo>
                <a:lnTo>
                  <a:pt x="5826" y="25945"/>
                </a:lnTo>
                <a:lnTo>
                  <a:pt x="6607" y="25524"/>
                </a:lnTo>
                <a:lnTo>
                  <a:pt x="7027" y="25344"/>
                </a:lnTo>
                <a:lnTo>
                  <a:pt x="7388" y="25104"/>
                </a:lnTo>
                <a:lnTo>
                  <a:pt x="7868" y="25584"/>
                </a:lnTo>
                <a:lnTo>
                  <a:pt x="11111" y="28407"/>
                </a:lnTo>
                <a:lnTo>
                  <a:pt x="11892" y="29068"/>
                </a:lnTo>
                <a:lnTo>
                  <a:pt x="12673" y="29728"/>
                </a:lnTo>
                <a:lnTo>
                  <a:pt x="13153" y="32071"/>
                </a:lnTo>
                <a:lnTo>
                  <a:pt x="13754" y="34353"/>
                </a:lnTo>
                <a:lnTo>
                  <a:pt x="14234" y="36274"/>
                </a:lnTo>
                <a:lnTo>
                  <a:pt x="14835" y="38256"/>
                </a:lnTo>
                <a:lnTo>
                  <a:pt x="15435" y="40118"/>
                </a:lnTo>
                <a:lnTo>
                  <a:pt x="16216" y="42040"/>
                </a:lnTo>
                <a:lnTo>
                  <a:pt x="15796" y="41800"/>
                </a:lnTo>
                <a:lnTo>
                  <a:pt x="15315" y="41740"/>
                </a:lnTo>
                <a:lnTo>
                  <a:pt x="14414" y="41619"/>
                </a:lnTo>
                <a:lnTo>
                  <a:pt x="11952" y="41259"/>
                </a:lnTo>
                <a:lnTo>
                  <a:pt x="10150" y="41019"/>
                </a:lnTo>
                <a:lnTo>
                  <a:pt x="9249" y="40839"/>
                </a:lnTo>
                <a:lnTo>
                  <a:pt x="8409" y="40659"/>
                </a:lnTo>
                <a:lnTo>
                  <a:pt x="8409" y="40358"/>
                </a:lnTo>
                <a:lnTo>
                  <a:pt x="8409" y="40118"/>
                </a:lnTo>
                <a:lnTo>
                  <a:pt x="8348" y="39818"/>
                </a:lnTo>
                <a:lnTo>
                  <a:pt x="8228" y="39578"/>
                </a:lnTo>
                <a:lnTo>
                  <a:pt x="8048" y="39397"/>
                </a:lnTo>
                <a:lnTo>
                  <a:pt x="7808" y="39217"/>
                </a:lnTo>
                <a:lnTo>
                  <a:pt x="7508" y="39157"/>
                </a:lnTo>
                <a:lnTo>
                  <a:pt x="7207" y="39097"/>
                </a:lnTo>
                <a:lnTo>
                  <a:pt x="6907" y="39157"/>
                </a:lnTo>
                <a:lnTo>
                  <a:pt x="6667" y="39217"/>
                </a:lnTo>
                <a:lnTo>
                  <a:pt x="6487" y="39337"/>
                </a:lnTo>
                <a:lnTo>
                  <a:pt x="6307" y="39518"/>
                </a:lnTo>
                <a:lnTo>
                  <a:pt x="6186" y="39698"/>
                </a:lnTo>
                <a:lnTo>
                  <a:pt x="6066" y="39878"/>
                </a:lnTo>
                <a:lnTo>
                  <a:pt x="6006" y="40118"/>
                </a:lnTo>
                <a:lnTo>
                  <a:pt x="6006" y="40358"/>
                </a:lnTo>
                <a:lnTo>
                  <a:pt x="6006" y="40599"/>
                </a:lnTo>
                <a:lnTo>
                  <a:pt x="6066" y="40839"/>
                </a:lnTo>
                <a:lnTo>
                  <a:pt x="6186" y="41019"/>
                </a:lnTo>
                <a:lnTo>
                  <a:pt x="6307" y="41199"/>
                </a:lnTo>
                <a:lnTo>
                  <a:pt x="6487" y="41379"/>
                </a:lnTo>
                <a:lnTo>
                  <a:pt x="6667" y="41499"/>
                </a:lnTo>
                <a:lnTo>
                  <a:pt x="6907" y="41559"/>
                </a:lnTo>
                <a:lnTo>
                  <a:pt x="7207" y="41619"/>
                </a:lnTo>
                <a:lnTo>
                  <a:pt x="7508" y="41559"/>
                </a:lnTo>
                <a:lnTo>
                  <a:pt x="7808" y="41499"/>
                </a:lnTo>
                <a:lnTo>
                  <a:pt x="8048" y="41319"/>
                </a:lnTo>
                <a:lnTo>
                  <a:pt x="8228" y="41079"/>
                </a:lnTo>
                <a:lnTo>
                  <a:pt x="9910" y="41920"/>
                </a:lnTo>
                <a:lnTo>
                  <a:pt x="10811" y="42280"/>
                </a:lnTo>
                <a:lnTo>
                  <a:pt x="11652" y="42580"/>
                </a:lnTo>
                <a:lnTo>
                  <a:pt x="12793" y="42941"/>
                </a:lnTo>
                <a:lnTo>
                  <a:pt x="13393" y="43121"/>
                </a:lnTo>
                <a:lnTo>
                  <a:pt x="13994" y="43241"/>
                </a:lnTo>
                <a:lnTo>
                  <a:pt x="14654" y="43301"/>
                </a:lnTo>
                <a:lnTo>
                  <a:pt x="15255" y="43301"/>
                </a:lnTo>
                <a:lnTo>
                  <a:pt x="15856" y="43241"/>
                </a:lnTo>
                <a:lnTo>
                  <a:pt x="16336" y="43001"/>
                </a:lnTo>
                <a:lnTo>
                  <a:pt x="16456" y="42941"/>
                </a:lnTo>
                <a:lnTo>
                  <a:pt x="16576" y="42821"/>
                </a:lnTo>
                <a:lnTo>
                  <a:pt x="17057" y="43842"/>
                </a:lnTo>
                <a:lnTo>
                  <a:pt x="17597" y="44802"/>
                </a:lnTo>
                <a:lnTo>
                  <a:pt x="17717" y="44923"/>
                </a:lnTo>
                <a:lnTo>
                  <a:pt x="17837" y="44983"/>
                </a:lnTo>
                <a:lnTo>
                  <a:pt x="18138" y="44983"/>
                </a:lnTo>
                <a:lnTo>
                  <a:pt x="18258" y="44863"/>
                </a:lnTo>
                <a:lnTo>
                  <a:pt x="18378" y="44742"/>
                </a:lnTo>
                <a:lnTo>
                  <a:pt x="18378" y="44622"/>
                </a:lnTo>
                <a:lnTo>
                  <a:pt x="18378" y="44442"/>
                </a:lnTo>
                <a:lnTo>
                  <a:pt x="18078" y="43121"/>
                </a:lnTo>
                <a:lnTo>
                  <a:pt x="17657" y="41800"/>
                </a:lnTo>
                <a:lnTo>
                  <a:pt x="16877" y="39157"/>
                </a:lnTo>
                <a:lnTo>
                  <a:pt x="16997" y="39037"/>
                </a:lnTo>
                <a:lnTo>
                  <a:pt x="17477" y="38497"/>
                </a:lnTo>
                <a:lnTo>
                  <a:pt x="17958" y="37956"/>
                </a:lnTo>
                <a:lnTo>
                  <a:pt x="18858" y="36695"/>
                </a:lnTo>
                <a:lnTo>
                  <a:pt x="19639" y="35434"/>
                </a:lnTo>
                <a:lnTo>
                  <a:pt x="20360" y="34112"/>
                </a:lnTo>
                <a:lnTo>
                  <a:pt x="21441" y="32071"/>
                </a:lnTo>
                <a:lnTo>
                  <a:pt x="21981" y="30989"/>
                </a:lnTo>
                <a:lnTo>
                  <a:pt x="22162" y="30449"/>
                </a:lnTo>
                <a:lnTo>
                  <a:pt x="22342" y="29908"/>
                </a:lnTo>
                <a:lnTo>
                  <a:pt x="22522" y="29728"/>
                </a:lnTo>
                <a:lnTo>
                  <a:pt x="22702" y="29488"/>
                </a:lnTo>
                <a:lnTo>
                  <a:pt x="22882" y="29188"/>
                </a:lnTo>
                <a:lnTo>
                  <a:pt x="22942" y="28888"/>
                </a:lnTo>
                <a:lnTo>
                  <a:pt x="23002" y="28587"/>
                </a:lnTo>
                <a:lnTo>
                  <a:pt x="22942" y="28287"/>
                </a:lnTo>
                <a:lnTo>
                  <a:pt x="22882" y="27987"/>
                </a:lnTo>
                <a:lnTo>
                  <a:pt x="22702" y="27686"/>
                </a:lnTo>
                <a:lnTo>
                  <a:pt x="22522" y="27446"/>
                </a:lnTo>
                <a:lnTo>
                  <a:pt x="22282" y="27266"/>
                </a:lnTo>
                <a:lnTo>
                  <a:pt x="21981" y="27086"/>
                </a:lnTo>
                <a:lnTo>
                  <a:pt x="21681" y="27026"/>
                </a:lnTo>
                <a:lnTo>
                  <a:pt x="21381" y="26966"/>
                </a:lnTo>
                <a:lnTo>
                  <a:pt x="21081" y="27026"/>
                </a:lnTo>
                <a:lnTo>
                  <a:pt x="20780" y="27086"/>
                </a:lnTo>
                <a:lnTo>
                  <a:pt x="20480" y="27266"/>
                </a:lnTo>
                <a:lnTo>
                  <a:pt x="20240" y="27446"/>
                </a:lnTo>
                <a:lnTo>
                  <a:pt x="20060" y="27686"/>
                </a:lnTo>
                <a:lnTo>
                  <a:pt x="19879" y="27987"/>
                </a:lnTo>
                <a:lnTo>
                  <a:pt x="19819" y="28287"/>
                </a:lnTo>
                <a:lnTo>
                  <a:pt x="19759" y="28587"/>
                </a:lnTo>
                <a:lnTo>
                  <a:pt x="19819" y="28888"/>
                </a:lnTo>
                <a:lnTo>
                  <a:pt x="19879" y="29188"/>
                </a:lnTo>
                <a:lnTo>
                  <a:pt x="20060" y="29488"/>
                </a:lnTo>
                <a:lnTo>
                  <a:pt x="20240" y="29728"/>
                </a:lnTo>
                <a:lnTo>
                  <a:pt x="20480" y="29908"/>
                </a:lnTo>
                <a:lnTo>
                  <a:pt x="20780" y="30089"/>
                </a:lnTo>
                <a:lnTo>
                  <a:pt x="20360" y="30929"/>
                </a:lnTo>
                <a:lnTo>
                  <a:pt x="20000" y="31770"/>
                </a:lnTo>
                <a:lnTo>
                  <a:pt x="19639" y="32611"/>
                </a:lnTo>
                <a:lnTo>
                  <a:pt x="19219" y="33452"/>
                </a:lnTo>
                <a:lnTo>
                  <a:pt x="19159" y="33572"/>
                </a:lnTo>
                <a:lnTo>
                  <a:pt x="18858" y="32611"/>
                </a:lnTo>
                <a:lnTo>
                  <a:pt x="18618" y="31710"/>
                </a:lnTo>
                <a:lnTo>
                  <a:pt x="18438" y="30749"/>
                </a:lnTo>
                <a:lnTo>
                  <a:pt x="18318" y="29788"/>
                </a:lnTo>
                <a:lnTo>
                  <a:pt x="18198" y="27867"/>
                </a:lnTo>
                <a:lnTo>
                  <a:pt x="18138" y="27746"/>
                </a:lnTo>
                <a:lnTo>
                  <a:pt x="18018" y="27686"/>
                </a:lnTo>
                <a:lnTo>
                  <a:pt x="17898" y="27746"/>
                </a:lnTo>
                <a:lnTo>
                  <a:pt x="17837" y="27806"/>
                </a:lnTo>
                <a:lnTo>
                  <a:pt x="17657" y="28647"/>
                </a:lnTo>
                <a:lnTo>
                  <a:pt x="17537" y="29488"/>
                </a:lnTo>
                <a:lnTo>
                  <a:pt x="17477" y="30449"/>
                </a:lnTo>
                <a:lnTo>
                  <a:pt x="17477" y="31410"/>
                </a:lnTo>
                <a:lnTo>
                  <a:pt x="17537" y="32311"/>
                </a:lnTo>
                <a:lnTo>
                  <a:pt x="17717" y="33212"/>
                </a:lnTo>
                <a:lnTo>
                  <a:pt x="18018" y="34052"/>
                </a:lnTo>
                <a:lnTo>
                  <a:pt x="18198" y="34473"/>
                </a:lnTo>
                <a:lnTo>
                  <a:pt x="18438" y="34833"/>
                </a:lnTo>
                <a:lnTo>
                  <a:pt x="17477" y="36455"/>
                </a:lnTo>
                <a:lnTo>
                  <a:pt x="16516" y="38076"/>
                </a:lnTo>
                <a:lnTo>
                  <a:pt x="15856" y="36034"/>
                </a:lnTo>
                <a:lnTo>
                  <a:pt x="15255" y="33932"/>
                </a:lnTo>
                <a:lnTo>
                  <a:pt x="14835" y="32071"/>
                </a:lnTo>
                <a:lnTo>
                  <a:pt x="14174" y="28888"/>
                </a:lnTo>
                <a:lnTo>
                  <a:pt x="13513" y="25524"/>
                </a:lnTo>
                <a:lnTo>
                  <a:pt x="13153" y="23182"/>
                </a:lnTo>
                <a:lnTo>
                  <a:pt x="12793" y="19879"/>
                </a:lnTo>
                <a:lnTo>
                  <a:pt x="13333" y="19519"/>
                </a:lnTo>
                <a:lnTo>
                  <a:pt x="13814" y="19158"/>
                </a:lnTo>
                <a:lnTo>
                  <a:pt x="14835" y="18318"/>
                </a:lnTo>
                <a:lnTo>
                  <a:pt x="15735" y="17357"/>
                </a:lnTo>
                <a:lnTo>
                  <a:pt x="16696" y="16396"/>
                </a:lnTo>
                <a:lnTo>
                  <a:pt x="17237" y="16696"/>
                </a:lnTo>
                <a:lnTo>
                  <a:pt x="17837" y="16936"/>
                </a:lnTo>
                <a:lnTo>
                  <a:pt x="19039" y="17357"/>
                </a:lnTo>
                <a:lnTo>
                  <a:pt x="20780" y="17957"/>
                </a:lnTo>
                <a:lnTo>
                  <a:pt x="21681" y="18137"/>
                </a:lnTo>
                <a:lnTo>
                  <a:pt x="22162" y="18197"/>
                </a:lnTo>
                <a:lnTo>
                  <a:pt x="22762" y="18197"/>
                </a:lnTo>
                <a:lnTo>
                  <a:pt x="22882" y="18137"/>
                </a:lnTo>
                <a:lnTo>
                  <a:pt x="23002" y="18017"/>
                </a:lnTo>
                <a:lnTo>
                  <a:pt x="23002" y="17897"/>
                </a:lnTo>
                <a:lnTo>
                  <a:pt x="23062" y="17717"/>
                </a:lnTo>
                <a:lnTo>
                  <a:pt x="23002" y="17597"/>
                </a:lnTo>
                <a:lnTo>
                  <a:pt x="22942" y="17477"/>
                </a:lnTo>
                <a:lnTo>
                  <a:pt x="22822" y="17357"/>
                </a:lnTo>
                <a:lnTo>
                  <a:pt x="22462" y="17116"/>
                </a:lnTo>
                <a:lnTo>
                  <a:pt x="22041" y="16936"/>
                </a:lnTo>
                <a:lnTo>
                  <a:pt x="21141" y="16576"/>
                </a:lnTo>
                <a:lnTo>
                  <a:pt x="19339" y="16156"/>
                </a:lnTo>
                <a:lnTo>
                  <a:pt x="18438" y="15855"/>
                </a:lnTo>
                <a:lnTo>
                  <a:pt x="17417" y="15615"/>
                </a:lnTo>
                <a:lnTo>
                  <a:pt x="19519" y="13693"/>
                </a:lnTo>
                <a:lnTo>
                  <a:pt x="20480" y="12612"/>
                </a:lnTo>
                <a:lnTo>
                  <a:pt x="20960" y="12072"/>
                </a:lnTo>
                <a:lnTo>
                  <a:pt x="21381" y="11471"/>
                </a:lnTo>
                <a:lnTo>
                  <a:pt x="21741" y="11411"/>
                </a:lnTo>
                <a:lnTo>
                  <a:pt x="22101" y="11351"/>
                </a:lnTo>
                <a:lnTo>
                  <a:pt x="22402" y="11171"/>
                </a:lnTo>
                <a:lnTo>
                  <a:pt x="22702" y="10931"/>
                </a:lnTo>
                <a:lnTo>
                  <a:pt x="22942" y="10630"/>
                </a:lnTo>
                <a:lnTo>
                  <a:pt x="23062" y="10330"/>
                </a:lnTo>
                <a:lnTo>
                  <a:pt x="23243" y="9970"/>
                </a:lnTo>
                <a:lnTo>
                  <a:pt x="23243" y="9609"/>
                </a:lnTo>
                <a:lnTo>
                  <a:pt x="23183" y="9249"/>
                </a:lnTo>
                <a:lnTo>
                  <a:pt x="23122" y="8889"/>
                </a:lnTo>
                <a:lnTo>
                  <a:pt x="22942" y="8588"/>
                </a:lnTo>
                <a:lnTo>
                  <a:pt x="22702" y="8288"/>
                </a:lnTo>
                <a:lnTo>
                  <a:pt x="22402" y="8048"/>
                </a:lnTo>
                <a:lnTo>
                  <a:pt x="22101" y="7868"/>
                </a:lnTo>
                <a:lnTo>
                  <a:pt x="21741" y="7808"/>
                </a:lnTo>
                <a:lnTo>
                  <a:pt x="21381" y="7748"/>
                </a:lnTo>
                <a:lnTo>
                  <a:pt x="21020" y="7808"/>
                </a:lnTo>
                <a:lnTo>
                  <a:pt x="20660" y="7868"/>
                </a:lnTo>
                <a:lnTo>
                  <a:pt x="20360" y="8048"/>
                </a:lnTo>
                <a:lnTo>
                  <a:pt x="20060" y="8288"/>
                </a:lnTo>
                <a:lnTo>
                  <a:pt x="19819" y="8588"/>
                </a:lnTo>
                <a:lnTo>
                  <a:pt x="19699" y="8889"/>
                </a:lnTo>
                <a:lnTo>
                  <a:pt x="19519" y="9249"/>
                </a:lnTo>
                <a:lnTo>
                  <a:pt x="19519" y="9609"/>
                </a:lnTo>
                <a:lnTo>
                  <a:pt x="19579" y="9970"/>
                </a:lnTo>
                <a:lnTo>
                  <a:pt x="19639" y="10270"/>
                </a:lnTo>
                <a:lnTo>
                  <a:pt x="19819" y="10570"/>
                </a:lnTo>
                <a:lnTo>
                  <a:pt x="20000" y="10871"/>
                </a:lnTo>
                <a:lnTo>
                  <a:pt x="19519" y="11291"/>
                </a:lnTo>
                <a:lnTo>
                  <a:pt x="19039" y="11771"/>
                </a:lnTo>
                <a:lnTo>
                  <a:pt x="18078" y="12792"/>
                </a:lnTo>
                <a:lnTo>
                  <a:pt x="17177" y="13813"/>
                </a:lnTo>
                <a:lnTo>
                  <a:pt x="16336" y="14774"/>
                </a:lnTo>
                <a:lnTo>
                  <a:pt x="15435" y="15675"/>
                </a:lnTo>
                <a:lnTo>
                  <a:pt x="14474" y="16636"/>
                </a:lnTo>
                <a:lnTo>
                  <a:pt x="13513" y="17597"/>
                </a:lnTo>
                <a:lnTo>
                  <a:pt x="13093" y="18077"/>
                </a:lnTo>
                <a:lnTo>
                  <a:pt x="12673" y="18618"/>
                </a:lnTo>
                <a:lnTo>
                  <a:pt x="12492" y="15555"/>
                </a:lnTo>
                <a:lnTo>
                  <a:pt x="12372" y="12432"/>
                </a:lnTo>
                <a:lnTo>
                  <a:pt x="12372" y="9790"/>
                </a:lnTo>
                <a:lnTo>
                  <a:pt x="12432" y="7147"/>
                </a:lnTo>
                <a:lnTo>
                  <a:pt x="12492" y="6186"/>
                </a:lnTo>
                <a:lnTo>
                  <a:pt x="12613" y="5165"/>
                </a:lnTo>
                <a:lnTo>
                  <a:pt x="12673" y="4084"/>
                </a:lnTo>
                <a:lnTo>
                  <a:pt x="12673" y="3063"/>
                </a:lnTo>
                <a:lnTo>
                  <a:pt x="12973" y="2883"/>
                </a:lnTo>
                <a:lnTo>
                  <a:pt x="13153" y="2643"/>
                </a:lnTo>
                <a:lnTo>
                  <a:pt x="13333" y="2343"/>
                </a:lnTo>
                <a:lnTo>
                  <a:pt x="13393" y="1982"/>
                </a:lnTo>
                <a:lnTo>
                  <a:pt x="13453" y="1682"/>
                </a:lnTo>
                <a:lnTo>
                  <a:pt x="13393" y="1382"/>
                </a:lnTo>
                <a:lnTo>
                  <a:pt x="13333" y="1021"/>
                </a:lnTo>
                <a:lnTo>
                  <a:pt x="13153" y="781"/>
                </a:lnTo>
                <a:lnTo>
                  <a:pt x="12973" y="481"/>
                </a:lnTo>
                <a:lnTo>
                  <a:pt x="12673" y="301"/>
                </a:lnTo>
                <a:lnTo>
                  <a:pt x="12432" y="120"/>
                </a:lnTo>
                <a:lnTo>
                  <a:pt x="12072" y="60"/>
                </a:lnTo>
                <a:lnTo>
                  <a:pt x="11772" y="0"/>
                </a:lnTo>
                <a:close/>
              </a:path>
            </a:pathLst>
          </a:custGeom>
          <a:solidFill>
            <a:srgbClr val="187767"/>
          </a:solidFill>
          <a:ln>
            <a:noFill/>
          </a:ln>
        </p:spPr>
        <p:txBody>
          <a:bodyPr lIns="91425" tIns="91425" rIns="91425" bIns="91425" anchor="ctr" anchorCtr="0">
            <a:noAutofit/>
          </a:bodyPr>
          <a:lstStyle/>
          <a:p>
            <a:pPr lvl="0">
              <a:spcBef>
                <a:spcPts val="0"/>
              </a:spcBef>
              <a:buNone/>
            </a:pPr>
            <a:endParaRPr/>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with border">
    <p:spTree>
      <p:nvGrpSpPr>
        <p:cNvPr id="1" name="Shape 188"/>
        <p:cNvGrpSpPr/>
        <p:nvPr/>
      </p:nvGrpSpPr>
      <p:grpSpPr>
        <a:xfrm>
          <a:off x="0" y="0"/>
          <a:ext cx="0" cy="0"/>
          <a:chOff x="0" y="0"/>
          <a:chExt cx="0" cy="0"/>
        </a:xfrm>
      </p:grpSpPr>
      <p:sp>
        <p:nvSpPr>
          <p:cNvPr id="189" name="Shape 189"/>
          <p:cNvSpPr/>
          <p:nvPr/>
        </p:nvSpPr>
        <p:spPr>
          <a:xfrm>
            <a:off x="506700" y="422225"/>
            <a:ext cx="8130600" cy="4298999"/>
          </a:xfrm>
          <a:prstGeom prst="rect">
            <a:avLst/>
          </a:prstGeom>
          <a:solidFill>
            <a:srgbClr val="FFFFFF"/>
          </a:solidFill>
          <a:ln w="76200" cap="flat" cmpd="sng">
            <a:solidFill>
              <a:srgbClr val="CE2F1C"/>
            </a:solidFill>
            <a:prstDash val="solid"/>
            <a:miter/>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90" name="Shape 190"/>
          <p:cNvSpPr/>
          <p:nvPr/>
        </p:nvSpPr>
        <p:spPr>
          <a:xfrm>
            <a:off x="659659" y="575260"/>
            <a:ext cx="7824600" cy="3992999"/>
          </a:xfrm>
          <a:prstGeom prst="rect">
            <a:avLst/>
          </a:prstGeom>
          <a:solidFill>
            <a:srgbClr val="FFFFFF"/>
          </a:solidFill>
          <a:ln w="9525" cap="flat" cmpd="sng">
            <a:solidFill>
              <a:srgbClr val="79C6CC"/>
            </a:solidFill>
            <a:prstDash val="dot"/>
            <a:miter/>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857712" y="1070700"/>
            <a:ext cx="5428499" cy="452999"/>
          </a:xfrm>
          <a:prstGeom prst="rect">
            <a:avLst/>
          </a:prstGeom>
          <a:noFill/>
          <a:ln>
            <a:noFill/>
          </a:ln>
        </p:spPr>
        <p:txBody>
          <a:bodyPr lIns="91425" tIns="91425" rIns="91425" bIns="91425" anchor="t" anchorCtr="0"/>
          <a:lstStyle>
            <a:lvl1pPr lvl="0"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endParaRPr/>
          </a:p>
        </p:txBody>
      </p:sp>
      <p:sp>
        <p:nvSpPr>
          <p:cNvPr id="7" name="Shape 7"/>
          <p:cNvSpPr txBox="1">
            <a:spLocks noGrp="1"/>
          </p:cNvSpPr>
          <p:nvPr>
            <p:ph type="body" idx="1"/>
          </p:nvPr>
        </p:nvSpPr>
        <p:spPr>
          <a:xfrm>
            <a:off x="1857787" y="1510125"/>
            <a:ext cx="5428499" cy="2394600"/>
          </a:xfrm>
          <a:prstGeom prst="rect">
            <a:avLst/>
          </a:prstGeom>
          <a:noFill/>
          <a:ln>
            <a:noFill/>
          </a:ln>
        </p:spPr>
        <p:txBody>
          <a:bodyPr lIns="91425" tIns="91425" rIns="91425" bIns="91425" anchor="t" anchorCtr="0"/>
          <a:lstStyle>
            <a:lvl1pPr lvl="0">
              <a:spcBef>
                <a:spcPts val="600"/>
              </a:spcBef>
              <a:buClr>
                <a:srgbClr val="134F5C"/>
              </a:buClr>
              <a:buSzPct val="100000"/>
              <a:buFont typeface="Droid Serif"/>
              <a:buChar char="❄"/>
              <a:defRPr sz="1800">
                <a:solidFill>
                  <a:srgbClr val="134F5C"/>
                </a:solidFill>
                <a:latin typeface="Droid Serif"/>
                <a:ea typeface="Droid Serif"/>
                <a:cs typeface="Droid Serif"/>
                <a:sym typeface="Droid Serif"/>
              </a:defRPr>
            </a:lvl1pPr>
            <a:lvl2pPr lvl="1">
              <a:spcBef>
                <a:spcPts val="480"/>
              </a:spcBef>
              <a:buClr>
                <a:srgbClr val="134F5C"/>
              </a:buClr>
              <a:buSzPct val="100000"/>
              <a:buFont typeface="Droid Serif"/>
              <a:buChar char="☆"/>
              <a:defRPr sz="1800">
                <a:solidFill>
                  <a:srgbClr val="134F5C"/>
                </a:solidFill>
                <a:latin typeface="Droid Serif"/>
                <a:ea typeface="Droid Serif"/>
                <a:cs typeface="Droid Serif"/>
                <a:sym typeface="Droid Serif"/>
              </a:defRPr>
            </a:lvl2pPr>
            <a:lvl3pPr lvl="2">
              <a:spcBef>
                <a:spcPts val="480"/>
              </a:spcBef>
              <a:buClr>
                <a:srgbClr val="134F5C"/>
              </a:buClr>
              <a:buSzPct val="100000"/>
              <a:buFont typeface="Droid Serif"/>
              <a:defRPr sz="1800">
                <a:solidFill>
                  <a:srgbClr val="134F5C"/>
                </a:solidFill>
                <a:latin typeface="Droid Serif"/>
                <a:ea typeface="Droid Serif"/>
                <a:cs typeface="Droid Serif"/>
                <a:sym typeface="Droid Serif"/>
              </a:defRPr>
            </a:lvl3pPr>
            <a:lvl4pPr lvl="3">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4pPr>
            <a:lvl5pPr lvl="4">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5pPr>
            <a:lvl6pPr lvl="5">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6pPr>
            <a:lvl7pPr lvl="6">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7pPr>
            <a:lvl8pPr lvl="7">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8pPr>
            <a:lvl9pPr lvl="8">
              <a:spcBef>
                <a:spcPts val="360"/>
              </a:spcBef>
              <a:buClr>
                <a:srgbClr val="134F5C"/>
              </a:buClr>
              <a:buSzPct val="100000"/>
              <a:buFont typeface="Droid Serif"/>
              <a:defRPr sz="1800">
                <a:solidFill>
                  <a:srgbClr val="134F5C"/>
                </a:solidFill>
                <a:latin typeface="Droid Serif"/>
                <a:ea typeface="Droid Serif"/>
                <a:cs typeface="Droid Serif"/>
                <a:sym typeface="Droid Serif"/>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6" r:id="rId3"/>
    <p:sldLayoutId id="2147483657" r:id="rId4"/>
  </p:sldLayoutIdLst>
  <p:transition spd="med">
    <p:pull/>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10" name="Shape 198"/>
          <p:cNvSpPr txBox="1">
            <a:spLocks/>
          </p:cNvSpPr>
          <p:nvPr/>
        </p:nvSpPr>
        <p:spPr>
          <a:xfrm>
            <a:off x="1907038" y="855871"/>
            <a:ext cx="5501031" cy="1175122"/>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79C6CC"/>
              </a:buClr>
              <a:buFont typeface="Old Standard TT"/>
              <a:buNone/>
              <a:defRPr sz="1400" b="0" i="1" u="none" strike="noStrike" cap="none">
                <a:solidFill>
                  <a:srgbClr val="79C6CC"/>
                </a:solidFill>
                <a:latin typeface="Old Standard TT"/>
                <a:ea typeface="Old Standard TT"/>
                <a:cs typeface="Old Standard TT"/>
                <a:sym typeface="Old Standard TT"/>
                <a:rtl val="0"/>
              </a:defRPr>
            </a:lvl1pPr>
            <a:lvl2pPr lvl="1"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2pPr>
            <a:lvl3pPr lvl="2"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3pPr>
            <a:lvl4pPr lvl="3"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4pPr>
            <a:lvl5pPr lvl="4"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5pPr>
            <a:lvl6pPr lvl="5"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6pPr>
            <a:lvl7pPr lvl="6"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7pPr>
            <a:lvl8pPr lvl="7"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8pPr>
            <a:lvl9pPr lvl="8" algn="ctr">
              <a:spcBef>
                <a:spcPts val="0"/>
              </a:spcBef>
              <a:buClr>
                <a:srgbClr val="79C6CC"/>
              </a:buClr>
              <a:buFont typeface="Old Standard TT"/>
              <a:buNone/>
              <a:defRPr i="1">
                <a:solidFill>
                  <a:srgbClr val="79C6CC"/>
                </a:solidFill>
                <a:latin typeface="Old Standard TT"/>
                <a:ea typeface="Old Standard TT"/>
                <a:cs typeface="Old Standard TT"/>
                <a:sym typeface="Old Standard TT"/>
              </a:defRPr>
            </a:lvl9pPr>
          </a:lstStyle>
          <a:p>
            <a:r>
              <a:rPr lang="en" sz="4000" b="1" dirty="0" smtClean="0">
                <a:solidFill>
                  <a:srgbClr val="C00000"/>
                </a:solidFill>
              </a:rPr>
              <a:t>PROJECT</a:t>
            </a:r>
            <a:r>
              <a:rPr lang="en" sz="3200" b="1" dirty="0" smtClean="0">
                <a:solidFill>
                  <a:srgbClr val="C00000"/>
                </a:solidFill>
              </a:rPr>
              <a:t> </a:t>
            </a:r>
            <a:r>
              <a:rPr lang="en" sz="4000" b="1" dirty="0" smtClean="0">
                <a:solidFill>
                  <a:srgbClr val="C00000"/>
                </a:solidFill>
              </a:rPr>
              <a:t>PROPOSAL</a:t>
            </a:r>
            <a:endParaRPr lang="en" sz="4000" b="1" dirty="0">
              <a:solidFill>
                <a:srgbClr val="C00000"/>
              </a:solidFill>
            </a:endParaRPr>
          </a:p>
        </p:txBody>
      </p:sp>
      <p:sp>
        <p:nvSpPr>
          <p:cNvPr id="11" name="Text Placeholder 1">
            <a:extLst>
              <a:ext uri="{FF2B5EF4-FFF2-40B4-BE49-F238E27FC236}">
                <a16:creationId xmlns:a16="http://schemas.microsoft.com/office/drawing/2014/main" id="{D481CD2D-CA4D-4CB6-BBD3-CD2E634A482A}"/>
              </a:ext>
            </a:extLst>
          </p:cNvPr>
          <p:cNvSpPr txBox="1">
            <a:spLocks/>
          </p:cNvSpPr>
          <p:nvPr/>
        </p:nvSpPr>
        <p:spPr>
          <a:xfrm>
            <a:off x="1748789" y="1772446"/>
            <a:ext cx="5946545" cy="324587"/>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2200" b="1" dirty="0" smtClean="0">
                <a:solidFill>
                  <a:srgbClr val="F0AD06"/>
                </a:solidFill>
                <a:latin typeface="Segoe UI" panose="020B0502040204020203" pitchFamily="34" charset="0"/>
                <a:cs typeface="Segoe UI" panose="020B0502040204020203" pitchFamily="34" charset="0"/>
              </a:rPr>
              <a:t>Introduction</a:t>
            </a:r>
            <a:r>
              <a:rPr lang="en-US" sz="2400" b="1" dirty="0" smtClean="0">
                <a:solidFill>
                  <a:srgbClr val="F0AD06"/>
                </a:solidFill>
                <a:latin typeface="Segoe UI" panose="020B0502040204020203" pitchFamily="34" charset="0"/>
                <a:cs typeface="Segoe UI" panose="020B0502040204020203" pitchFamily="34" charset="0"/>
              </a:rPr>
              <a:t> </a:t>
            </a:r>
            <a:r>
              <a:rPr lang="en-US" sz="2400" b="1" dirty="0">
                <a:solidFill>
                  <a:srgbClr val="F0AD06"/>
                </a:solidFill>
                <a:latin typeface="Segoe UI" panose="020B0502040204020203" pitchFamily="34" charset="0"/>
                <a:cs typeface="Segoe UI" panose="020B0502040204020203" pitchFamily="34" charset="0"/>
              </a:rPr>
              <a:t>to Language Processing</a:t>
            </a:r>
          </a:p>
        </p:txBody>
      </p:sp>
      <p:sp>
        <p:nvSpPr>
          <p:cNvPr id="12" name="Text Placeholder 2">
            <a:extLst>
              <a:ext uri="{FF2B5EF4-FFF2-40B4-BE49-F238E27FC236}">
                <a16:creationId xmlns:a16="http://schemas.microsoft.com/office/drawing/2014/main" id="{5D31AA52-C750-4A04-B6CF-38E11E966E8D}"/>
              </a:ext>
            </a:extLst>
          </p:cNvPr>
          <p:cNvSpPr txBox="1">
            <a:spLocks/>
          </p:cNvSpPr>
          <p:nvPr/>
        </p:nvSpPr>
        <p:spPr>
          <a:xfrm>
            <a:off x="3456709" y="2776627"/>
            <a:ext cx="4086225" cy="122616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600" b="1" dirty="0" err="1">
                <a:solidFill>
                  <a:schemeClr val="accent1">
                    <a:lumMod val="75000"/>
                  </a:schemeClr>
                </a:solidFill>
                <a:latin typeface="Times New Roman" panose="02020603050405020304" pitchFamily="18" charset="0"/>
                <a:cs typeface="Times New Roman" panose="02020603050405020304" pitchFamily="18" charset="0"/>
              </a:rPr>
              <a:t>Giảng</a:t>
            </a:r>
            <a:r>
              <a:rPr lang="en-US" altLang="ko-KR" sz="16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b="1" dirty="0" err="1">
                <a:solidFill>
                  <a:schemeClr val="accent1">
                    <a:lumMod val="75000"/>
                  </a:schemeClr>
                </a:solidFill>
                <a:latin typeface="Times New Roman" panose="02020603050405020304" pitchFamily="18" charset="0"/>
                <a:cs typeface="Times New Roman" panose="02020603050405020304" pitchFamily="18" charset="0"/>
              </a:rPr>
              <a:t>viên</a:t>
            </a:r>
            <a:r>
              <a:rPr lang="en-US" altLang="ko-KR" sz="16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Ph.GS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Lê</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Anh</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Cường</a:t>
            </a:r>
            <a:endParaRPr lang="en-US" altLang="ko-KR" sz="16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r>
              <a:rPr lang="en-US" altLang="ko-KR" sz="1600" b="1" dirty="0" err="1">
                <a:solidFill>
                  <a:schemeClr val="accent1">
                    <a:lumMod val="75000"/>
                  </a:schemeClr>
                </a:solidFill>
                <a:latin typeface="Times New Roman" panose="02020603050405020304" pitchFamily="18" charset="0"/>
                <a:cs typeface="Times New Roman" panose="02020603050405020304" pitchFamily="18" charset="0"/>
              </a:rPr>
              <a:t>Sinh</a:t>
            </a:r>
            <a:r>
              <a:rPr lang="en-US" altLang="ko-KR" sz="16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b="1" dirty="0" err="1">
                <a:solidFill>
                  <a:schemeClr val="accent1">
                    <a:lumMod val="75000"/>
                  </a:schemeClr>
                </a:solidFill>
                <a:latin typeface="Times New Roman" panose="02020603050405020304" pitchFamily="18" charset="0"/>
                <a:cs typeface="Times New Roman" panose="02020603050405020304" pitchFamily="18" charset="0"/>
              </a:rPr>
              <a:t>viên</a:t>
            </a:r>
            <a:r>
              <a:rPr lang="en-US" altLang="ko-KR" sz="1600" b="1" dirty="0" smtClean="0">
                <a:solidFill>
                  <a:schemeClr val="accent1">
                    <a:lumMod val="75000"/>
                  </a:schemeClr>
                </a:solidFill>
                <a:latin typeface="Times New Roman" panose="02020603050405020304" pitchFamily="18" charset="0"/>
                <a:cs typeface="Times New Roman" panose="02020603050405020304" pitchFamily="18" charset="0"/>
              </a:rPr>
              <a:t>:</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Trần</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Phương</a:t>
            </a:r>
            <a:r>
              <a:rPr lang="en-US" altLang="ko-KR" sz="1600"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Ngọc</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Anh</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a:solidFill>
                  <a:schemeClr val="accent1">
                    <a:lumMod val="75000"/>
                  </a:schemeClr>
                </a:solidFill>
                <a:latin typeface="Times New Roman" panose="02020603050405020304" pitchFamily="18" charset="0"/>
                <a:cs typeface="Times New Roman" panose="02020603050405020304" pitchFamily="18" charset="0"/>
              </a:rPr>
              <a:t>-</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51702061</a:t>
            </a:r>
          </a:p>
          <a:p>
            <a:pPr marL="0" indent="0">
              <a:buNone/>
            </a:pPr>
            <a:r>
              <a:rPr lang="en-US" altLang="ko-KR" sz="1600"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Nguyễn</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Kim </a:t>
            </a:r>
            <a:r>
              <a:rPr lang="en-US" altLang="ko-KR" sz="1600" dirty="0" err="1" smtClean="0">
                <a:solidFill>
                  <a:schemeClr val="accent1">
                    <a:lumMod val="75000"/>
                  </a:schemeClr>
                </a:solidFill>
                <a:latin typeface="Times New Roman" panose="02020603050405020304" pitchFamily="18" charset="0"/>
                <a:cs typeface="Times New Roman" panose="02020603050405020304" pitchFamily="18" charset="0"/>
              </a:rPr>
              <a:t>Huệ</a:t>
            </a: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- 51702108</a:t>
            </a:r>
          </a:p>
          <a:p>
            <a:pPr marL="0" indent="0">
              <a:buNone/>
            </a:pPr>
            <a:r>
              <a:rPr lang="en-US" altLang="ko-KR" sz="16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a:solidFill>
                  <a:schemeClr val="accent1">
                    <a:lumMod val="75000"/>
                  </a:schemeClr>
                </a:solidFill>
                <a:latin typeface="Times New Roman" panose="02020603050405020304" pitchFamily="18" charset="0"/>
                <a:cs typeface="Times New Roman" panose="02020603050405020304" pitchFamily="18" charset="0"/>
              </a:rPr>
              <a:t>Huỳnh</a:t>
            </a:r>
            <a:r>
              <a:rPr lang="en-US" altLang="ko-KR" sz="1600" b="1"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a:solidFill>
                  <a:schemeClr val="accent1">
                    <a:lumMod val="75000"/>
                  </a:schemeClr>
                </a:solidFill>
                <a:latin typeface="Times New Roman" panose="02020603050405020304" pitchFamily="18" charset="0"/>
                <a:cs typeface="Times New Roman" panose="02020603050405020304" pitchFamily="18" charset="0"/>
              </a:rPr>
              <a:t>Anh</a:t>
            </a:r>
            <a:r>
              <a:rPr lang="en-US" altLang="ko-KR" sz="1600" dirty="0">
                <a:solidFill>
                  <a:schemeClr val="accent1">
                    <a:lumMod val="75000"/>
                  </a:schemeClr>
                </a:solidFill>
                <a:latin typeface="Times New Roman" panose="02020603050405020304" pitchFamily="18" charset="0"/>
                <a:cs typeface="Times New Roman" panose="02020603050405020304" pitchFamily="18" charset="0"/>
              </a:rPr>
              <a:t> </a:t>
            </a:r>
            <a:r>
              <a:rPr lang="en-US" altLang="ko-KR" sz="1600" dirty="0" err="1">
                <a:solidFill>
                  <a:schemeClr val="accent1">
                    <a:lumMod val="75000"/>
                  </a:schemeClr>
                </a:solidFill>
                <a:latin typeface="Times New Roman" panose="02020603050405020304" pitchFamily="18" charset="0"/>
                <a:cs typeface="Times New Roman" panose="02020603050405020304" pitchFamily="18" charset="0"/>
              </a:rPr>
              <a:t>Tài</a:t>
            </a:r>
            <a:r>
              <a:rPr lang="en-US" altLang="ko-KR" sz="1600" dirty="0">
                <a:solidFill>
                  <a:schemeClr val="accent1">
                    <a:lumMod val="75000"/>
                  </a:schemeClr>
                </a:solidFill>
                <a:latin typeface="Times New Roman" panose="02020603050405020304" pitchFamily="18" charset="0"/>
                <a:cs typeface="Times New Roman" panose="02020603050405020304" pitchFamily="18" charset="0"/>
              </a:rPr>
              <a:t> - 51702171</a:t>
            </a: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82294" y="198374"/>
            <a:ext cx="978600" cy="657497"/>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anim calcmode="lin" valueType="num">
                                      <p:cBhvr>
                                        <p:cTn id="1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11">
                                            <p:txEl>
                                              <p:pRg st="0" end="0"/>
                                            </p:tx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anim calcmode="lin" valueType="num">
                                      <p:cBhvr>
                                        <p:cTn id="1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12">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fade">
                                      <p:cBhvr>
                                        <p:cTn id="22" dur="500"/>
                                        <p:tgtEl>
                                          <p:spTgt spid="12">
                                            <p:txEl>
                                              <p:pRg st="1" end="1"/>
                                            </p:txEl>
                                          </p:spTgt>
                                        </p:tgtEl>
                                      </p:cBhvr>
                                    </p:animEffect>
                                    <p:anim calcmode="lin" valueType="num">
                                      <p:cBhvr>
                                        <p:cTn id="2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anim calcmode="lin" valueType="num">
                                      <p:cBhvr>
                                        <p:cTn id="28"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29" dur="500" fill="hold"/>
                                        <p:tgtEl>
                                          <p:spTgt spid="12">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2">
                                            <p:txEl>
                                              <p:pRg st="3" end="3"/>
                                            </p:txEl>
                                          </p:spTgt>
                                        </p:tgtEl>
                                        <p:attrNameLst>
                                          <p:attrName>style.visibility</p:attrName>
                                        </p:attrNameLst>
                                      </p:cBhvr>
                                      <p:to>
                                        <p:strVal val="visible"/>
                                      </p:to>
                                    </p:set>
                                    <p:animEffect transition="in" filter="fade">
                                      <p:cBhvr>
                                        <p:cTn id="32" dur="500"/>
                                        <p:tgtEl>
                                          <p:spTgt spid="12">
                                            <p:txEl>
                                              <p:pRg st="3" end="3"/>
                                            </p:txEl>
                                          </p:spTgt>
                                        </p:tgtEl>
                                      </p:cBhvr>
                                    </p:animEffect>
                                    <p:anim calcmode="lin" valueType="num">
                                      <p:cBhvr>
                                        <p:cTn id="3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1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1" grpId="0" build="allAtOnce"/>
      <p:bldP spid="12"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Naive Bayes and Tex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180" y="2259270"/>
            <a:ext cx="3160586" cy="18763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915147" y="1136316"/>
            <a:ext cx="5424883" cy="400110"/>
          </a:xfrm>
          <a:prstGeom prst="rect">
            <a:avLst/>
          </a:prstGeom>
        </p:spPr>
        <p:txBody>
          <a:bodyPr wrap="none">
            <a:spAutoFit/>
          </a:bodyPr>
          <a:lstStyle/>
          <a:p>
            <a:r>
              <a:rPr lang="en-US" sz="2000" dirty="0" smtClean="0">
                <a:latin typeface="Droid Serif" panose="020B0604020202020204" charset="0"/>
                <a:ea typeface="Droid Serif" panose="020B0604020202020204" charset="0"/>
                <a:cs typeface="Droid Serif" panose="020B0604020202020204" charset="0"/>
              </a:rPr>
              <a:t>BÀI TOÁN PHÂN LOẠI </a:t>
            </a:r>
            <a:r>
              <a:rPr lang="en-US" sz="2000" b="1" dirty="0" smtClean="0">
                <a:latin typeface="Droid Serif" panose="020B0604020202020204" charset="0"/>
                <a:ea typeface="Droid Serif" panose="020B0604020202020204" charset="0"/>
                <a:cs typeface="Droid Serif" panose="020B0604020202020204" charset="0"/>
              </a:rPr>
              <a:t>(CLASSIFICATION)</a:t>
            </a:r>
            <a:endParaRPr lang="en-US" sz="2000" dirty="0"/>
          </a:p>
        </p:txBody>
      </p:sp>
      <p:sp>
        <p:nvSpPr>
          <p:cNvPr id="6" name="Shape 215"/>
          <p:cNvSpPr txBox="1">
            <a:spLocks noGrp="1"/>
          </p:cNvSpPr>
          <p:nvPr>
            <p:ph type="body" idx="4294967295"/>
          </p:nvPr>
        </p:nvSpPr>
        <p:spPr>
          <a:xfrm>
            <a:off x="1811238" y="1832291"/>
            <a:ext cx="3993817" cy="1221299"/>
          </a:xfrm>
          <a:prstGeom prst="rect">
            <a:avLst/>
          </a:prstGeom>
          <a:noFill/>
          <a:ln>
            <a:noFill/>
          </a:ln>
        </p:spPr>
        <p:txBody>
          <a:bodyPr lIns="91425" tIns="91425" rIns="91425" bIns="91425" anchor="ctr" anchorCtr="0">
            <a:noAutofit/>
          </a:bodyPr>
          <a:lstStyle/>
          <a:p>
            <a:pPr marL="342900" indent="-342900">
              <a:lnSpc>
                <a:spcPct val="200000"/>
              </a:lnSpc>
              <a:spcBef>
                <a:spcPts val="0"/>
              </a:spcBef>
            </a:pPr>
            <a:r>
              <a:rPr lang="en" sz="2000" dirty="0" smtClean="0"/>
              <a:t>K-Nearest Neighbors</a:t>
            </a:r>
          </a:p>
          <a:p>
            <a:pPr marL="342900" indent="-342900">
              <a:lnSpc>
                <a:spcPct val="200000"/>
              </a:lnSpc>
              <a:spcBef>
                <a:spcPts val="0"/>
              </a:spcBef>
            </a:pPr>
            <a:r>
              <a:rPr lang="en-US" sz="2000" dirty="0" smtClean="0"/>
              <a:t>Support Vector Machine</a:t>
            </a:r>
          </a:p>
          <a:p>
            <a:pPr marL="342900" indent="-342900">
              <a:lnSpc>
                <a:spcPct val="200000"/>
              </a:lnSpc>
              <a:spcBef>
                <a:spcPts val="0"/>
              </a:spcBef>
            </a:pPr>
            <a:r>
              <a:rPr lang="en" sz="2000" dirty="0" smtClean="0"/>
              <a:t>Logistic Regression</a:t>
            </a:r>
            <a:endParaRPr lang="en" sz="2000" dirty="0"/>
          </a:p>
        </p:txBody>
      </p:sp>
      <p:pic>
        <p:nvPicPr>
          <p:cNvPr id="7" name="Picture 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98528" y="121278"/>
            <a:ext cx="978600" cy="657497"/>
          </a:xfrm>
          <a:prstGeom prst="rect">
            <a:avLst/>
          </a:prstGeom>
        </p:spPr>
      </p:pic>
    </p:spTree>
    <p:extLst>
      <p:ext uri="{BB962C8B-B14F-4D97-AF65-F5344CB8AC3E}">
        <p14:creationId xmlns:p14="http://schemas.microsoft.com/office/powerpoint/2010/main" val="32142483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fade">
                                      <p:cBhvr>
                                        <p:cTn id="11" dur="500"/>
                                        <p:tgtEl>
                                          <p:spTgt spid="6">
                                            <p:txEl>
                                              <p:pRg st="0" end="0"/>
                                            </p:txEl>
                                          </p:spTgt>
                                        </p:tgtEl>
                                      </p:cBhvr>
                                    </p:animEffect>
                                    <p:anim calcmode="lin" valueType="num">
                                      <p:cBhvr>
                                        <p:cTn id="1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anim calcmode="lin" valueType="num">
                                      <p:cBhvr>
                                        <p:cTn id="18"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9" dur="5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anim calcmode="lin" valueType="num">
                                      <p:cBhvr>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5"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587986" y="58933"/>
            <a:ext cx="499977" cy="335922"/>
          </a:xfrm>
          <a:prstGeom prst="rect">
            <a:avLst/>
          </a:prstGeom>
        </p:spPr>
      </p:pic>
      <p:sp>
        <p:nvSpPr>
          <p:cNvPr id="3" name="Rectangle 2"/>
          <p:cNvSpPr/>
          <p:nvPr/>
        </p:nvSpPr>
        <p:spPr>
          <a:xfrm>
            <a:off x="1637941" y="484909"/>
            <a:ext cx="6051657" cy="721159"/>
          </a:xfrm>
          <a:prstGeom prst="rect">
            <a:avLst/>
          </a:prstGeom>
        </p:spPr>
        <p:txBody>
          <a:bodyPr wrap="none">
            <a:spAutoFit/>
          </a:bodyPr>
          <a:lstStyle/>
          <a:p>
            <a:pPr lvl="0">
              <a:lnSpc>
                <a:spcPct val="200000"/>
              </a:lnSpc>
              <a:buClr>
                <a:srgbClr val="134F5C"/>
              </a:buClr>
              <a:buSzPct val="100000"/>
            </a:pPr>
            <a:r>
              <a:rPr lang="en" sz="2400" b="1" i="1" dirty="0" smtClean="0">
                <a:solidFill>
                  <a:srgbClr val="134F5C"/>
                </a:solidFill>
                <a:latin typeface="Droid Serif"/>
                <a:ea typeface="Droid Serif"/>
                <a:cs typeface="Droid Serif"/>
                <a:sym typeface="Droid Serif"/>
              </a:rPr>
              <a:t>K-NEAREST NEIGHBORS </a:t>
            </a:r>
            <a:r>
              <a:rPr lang="en-US" sz="2400" b="1" i="1" dirty="0" smtClean="0">
                <a:solidFill>
                  <a:srgbClr val="134F5C"/>
                </a:solidFill>
                <a:latin typeface="Droid Serif"/>
                <a:ea typeface="Droid Serif"/>
                <a:cs typeface="Droid Serif"/>
                <a:sym typeface="Droid Serif"/>
              </a:rPr>
              <a:t>ALGORITHM</a:t>
            </a:r>
            <a:endParaRPr lang="en" sz="2400" b="1" i="1" dirty="0">
              <a:solidFill>
                <a:srgbClr val="134F5C"/>
              </a:solidFill>
              <a:latin typeface="Droid Serif"/>
              <a:ea typeface="Droid Serif"/>
              <a:cs typeface="Droid Serif"/>
              <a:sym typeface="Droid Serif"/>
            </a:endParaRPr>
          </a:p>
        </p:txBody>
      </p:sp>
      <p:sp>
        <p:nvSpPr>
          <p:cNvPr id="6" name="TextBox 5"/>
          <p:cNvSpPr txBox="1"/>
          <p:nvPr/>
        </p:nvSpPr>
        <p:spPr>
          <a:xfrm>
            <a:off x="762000" y="1261486"/>
            <a:ext cx="7763641" cy="1338828"/>
          </a:xfrm>
          <a:prstGeom prst="rect">
            <a:avLst/>
          </a:prstGeom>
          <a:noFill/>
        </p:spPr>
        <p:txBody>
          <a:bodyPr wrap="square" rtlCol="0">
            <a:spAutoFit/>
          </a:bodyPr>
          <a:lstStyle/>
          <a:p>
            <a:pPr marL="342900" indent="-342900">
              <a:lnSpc>
                <a:spcPct val="150000"/>
              </a:lnSpc>
              <a:buFont typeface="+mj-lt"/>
              <a:buAutoNum type="arabicPeriod"/>
            </a:pP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Thuật</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toán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KNN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dựa</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trên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giả</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định</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là</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những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thứ</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tương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tự</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hay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có</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tính</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chất</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gần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giống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nhau</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sẽ</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nằm</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ở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vị</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trí</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gần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nhau</a:t>
            </a:r>
            <a:endParaRPr lang="en-US" sz="1800" dirty="0" smtClean="0">
              <a:latin typeface="Droid Serif" panose="02020600060500020200" pitchFamily="18" charset="0"/>
              <a:ea typeface="Droid Serif" panose="02020600060500020200" pitchFamily="18" charset="0"/>
              <a:cs typeface="Droid Serif" panose="02020600060500020200" pitchFamily="18" charset="0"/>
            </a:endParaRPr>
          </a:p>
          <a:p>
            <a:pPr marL="342900" indent="-342900">
              <a:lnSpc>
                <a:spcPct val="150000"/>
              </a:lnSpc>
              <a:buFont typeface="+mj-lt"/>
              <a:buAutoNum type="arabicPeriod"/>
            </a:pPr>
            <a:endParaRPr lang="en-US" sz="1800" dirty="0">
              <a:latin typeface="Droid Serif" panose="02020600060500020200" pitchFamily="18" charset="0"/>
              <a:ea typeface="Droid Serif" panose="02020600060500020200" pitchFamily="18" charset="0"/>
              <a:cs typeface="Droid Serif" panose="02020600060500020200" pitchFamily="18" charset="0"/>
            </a:endParaRPr>
          </a:p>
        </p:txBody>
      </p:sp>
      <p:pic>
        <p:nvPicPr>
          <p:cNvPr id="8" name="Picture 7" descr="Scikit-learn: K-nearest neighbors – Ông Xuân Hồng"/>
          <p:cNvPicPr/>
          <p:nvPr/>
        </p:nvPicPr>
        <p:blipFill>
          <a:blip r:embed="rId3">
            <a:extLst>
              <a:ext uri="{28A0092B-C50C-407E-A947-70E740481C1C}">
                <a14:useLocalDpi xmlns:a14="http://schemas.microsoft.com/office/drawing/2010/main" val="0"/>
              </a:ext>
            </a:extLst>
          </a:blip>
          <a:srcRect/>
          <a:stretch>
            <a:fillRect/>
          </a:stretch>
        </p:blipFill>
        <p:spPr bwMode="auto">
          <a:xfrm>
            <a:off x="5375564" y="2276677"/>
            <a:ext cx="2923309" cy="2169825"/>
          </a:xfrm>
          <a:prstGeom prst="rect">
            <a:avLst/>
          </a:prstGeom>
          <a:noFill/>
          <a:ln>
            <a:noFill/>
          </a:ln>
        </p:spPr>
      </p:pic>
      <p:sp>
        <p:nvSpPr>
          <p:cNvPr id="7" name="TextBox 6"/>
          <p:cNvSpPr txBox="1"/>
          <p:nvPr/>
        </p:nvSpPr>
        <p:spPr>
          <a:xfrm>
            <a:off x="762000" y="2221259"/>
            <a:ext cx="4738255" cy="2169825"/>
          </a:xfrm>
          <a:prstGeom prst="rect">
            <a:avLst/>
          </a:prstGeom>
          <a:noFill/>
        </p:spPr>
        <p:txBody>
          <a:bodyPr wrap="square" rtlCol="0">
            <a:spAutoFit/>
          </a:bodyPr>
          <a:lstStyle/>
          <a:p>
            <a:pPr marL="342900" indent="-342900">
              <a:lnSpc>
                <a:spcPct val="150000"/>
              </a:lnSpc>
              <a:buFont typeface="+mj-lt"/>
              <a:buAutoNum type="arabicPeriod" startAt="2"/>
            </a:pPr>
            <a:r>
              <a:rPr lang="en-US" sz="1800">
                <a:latin typeface="Droid Serif" panose="02020600060500020200" pitchFamily="18" charset="0"/>
                <a:ea typeface="Droid Serif" panose="02020600060500020200" pitchFamily="18" charset="0"/>
                <a:cs typeface="Droid Serif" panose="02020600060500020200" pitchFamily="18" charset="0"/>
              </a:rPr>
              <a:t>Như vậy KNN được xây dựng để tính toán khoảng cách giữa hai điểm dữ liệu để xem xét mức độ giống nhau của chúng, sau đó phân loại dựa trên những điểm tương đồng này</a:t>
            </a:r>
            <a:endParaRPr lang="en-US" sz="1800" dirty="0">
              <a:latin typeface="Droid Serif" panose="02020600060500020200" pitchFamily="18" charset="0"/>
              <a:ea typeface="Droid Serif" panose="02020600060500020200" pitchFamily="18" charset="0"/>
              <a:cs typeface="Droid Serif" panose="02020600060500020200" pitchFamily="18" charset="0"/>
            </a:endParaRPr>
          </a:p>
        </p:txBody>
      </p:sp>
    </p:spTree>
    <p:extLst>
      <p:ext uri="{BB962C8B-B14F-4D97-AF65-F5344CB8AC3E}">
        <p14:creationId xmlns:p14="http://schemas.microsoft.com/office/powerpoint/2010/main" val="42388459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1"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heel(1)">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srcRect r="5586"/>
          <a:stretch/>
        </p:blipFill>
        <p:spPr>
          <a:xfrm>
            <a:off x="5555672" y="2744284"/>
            <a:ext cx="2840182" cy="1806933"/>
          </a:xfrm>
          <a:prstGeom prst="rect">
            <a:avLst/>
          </a:prstGeom>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87986" y="58933"/>
            <a:ext cx="499977" cy="335922"/>
          </a:xfrm>
          <a:prstGeom prst="rect">
            <a:avLst/>
          </a:prstGeom>
        </p:spPr>
      </p:pic>
      <p:sp>
        <p:nvSpPr>
          <p:cNvPr id="6" name="Rectangle 5"/>
          <p:cNvSpPr/>
          <p:nvPr/>
        </p:nvSpPr>
        <p:spPr>
          <a:xfrm>
            <a:off x="1520178" y="457200"/>
            <a:ext cx="6284093" cy="830997"/>
          </a:xfrm>
          <a:prstGeom prst="rect">
            <a:avLst/>
          </a:prstGeom>
        </p:spPr>
        <p:txBody>
          <a:bodyPr wrap="none">
            <a:spAutoFit/>
          </a:bodyPr>
          <a:lstStyle/>
          <a:p>
            <a:pPr lvl="0">
              <a:lnSpc>
                <a:spcPct val="200000"/>
              </a:lnSpc>
              <a:buClr>
                <a:srgbClr val="134F5C"/>
              </a:buClr>
              <a:buSzPct val="100000"/>
            </a:pPr>
            <a:r>
              <a:rPr lang="en" sz="2400" b="1" i="1" dirty="0" smtClean="0">
                <a:solidFill>
                  <a:srgbClr val="134F5C"/>
                </a:solidFill>
                <a:latin typeface="Droid Serif"/>
                <a:ea typeface="Droid Serif"/>
                <a:cs typeface="Droid Serif"/>
                <a:sym typeface="Droid Serif"/>
              </a:rPr>
              <a:t>SUPER VECTOR MACHINE </a:t>
            </a:r>
            <a:r>
              <a:rPr lang="en-US" sz="2400" b="1" i="1" dirty="0" smtClean="0">
                <a:solidFill>
                  <a:srgbClr val="134F5C"/>
                </a:solidFill>
                <a:latin typeface="Droid Serif"/>
                <a:ea typeface="Droid Serif"/>
                <a:cs typeface="Droid Serif"/>
                <a:sym typeface="Droid Serif"/>
              </a:rPr>
              <a:t>ALGORITHM</a:t>
            </a:r>
            <a:endParaRPr lang="en" sz="2400" b="1" i="1" dirty="0">
              <a:solidFill>
                <a:srgbClr val="134F5C"/>
              </a:solidFill>
              <a:latin typeface="Droid Serif"/>
              <a:ea typeface="Droid Serif"/>
              <a:cs typeface="Droid Serif"/>
              <a:sym typeface="Droid Serif"/>
            </a:endParaRPr>
          </a:p>
        </p:txBody>
      </p:sp>
      <p:sp>
        <p:nvSpPr>
          <p:cNvPr id="2" name="TextBox 1"/>
          <p:cNvSpPr txBox="1"/>
          <p:nvPr/>
        </p:nvSpPr>
        <p:spPr>
          <a:xfrm>
            <a:off x="865909" y="1177361"/>
            <a:ext cx="4849091" cy="2585323"/>
          </a:xfrm>
          <a:prstGeom prst="rect">
            <a:avLst/>
          </a:prstGeom>
          <a:noFill/>
        </p:spPr>
        <p:txBody>
          <a:bodyPr wrap="square" rtlCol="0">
            <a:spAutoFit/>
          </a:bodyPr>
          <a:lstStyle/>
          <a:p>
            <a:pPr lvl="0">
              <a:lnSpc>
                <a:spcPct val="150000"/>
              </a:lnSpc>
            </a:pP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Thuật</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toán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này</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được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thực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hiện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bằng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cách</a:t>
            </a:r>
            <a:r>
              <a:rPr lang="en-US" sz="1800" dirty="0" smtClean="0">
                <a:latin typeface="Droid Serif" panose="02020600060500020200" pitchFamily="18" charset="0"/>
                <a:ea typeface="Droid Serif" panose="02020600060500020200" pitchFamily="18" charset="0"/>
                <a:cs typeface="Droid Serif" panose="02020600060500020200" pitchFamily="18" charset="0"/>
              </a:rPr>
              <a:t>:</a:t>
            </a:r>
          </a:p>
          <a:p>
            <a:pPr marL="342900" lvl="0" indent="-342900">
              <a:lnSpc>
                <a:spcPct val="150000"/>
              </a:lnSpc>
              <a:buFont typeface="+mj-lt"/>
              <a:buAutoNum type="arabicPeriod"/>
            </a:pPr>
            <a:r>
              <a:rPr lang="en-US" sz="1800" dirty="0" smtClean="0">
                <a:latin typeface="Droid Serif" panose="02020600060500020200" pitchFamily="18" charset="0"/>
                <a:ea typeface="Droid Serif" panose="02020600060500020200" pitchFamily="18" charset="0"/>
                <a:cs typeface="Droid Serif" panose="02020600060500020200" pitchFamily="18" charset="0"/>
              </a:rPr>
              <a:t>Chia </a:t>
            </a:r>
            <a:r>
              <a:rPr lang="en-US" sz="1800" dirty="0" err="1">
                <a:latin typeface="Droid Serif" panose="02020600060500020200" pitchFamily="18" charset="0"/>
                <a:ea typeface="Droid Serif" panose="02020600060500020200" pitchFamily="18" charset="0"/>
                <a:cs typeface="Droid Serif" panose="02020600060500020200" pitchFamily="18" charset="0"/>
              </a:rPr>
              <a:t>các</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lớp</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riêng</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biệt</a:t>
            </a:r>
            <a:endParaRPr lang="en-US" sz="1800" dirty="0">
              <a:latin typeface="Droid Serif" panose="02020600060500020200" pitchFamily="18" charset="0"/>
              <a:ea typeface="Droid Serif" panose="02020600060500020200" pitchFamily="18" charset="0"/>
              <a:cs typeface="Droid Serif" panose="02020600060500020200" pitchFamily="18" charset="0"/>
            </a:endParaRPr>
          </a:p>
          <a:p>
            <a:pPr marL="342900" lvl="0" indent="-342900">
              <a:lnSpc>
                <a:spcPct val="150000"/>
              </a:lnSpc>
              <a:buFont typeface="+mj-lt"/>
              <a:buAutoNum type="arabicPeriod"/>
            </a:pP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Xác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định</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khoảng</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cách</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giữa</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điểm</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gần</a:t>
            </a:r>
            <a:r>
              <a:rPr lang="en-US" sz="1800" dirty="0">
                <a:latin typeface="Droid Serif" panose="02020600060500020200" pitchFamily="18" charset="0"/>
                <a:ea typeface="Droid Serif" panose="02020600060500020200" pitchFamily="18" charset="0"/>
                <a:cs typeface="Droid Serif" panose="02020600060500020200" pitchFamily="18" charset="0"/>
              </a:rPr>
              <a:t> vector </a:t>
            </a:r>
            <a:r>
              <a:rPr lang="en-US" sz="1800" dirty="0" err="1">
                <a:latin typeface="Droid Serif" panose="02020600060500020200" pitchFamily="18" charset="0"/>
                <a:ea typeface="Droid Serif" panose="02020600060500020200" pitchFamily="18" charset="0"/>
                <a:cs typeface="Droid Serif" panose="02020600060500020200" pitchFamily="18" charset="0"/>
              </a:rPr>
              <a:t>nhất</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đến</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đường</a:t>
            </a:r>
            <a:r>
              <a:rPr lang="en-US" sz="1800" dirty="0">
                <a:latin typeface="Droid Serif" panose="02020600060500020200" pitchFamily="18" charset="0"/>
                <a:ea typeface="Droid Serif" panose="02020600060500020200" pitchFamily="18" charset="0"/>
                <a:cs typeface="Droid Serif" panose="02020600060500020200" pitchFamily="18" charset="0"/>
              </a:rPr>
              <a:t> vector </a:t>
            </a:r>
            <a:r>
              <a:rPr lang="en-US" sz="1800" dirty="0" err="1">
                <a:latin typeface="Droid Serif" panose="02020600060500020200" pitchFamily="18" charset="0"/>
                <a:ea typeface="Droid Serif" panose="02020600060500020200" pitchFamily="18" charset="0"/>
                <a:cs typeface="Droid Serif" panose="02020600060500020200" pitchFamily="18" charset="0"/>
              </a:rPr>
              <a:t>và</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loại</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bỏ</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các</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trường</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hợp</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ngoại</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lệ</a:t>
            </a:r>
            <a:r>
              <a:rPr lang="en-US" sz="1800" dirty="0">
                <a:latin typeface="Droid Serif" panose="02020600060500020200" pitchFamily="18" charset="0"/>
                <a:ea typeface="Droid Serif" panose="02020600060500020200" pitchFamily="18" charset="0"/>
                <a:cs typeface="Droid Serif" panose="02020600060500020200" pitchFamily="18" charset="0"/>
              </a:rPr>
              <a:t>.</a:t>
            </a:r>
          </a:p>
          <a:p>
            <a:pPr>
              <a:lnSpc>
                <a:spcPct val="150000"/>
              </a:lnSpc>
            </a:pPr>
            <a:endParaRPr lang="en-US" sz="1800" dirty="0">
              <a:latin typeface="Droid Serif" panose="02020600060500020200" pitchFamily="18" charset="0"/>
              <a:ea typeface="Droid Serif" panose="02020600060500020200" pitchFamily="18" charset="0"/>
              <a:cs typeface="Droid Serif" panose="02020600060500020200" pitchFamily="18" charset="0"/>
            </a:endParaRPr>
          </a:p>
        </p:txBody>
      </p:sp>
    </p:spTree>
    <p:extLst>
      <p:ext uri="{BB962C8B-B14F-4D97-AF65-F5344CB8AC3E}">
        <p14:creationId xmlns:p14="http://schemas.microsoft.com/office/powerpoint/2010/main" val="361786823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childTnLst>
                                </p:cTn>
                              </p:par>
                            </p:childTnLst>
                          </p:cTn>
                        </p:par>
                        <p:par>
                          <p:cTn id="8" fill="hold">
                            <p:stCondLst>
                              <p:cond delay="750"/>
                            </p:stCondLst>
                            <p:childTnLst>
                              <p:par>
                                <p:cTn id="9" presetID="2" presetClass="entr" presetSubtype="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1+#ppt_w/2"/>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21" presetClass="entr" presetSubtype="2" fill="hold" nodeType="afterEffect">
                                  <p:stCondLst>
                                    <p:cond delay="250"/>
                                  </p:stCondLst>
                                  <p:childTnLst>
                                    <p:set>
                                      <p:cBhvr>
                                        <p:cTn id="15" dur="1" fill="hold">
                                          <p:stCondLst>
                                            <p:cond delay="0"/>
                                          </p:stCondLst>
                                        </p:cTn>
                                        <p:tgtEl>
                                          <p:spTgt spid="7"/>
                                        </p:tgtEl>
                                        <p:attrNameLst>
                                          <p:attrName>style.visibility</p:attrName>
                                        </p:attrNameLst>
                                      </p:cBhvr>
                                      <p:to>
                                        <p:strVal val="visible"/>
                                      </p:to>
                                    </p:set>
                                    <p:animEffect transition="in" filter="wheel(2)">
                                      <p:cBhvr>
                                        <p:cTn id="16"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Hồi quy logistic trong R – phamdungblog"/>
          <p:cNvPicPr/>
          <p:nvPr/>
        </p:nvPicPr>
        <p:blipFill>
          <a:blip r:embed="rId2">
            <a:extLst>
              <a:ext uri="{28A0092B-C50C-407E-A947-70E740481C1C}">
                <a14:useLocalDpi xmlns:a14="http://schemas.microsoft.com/office/drawing/2010/main" val="0"/>
              </a:ext>
            </a:extLst>
          </a:blip>
          <a:srcRect/>
          <a:stretch>
            <a:fillRect/>
          </a:stretch>
        </p:blipFill>
        <p:spPr bwMode="auto">
          <a:xfrm>
            <a:off x="5155623" y="2009269"/>
            <a:ext cx="3094759" cy="2299494"/>
          </a:xfrm>
          <a:prstGeom prst="rect">
            <a:avLst/>
          </a:prstGeom>
          <a:noFill/>
          <a:ln>
            <a:noFill/>
          </a:ln>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87986" y="58933"/>
            <a:ext cx="499977" cy="335922"/>
          </a:xfrm>
          <a:prstGeom prst="rect">
            <a:avLst/>
          </a:prstGeom>
        </p:spPr>
      </p:pic>
      <p:sp>
        <p:nvSpPr>
          <p:cNvPr id="6" name="Rectangle 5"/>
          <p:cNvSpPr/>
          <p:nvPr/>
        </p:nvSpPr>
        <p:spPr>
          <a:xfrm>
            <a:off x="1672578" y="443346"/>
            <a:ext cx="5923416" cy="721159"/>
          </a:xfrm>
          <a:prstGeom prst="rect">
            <a:avLst/>
          </a:prstGeom>
        </p:spPr>
        <p:txBody>
          <a:bodyPr wrap="none">
            <a:spAutoFit/>
          </a:bodyPr>
          <a:lstStyle/>
          <a:p>
            <a:pPr lvl="0">
              <a:lnSpc>
                <a:spcPct val="200000"/>
              </a:lnSpc>
              <a:buClr>
                <a:srgbClr val="134F5C"/>
              </a:buClr>
              <a:buSzPct val="100000"/>
            </a:pPr>
            <a:r>
              <a:rPr lang="en" sz="2400" b="1" i="1" dirty="0" smtClean="0">
                <a:solidFill>
                  <a:srgbClr val="134F5C"/>
                </a:solidFill>
                <a:latin typeface="Droid Serif"/>
                <a:ea typeface="Droid Serif"/>
                <a:cs typeface="Droid Serif"/>
                <a:sym typeface="Droid Serif"/>
              </a:rPr>
              <a:t>LOGISTIC REGRESSION </a:t>
            </a:r>
            <a:r>
              <a:rPr lang="en-US" sz="2400" b="1" i="1" dirty="0" smtClean="0">
                <a:solidFill>
                  <a:srgbClr val="134F5C"/>
                </a:solidFill>
                <a:latin typeface="Droid Serif"/>
                <a:ea typeface="Droid Serif"/>
                <a:cs typeface="Droid Serif"/>
                <a:sym typeface="Droid Serif"/>
              </a:rPr>
              <a:t>ALGORITHM</a:t>
            </a:r>
            <a:endParaRPr lang="en" sz="2400" b="1" i="1" dirty="0">
              <a:solidFill>
                <a:srgbClr val="134F5C"/>
              </a:solidFill>
              <a:latin typeface="Droid Serif"/>
              <a:ea typeface="Droid Serif"/>
              <a:cs typeface="Droid Serif"/>
              <a:sym typeface="Droid Serif"/>
            </a:endParaRPr>
          </a:p>
        </p:txBody>
      </p:sp>
      <p:sp>
        <p:nvSpPr>
          <p:cNvPr id="3" name="TextBox 2"/>
          <p:cNvSpPr txBox="1"/>
          <p:nvPr/>
        </p:nvSpPr>
        <p:spPr>
          <a:xfrm>
            <a:off x="890155" y="2171017"/>
            <a:ext cx="4159827" cy="1754326"/>
          </a:xfrm>
          <a:prstGeom prst="rect">
            <a:avLst/>
          </a:prstGeom>
          <a:noFill/>
        </p:spPr>
        <p:txBody>
          <a:bodyPr wrap="square" rtlCol="0">
            <a:spAutoFit/>
          </a:bodyPr>
          <a:lstStyle/>
          <a:p>
            <a:pPr marL="342900" indent="-342900">
              <a:lnSpc>
                <a:spcPct val="150000"/>
              </a:lnSpc>
              <a:buFont typeface="+mj-lt"/>
              <a:buAutoNum type="arabicPeriod" startAt="2"/>
            </a:pP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Xác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suất</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thường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là</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các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số</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trong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khoảng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[0,1],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được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gán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tương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ứng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với</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một</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biến</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cố</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có</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khả</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năng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xảy</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ra</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hoặc</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không</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xảy</a:t>
            </a:r>
            <a:r>
              <a:rPr lang="en-US" sz="1800" dirty="0" smtClean="0">
                <a:latin typeface="Droid Serif" panose="02020600060500020200" pitchFamily="18" charset="0"/>
                <a:ea typeface="Droid Serif" panose="02020600060500020200" pitchFamily="18" charset="0"/>
                <a:cs typeface="Droid Serif" panose="02020600060500020200" pitchFamily="18" charset="0"/>
              </a:rPr>
              <a:t> </a:t>
            </a:r>
            <a:r>
              <a:rPr lang="en-US" sz="1800" dirty="0" err="1" smtClean="0">
                <a:latin typeface="Droid Serif" panose="02020600060500020200" pitchFamily="18" charset="0"/>
                <a:ea typeface="Droid Serif" panose="02020600060500020200" pitchFamily="18" charset="0"/>
                <a:cs typeface="Droid Serif" panose="02020600060500020200" pitchFamily="18" charset="0"/>
              </a:rPr>
              <a:t>ra.</a:t>
            </a:r>
            <a:endParaRPr lang="en-US" sz="1800" dirty="0">
              <a:latin typeface="Droid Serif" panose="02020600060500020200" pitchFamily="18" charset="0"/>
              <a:ea typeface="Droid Serif" panose="02020600060500020200" pitchFamily="18" charset="0"/>
              <a:cs typeface="Droid Serif" panose="02020600060500020200" pitchFamily="18" charset="0"/>
            </a:endParaRPr>
          </a:p>
        </p:txBody>
      </p:sp>
      <p:sp>
        <p:nvSpPr>
          <p:cNvPr id="8" name="TextBox 7"/>
          <p:cNvSpPr txBox="1"/>
          <p:nvPr/>
        </p:nvSpPr>
        <p:spPr>
          <a:xfrm>
            <a:off x="890155" y="1233777"/>
            <a:ext cx="6934200" cy="1338828"/>
          </a:xfrm>
          <a:prstGeom prst="rect">
            <a:avLst/>
          </a:prstGeom>
          <a:noFill/>
        </p:spPr>
        <p:txBody>
          <a:bodyPr wrap="square" rtlCol="0">
            <a:spAutoFit/>
          </a:bodyPr>
          <a:lstStyle/>
          <a:p>
            <a:pPr marL="342900" indent="-342900">
              <a:lnSpc>
                <a:spcPct val="150000"/>
              </a:lnSpc>
              <a:buFont typeface="+mj-lt"/>
              <a:buAutoNum type="arabicPeriod"/>
            </a:pPr>
            <a:r>
              <a:rPr lang="en-US" sz="1800" dirty="0" err="1">
                <a:latin typeface="Droid Serif" panose="02020600060500020200" pitchFamily="18" charset="0"/>
                <a:ea typeface="Droid Serif" panose="02020600060500020200" pitchFamily="18" charset="0"/>
                <a:cs typeface="Droid Serif" panose="02020600060500020200" pitchFamily="18" charset="0"/>
              </a:rPr>
              <a:t>Kết</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quả</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của</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biến</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mục</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tiêu</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là</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giá</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trị</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xác</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suất</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để</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phân</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loại</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đối</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tượng</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nghiên</a:t>
            </a:r>
            <a:r>
              <a:rPr lang="en-US" sz="1800" dirty="0">
                <a:latin typeface="Droid Serif" panose="02020600060500020200" pitchFamily="18" charset="0"/>
                <a:ea typeface="Droid Serif" panose="02020600060500020200" pitchFamily="18" charset="0"/>
                <a:cs typeface="Droid Serif" panose="02020600060500020200" pitchFamily="18" charset="0"/>
              </a:rPr>
              <a:t> </a:t>
            </a:r>
            <a:r>
              <a:rPr lang="en-US" sz="1800" dirty="0" err="1">
                <a:latin typeface="Droid Serif" panose="02020600060500020200" pitchFamily="18" charset="0"/>
                <a:ea typeface="Droid Serif" panose="02020600060500020200" pitchFamily="18" charset="0"/>
                <a:cs typeface="Droid Serif" panose="02020600060500020200" pitchFamily="18" charset="0"/>
              </a:rPr>
              <a:t>cứu</a:t>
            </a:r>
            <a:endParaRPr lang="en-US" sz="1800" dirty="0">
              <a:latin typeface="Droid Serif" panose="02020600060500020200" pitchFamily="18" charset="0"/>
              <a:ea typeface="Droid Serif" panose="02020600060500020200" pitchFamily="18" charset="0"/>
              <a:cs typeface="Droid Serif" panose="02020600060500020200" pitchFamily="18" charset="0"/>
            </a:endParaRPr>
          </a:p>
          <a:p>
            <a:pPr marL="342900" indent="-342900">
              <a:lnSpc>
                <a:spcPct val="150000"/>
              </a:lnSpc>
              <a:buFont typeface="+mj-lt"/>
              <a:buAutoNum type="arabicPeriod"/>
            </a:pPr>
            <a:endParaRPr lang="en-US" sz="1800" dirty="0"/>
          </a:p>
        </p:txBody>
      </p:sp>
    </p:spTree>
    <p:extLst>
      <p:ext uri="{BB962C8B-B14F-4D97-AF65-F5344CB8AC3E}">
        <p14:creationId xmlns:p14="http://schemas.microsoft.com/office/powerpoint/2010/main" val="357936683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anim calcmode="lin" valueType="num">
                                      <p:cBhvr>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3"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anim calcmode="lin" valueType="num">
                                      <p:cBhvr>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 presetClass="entr" presetSubtype="16" fill="hold" nodeType="afterEffect">
                                  <p:stCondLst>
                                    <p:cond delay="500"/>
                                  </p:stCondLst>
                                  <p:childTnLst>
                                    <p:set>
                                      <p:cBhvr>
                                        <p:cTn id="22" dur="1" fill="hold">
                                          <p:stCondLst>
                                            <p:cond delay="0"/>
                                          </p:stCondLst>
                                        </p:cTn>
                                        <p:tgtEl>
                                          <p:spTgt spid="7"/>
                                        </p:tgtEl>
                                        <p:attrNameLst>
                                          <p:attrName>style.visibility</p:attrName>
                                        </p:attrNameLst>
                                      </p:cBhvr>
                                      <p:to>
                                        <p:strVal val="visible"/>
                                      </p:to>
                                    </p:set>
                                    <p:animEffect transition="in" filter="box(in)">
                                      <p:cBhvr>
                                        <p:cTn id="23"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Shape 357"/>
          <p:cNvSpPr txBox="1">
            <a:spLocks noGrp="1"/>
          </p:cNvSpPr>
          <p:nvPr>
            <p:ph type="ctrTitle" idx="4294967295"/>
          </p:nvPr>
        </p:nvSpPr>
        <p:spPr>
          <a:xfrm>
            <a:off x="1458448" y="429685"/>
            <a:ext cx="6060899" cy="1159799"/>
          </a:xfrm>
          <a:prstGeom prst="rect">
            <a:avLst/>
          </a:prstGeom>
          <a:noFill/>
          <a:ln>
            <a:noFill/>
          </a:ln>
        </p:spPr>
        <p:txBody>
          <a:bodyPr lIns="91425" tIns="91425" rIns="91425" bIns="91425" anchor="t" anchorCtr="0">
            <a:noAutofit/>
          </a:bodyPr>
          <a:lstStyle/>
          <a:p>
            <a:pPr lvl="0" rtl="0">
              <a:spcBef>
                <a:spcPts val="0"/>
              </a:spcBef>
              <a:buNone/>
            </a:pPr>
            <a:r>
              <a:rPr lang="en" sz="6000" dirty="0" smtClean="0"/>
              <a:t>Thanks for listening!</a:t>
            </a:r>
            <a:endParaRPr lang="en" sz="6000" dirty="0"/>
          </a:p>
        </p:txBody>
      </p:sp>
      <p:pic>
        <p:nvPicPr>
          <p:cNvPr id="6148" name="Picture 4" descr="How to Use Sentiment Analysis to Manage Your Brand Reputation &amp; Win  Custom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267" y="2415505"/>
            <a:ext cx="4736642" cy="239375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4510" y="72788"/>
            <a:ext cx="764472" cy="51363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57"/>
                                        </p:tgtEl>
                                        <p:attrNameLst>
                                          <p:attrName>style.visibility</p:attrName>
                                        </p:attrNameLst>
                                      </p:cBhvr>
                                      <p:to>
                                        <p:strVal val="visible"/>
                                      </p:to>
                                    </p:set>
                                    <p:animEffect transition="in" filter="barn(outVertical)">
                                      <p:cBhvr>
                                        <p:cTn id="7" dur="750"/>
                                        <p:tgtEl>
                                          <p:spTgt spid="357"/>
                                        </p:tgtEl>
                                      </p:cBhvr>
                                    </p:animEffect>
                                  </p:childTnLst>
                                </p:cTn>
                              </p:par>
                              <p:par>
                                <p:cTn id="8" presetID="16" presetClass="entr" presetSubtype="37"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barn(outVertical)">
                                      <p:cBhvr>
                                        <p:cTn id="10" dur="75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Shape 214"/>
          <p:cNvSpPr txBox="1">
            <a:spLocks noGrp="1"/>
          </p:cNvSpPr>
          <p:nvPr>
            <p:ph type="ctrTitle" idx="4294967295"/>
          </p:nvPr>
        </p:nvSpPr>
        <p:spPr>
          <a:xfrm>
            <a:off x="2560104" y="1634934"/>
            <a:ext cx="3585245" cy="1221299"/>
          </a:xfrm>
          <a:prstGeom prst="rect">
            <a:avLst/>
          </a:prstGeom>
          <a:noFill/>
          <a:ln>
            <a:noFill/>
          </a:ln>
        </p:spPr>
        <p:txBody>
          <a:bodyPr lIns="91425" tIns="91425" rIns="91425" bIns="91425" anchor="t" anchorCtr="0">
            <a:noAutofit/>
          </a:bodyPr>
          <a:lstStyle/>
          <a:p>
            <a:pPr lvl="0">
              <a:spcBef>
                <a:spcPts val="0"/>
              </a:spcBef>
              <a:buNone/>
            </a:pPr>
            <a:r>
              <a:rPr lang="en" sz="5400" dirty="0" smtClean="0">
                <a:solidFill>
                  <a:srgbClr val="CE2F1C"/>
                </a:solidFill>
              </a:rPr>
              <a:t>Nội dung</a:t>
            </a:r>
            <a:endParaRPr lang="en" sz="5400" b="0" dirty="0">
              <a:solidFill>
                <a:srgbClr val="CE2F1C"/>
              </a:solidFill>
            </a:endParaRPr>
          </a:p>
        </p:txBody>
      </p:sp>
      <p:sp>
        <p:nvSpPr>
          <p:cNvPr id="215" name="Shape 215"/>
          <p:cNvSpPr txBox="1">
            <a:spLocks noGrp="1"/>
          </p:cNvSpPr>
          <p:nvPr>
            <p:ph type="body" idx="4294967295"/>
          </p:nvPr>
        </p:nvSpPr>
        <p:spPr>
          <a:xfrm>
            <a:off x="2817273" y="3023783"/>
            <a:ext cx="3070909" cy="1221299"/>
          </a:xfrm>
          <a:prstGeom prst="rect">
            <a:avLst/>
          </a:prstGeom>
          <a:noFill/>
          <a:ln>
            <a:noFill/>
          </a:ln>
        </p:spPr>
        <p:txBody>
          <a:bodyPr lIns="91425" tIns="91425" rIns="91425" bIns="91425" anchor="ctr" anchorCtr="0">
            <a:noAutofit/>
          </a:bodyPr>
          <a:lstStyle/>
          <a:p>
            <a:pPr marL="342900" indent="-342900">
              <a:lnSpc>
                <a:spcPct val="200000"/>
              </a:lnSpc>
              <a:spcBef>
                <a:spcPts val="0"/>
              </a:spcBef>
            </a:pPr>
            <a:r>
              <a:rPr lang="en" sz="2400" dirty="0" smtClean="0"/>
              <a:t>Mô tả bài toán</a:t>
            </a:r>
          </a:p>
          <a:p>
            <a:pPr marL="342900" indent="-342900">
              <a:lnSpc>
                <a:spcPct val="200000"/>
              </a:lnSpc>
              <a:spcBef>
                <a:spcPts val="0"/>
              </a:spcBef>
            </a:pPr>
            <a:r>
              <a:rPr lang="en" sz="2400" dirty="0" smtClean="0"/>
              <a:t>Dữ liệu bài toán</a:t>
            </a:r>
          </a:p>
          <a:p>
            <a:pPr marL="342900" indent="-342900">
              <a:lnSpc>
                <a:spcPct val="200000"/>
              </a:lnSpc>
              <a:spcBef>
                <a:spcPts val="0"/>
              </a:spcBef>
            </a:pPr>
            <a:r>
              <a:rPr lang="en" sz="2400" dirty="0" smtClean="0"/>
              <a:t>Hướng giải quyết</a:t>
            </a:r>
            <a:endParaRPr lang="en" sz="2400" dirty="0"/>
          </a:p>
        </p:txBody>
      </p:sp>
      <p:sp>
        <p:nvSpPr>
          <p:cNvPr id="216" name="Shape 216"/>
          <p:cNvSpPr/>
          <p:nvPr/>
        </p:nvSpPr>
        <p:spPr>
          <a:xfrm>
            <a:off x="3883799" y="299657"/>
            <a:ext cx="1224000" cy="1167728"/>
          </a:xfrm>
          <a:custGeom>
            <a:avLst/>
            <a:gdLst/>
            <a:ahLst/>
            <a:cxnLst/>
            <a:rect l="0" t="0" r="0" b="0"/>
            <a:pathLst>
              <a:path w="35584" h="33953" extrusionOk="0">
                <a:moveTo>
                  <a:pt x="26783" y="15547"/>
                </a:moveTo>
                <a:lnTo>
                  <a:pt x="27025" y="15708"/>
                </a:lnTo>
                <a:lnTo>
                  <a:pt x="27266" y="15869"/>
                </a:lnTo>
                <a:lnTo>
                  <a:pt x="27548" y="16111"/>
                </a:lnTo>
                <a:lnTo>
                  <a:pt x="27790" y="16352"/>
                </a:lnTo>
                <a:lnTo>
                  <a:pt x="28032" y="16614"/>
                </a:lnTo>
                <a:lnTo>
                  <a:pt x="28273" y="16896"/>
                </a:lnTo>
                <a:lnTo>
                  <a:pt x="28434" y="17118"/>
                </a:lnTo>
                <a:lnTo>
                  <a:pt x="28595" y="17339"/>
                </a:lnTo>
                <a:lnTo>
                  <a:pt x="28757" y="17601"/>
                </a:lnTo>
                <a:lnTo>
                  <a:pt x="28877" y="17843"/>
                </a:lnTo>
                <a:lnTo>
                  <a:pt x="28132" y="17561"/>
                </a:lnTo>
                <a:lnTo>
                  <a:pt x="27065" y="17178"/>
                </a:lnTo>
                <a:lnTo>
                  <a:pt x="26823" y="17097"/>
                </a:lnTo>
                <a:lnTo>
                  <a:pt x="26602" y="17037"/>
                </a:lnTo>
                <a:lnTo>
                  <a:pt x="26703" y="16292"/>
                </a:lnTo>
                <a:lnTo>
                  <a:pt x="26783" y="15547"/>
                </a:lnTo>
                <a:close/>
                <a:moveTo>
                  <a:pt x="7995" y="16151"/>
                </a:moveTo>
                <a:lnTo>
                  <a:pt x="7995" y="16775"/>
                </a:lnTo>
                <a:lnTo>
                  <a:pt x="8035" y="17400"/>
                </a:lnTo>
                <a:lnTo>
                  <a:pt x="7854" y="17480"/>
                </a:lnTo>
                <a:lnTo>
                  <a:pt x="7673" y="17581"/>
                </a:lnTo>
                <a:lnTo>
                  <a:pt x="7330" y="17802"/>
                </a:lnTo>
                <a:lnTo>
                  <a:pt x="6666" y="18265"/>
                </a:lnTo>
                <a:lnTo>
                  <a:pt x="6243" y="18547"/>
                </a:lnTo>
                <a:lnTo>
                  <a:pt x="6001" y="18668"/>
                </a:lnTo>
                <a:lnTo>
                  <a:pt x="5780" y="18789"/>
                </a:lnTo>
                <a:lnTo>
                  <a:pt x="6021" y="18427"/>
                </a:lnTo>
                <a:lnTo>
                  <a:pt x="6263" y="18084"/>
                </a:lnTo>
                <a:lnTo>
                  <a:pt x="6505" y="17742"/>
                </a:lnTo>
                <a:lnTo>
                  <a:pt x="6787" y="17400"/>
                </a:lnTo>
                <a:lnTo>
                  <a:pt x="7048" y="17077"/>
                </a:lnTo>
                <a:lnTo>
                  <a:pt x="7350" y="16775"/>
                </a:lnTo>
                <a:lnTo>
                  <a:pt x="7653" y="16473"/>
                </a:lnTo>
                <a:lnTo>
                  <a:pt x="7955" y="16191"/>
                </a:lnTo>
                <a:lnTo>
                  <a:pt x="7995" y="16151"/>
                </a:lnTo>
                <a:close/>
                <a:moveTo>
                  <a:pt x="12727" y="21729"/>
                </a:moveTo>
                <a:lnTo>
                  <a:pt x="12606" y="21749"/>
                </a:lnTo>
                <a:lnTo>
                  <a:pt x="12486" y="21769"/>
                </a:lnTo>
                <a:lnTo>
                  <a:pt x="12324" y="21830"/>
                </a:lnTo>
                <a:lnTo>
                  <a:pt x="12163" y="21910"/>
                </a:lnTo>
                <a:lnTo>
                  <a:pt x="12022" y="22011"/>
                </a:lnTo>
                <a:lnTo>
                  <a:pt x="11902" y="22132"/>
                </a:lnTo>
                <a:lnTo>
                  <a:pt x="11801" y="22253"/>
                </a:lnTo>
                <a:lnTo>
                  <a:pt x="11700" y="22394"/>
                </a:lnTo>
                <a:lnTo>
                  <a:pt x="11640" y="22514"/>
                </a:lnTo>
                <a:lnTo>
                  <a:pt x="11599" y="22676"/>
                </a:lnTo>
                <a:lnTo>
                  <a:pt x="11559" y="22837"/>
                </a:lnTo>
                <a:lnTo>
                  <a:pt x="11539" y="22978"/>
                </a:lnTo>
                <a:lnTo>
                  <a:pt x="11559" y="23139"/>
                </a:lnTo>
                <a:lnTo>
                  <a:pt x="11599" y="23300"/>
                </a:lnTo>
                <a:lnTo>
                  <a:pt x="11660" y="23501"/>
                </a:lnTo>
                <a:lnTo>
                  <a:pt x="11761" y="23703"/>
                </a:lnTo>
                <a:lnTo>
                  <a:pt x="11881" y="23864"/>
                </a:lnTo>
                <a:lnTo>
                  <a:pt x="12042" y="24005"/>
                </a:lnTo>
                <a:lnTo>
                  <a:pt x="12224" y="24125"/>
                </a:lnTo>
                <a:lnTo>
                  <a:pt x="12405" y="24206"/>
                </a:lnTo>
                <a:lnTo>
                  <a:pt x="12606" y="24246"/>
                </a:lnTo>
                <a:lnTo>
                  <a:pt x="12828" y="24266"/>
                </a:lnTo>
                <a:lnTo>
                  <a:pt x="12949" y="24266"/>
                </a:lnTo>
                <a:lnTo>
                  <a:pt x="13069" y="24246"/>
                </a:lnTo>
                <a:lnTo>
                  <a:pt x="13190" y="24226"/>
                </a:lnTo>
                <a:lnTo>
                  <a:pt x="13311" y="24186"/>
                </a:lnTo>
                <a:lnTo>
                  <a:pt x="13412" y="24125"/>
                </a:lnTo>
                <a:lnTo>
                  <a:pt x="13533" y="24065"/>
                </a:lnTo>
                <a:lnTo>
                  <a:pt x="13633" y="23984"/>
                </a:lnTo>
                <a:lnTo>
                  <a:pt x="13714" y="23904"/>
                </a:lnTo>
                <a:lnTo>
                  <a:pt x="13835" y="23783"/>
                </a:lnTo>
                <a:lnTo>
                  <a:pt x="13915" y="23642"/>
                </a:lnTo>
                <a:lnTo>
                  <a:pt x="13996" y="23481"/>
                </a:lnTo>
                <a:lnTo>
                  <a:pt x="14056" y="23320"/>
                </a:lnTo>
                <a:lnTo>
                  <a:pt x="14076" y="23159"/>
                </a:lnTo>
                <a:lnTo>
                  <a:pt x="14096" y="22998"/>
                </a:lnTo>
                <a:lnTo>
                  <a:pt x="14076" y="22837"/>
                </a:lnTo>
                <a:lnTo>
                  <a:pt x="14056" y="22676"/>
                </a:lnTo>
                <a:lnTo>
                  <a:pt x="14016" y="22555"/>
                </a:lnTo>
                <a:lnTo>
                  <a:pt x="13956" y="22434"/>
                </a:lnTo>
                <a:lnTo>
                  <a:pt x="13835" y="22232"/>
                </a:lnTo>
                <a:lnTo>
                  <a:pt x="13653" y="22051"/>
                </a:lnTo>
                <a:lnTo>
                  <a:pt x="13472" y="21910"/>
                </a:lnTo>
                <a:lnTo>
                  <a:pt x="13351" y="21850"/>
                </a:lnTo>
                <a:lnTo>
                  <a:pt x="13231" y="21810"/>
                </a:lnTo>
                <a:lnTo>
                  <a:pt x="13110" y="21769"/>
                </a:lnTo>
                <a:lnTo>
                  <a:pt x="12989" y="21749"/>
                </a:lnTo>
                <a:lnTo>
                  <a:pt x="12868" y="21729"/>
                </a:lnTo>
                <a:close/>
                <a:moveTo>
                  <a:pt x="20581" y="21648"/>
                </a:moveTo>
                <a:lnTo>
                  <a:pt x="20400" y="21669"/>
                </a:lnTo>
                <a:lnTo>
                  <a:pt x="20218" y="21709"/>
                </a:lnTo>
                <a:lnTo>
                  <a:pt x="20057" y="21769"/>
                </a:lnTo>
                <a:lnTo>
                  <a:pt x="19896" y="21830"/>
                </a:lnTo>
                <a:lnTo>
                  <a:pt x="19755" y="21930"/>
                </a:lnTo>
                <a:lnTo>
                  <a:pt x="19614" y="22051"/>
                </a:lnTo>
                <a:lnTo>
                  <a:pt x="19493" y="22192"/>
                </a:lnTo>
                <a:lnTo>
                  <a:pt x="19393" y="22333"/>
                </a:lnTo>
                <a:lnTo>
                  <a:pt x="19312" y="22494"/>
                </a:lnTo>
                <a:lnTo>
                  <a:pt x="19252" y="22655"/>
                </a:lnTo>
                <a:lnTo>
                  <a:pt x="19232" y="22837"/>
                </a:lnTo>
                <a:lnTo>
                  <a:pt x="19211" y="23018"/>
                </a:lnTo>
                <a:lnTo>
                  <a:pt x="19232" y="23199"/>
                </a:lnTo>
                <a:lnTo>
                  <a:pt x="19272" y="23360"/>
                </a:lnTo>
                <a:lnTo>
                  <a:pt x="19312" y="23541"/>
                </a:lnTo>
                <a:lnTo>
                  <a:pt x="19393" y="23703"/>
                </a:lnTo>
                <a:lnTo>
                  <a:pt x="19493" y="23843"/>
                </a:lnTo>
                <a:lnTo>
                  <a:pt x="19614" y="23984"/>
                </a:lnTo>
                <a:lnTo>
                  <a:pt x="19755" y="24085"/>
                </a:lnTo>
                <a:lnTo>
                  <a:pt x="19896" y="24186"/>
                </a:lnTo>
                <a:lnTo>
                  <a:pt x="20037" y="24266"/>
                </a:lnTo>
                <a:lnTo>
                  <a:pt x="20198" y="24327"/>
                </a:lnTo>
                <a:lnTo>
                  <a:pt x="20561" y="24367"/>
                </a:lnTo>
                <a:lnTo>
                  <a:pt x="20722" y="24347"/>
                </a:lnTo>
                <a:lnTo>
                  <a:pt x="20903" y="24327"/>
                </a:lnTo>
                <a:lnTo>
                  <a:pt x="21064" y="24266"/>
                </a:lnTo>
                <a:lnTo>
                  <a:pt x="21225" y="24186"/>
                </a:lnTo>
                <a:lnTo>
                  <a:pt x="21245" y="24186"/>
                </a:lnTo>
                <a:lnTo>
                  <a:pt x="21386" y="24085"/>
                </a:lnTo>
                <a:lnTo>
                  <a:pt x="21507" y="23964"/>
                </a:lnTo>
                <a:lnTo>
                  <a:pt x="21628" y="23843"/>
                </a:lnTo>
                <a:lnTo>
                  <a:pt x="21729" y="23703"/>
                </a:lnTo>
                <a:lnTo>
                  <a:pt x="21809" y="23521"/>
                </a:lnTo>
                <a:lnTo>
                  <a:pt x="21870" y="23340"/>
                </a:lnTo>
                <a:lnTo>
                  <a:pt x="21910" y="23179"/>
                </a:lnTo>
                <a:lnTo>
                  <a:pt x="21910" y="22998"/>
                </a:lnTo>
                <a:lnTo>
                  <a:pt x="21910" y="22816"/>
                </a:lnTo>
                <a:lnTo>
                  <a:pt x="21870" y="22655"/>
                </a:lnTo>
                <a:lnTo>
                  <a:pt x="21809" y="22474"/>
                </a:lnTo>
                <a:lnTo>
                  <a:pt x="21729" y="22333"/>
                </a:lnTo>
                <a:lnTo>
                  <a:pt x="21628" y="22172"/>
                </a:lnTo>
                <a:lnTo>
                  <a:pt x="21527" y="22051"/>
                </a:lnTo>
                <a:lnTo>
                  <a:pt x="21386" y="21930"/>
                </a:lnTo>
                <a:lnTo>
                  <a:pt x="21245" y="21830"/>
                </a:lnTo>
                <a:lnTo>
                  <a:pt x="21104" y="21769"/>
                </a:lnTo>
                <a:lnTo>
                  <a:pt x="20923" y="21709"/>
                </a:lnTo>
                <a:lnTo>
                  <a:pt x="20581" y="21648"/>
                </a:lnTo>
                <a:close/>
                <a:moveTo>
                  <a:pt x="16191" y="13090"/>
                </a:moveTo>
                <a:lnTo>
                  <a:pt x="16775" y="13110"/>
                </a:lnTo>
                <a:lnTo>
                  <a:pt x="17339" y="13130"/>
                </a:lnTo>
                <a:lnTo>
                  <a:pt x="17963" y="13191"/>
                </a:lnTo>
                <a:lnTo>
                  <a:pt x="18607" y="13271"/>
                </a:lnTo>
                <a:lnTo>
                  <a:pt x="19232" y="13372"/>
                </a:lnTo>
                <a:lnTo>
                  <a:pt x="19876" y="13473"/>
                </a:lnTo>
                <a:lnTo>
                  <a:pt x="21124" y="13734"/>
                </a:lnTo>
                <a:lnTo>
                  <a:pt x="22373" y="14016"/>
                </a:lnTo>
                <a:lnTo>
                  <a:pt x="22836" y="14137"/>
                </a:lnTo>
                <a:lnTo>
                  <a:pt x="23319" y="14258"/>
                </a:lnTo>
                <a:lnTo>
                  <a:pt x="23783" y="14399"/>
                </a:lnTo>
                <a:lnTo>
                  <a:pt x="24024" y="14500"/>
                </a:lnTo>
                <a:lnTo>
                  <a:pt x="24246" y="14580"/>
                </a:lnTo>
                <a:lnTo>
                  <a:pt x="24427" y="14681"/>
                </a:lnTo>
                <a:lnTo>
                  <a:pt x="24568" y="14782"/>
                </a:lnTo>
                <a:lnTo>
                  <a:pt x="24709" y="14902"/>
                </a:lnTo>
                <a:lnTo>
                  <a:pt x="24850" y="15023"/>
                </a:lnTo>
                <a:lnTo>
                  <a:pt x="25112" y="15285"/>
                </a:lnTo>
                <a:lnTo>
                  <a:pt x="25373" y="15547"/>
                </a:lnTo>
                <a:lnTo>
                  <a:pt x="25232" y="16634"/>
                </a:lnTo>
                <a:lnTo>
                  <a:pt x="25152" y="17178"/>
                </a:lnTo>
                <a:lnTo>
                  <a:pt x="25071" y="17722"/>
                </a:lnTo>
                <a:lnTo>
                  <a:pt x="24910" y="18527"/>
                </a:lnTo>
                <a:lnTo>
                  <a:pt x="24729" y="19333"/>
                </a:lnTo>
                <a:lnTo>
                  <a:pt x="24528" y="20138"/>
                </a:lnTo>
                <a:lnTo>
                  <a:pt x="24326" y="20944"/>
                </a:lnTo>
                <a:lnTo>
                  <a:pt x="24105" y="21729"/>
                </a:lnTo>
                <a:lnTo>
                  <a:pt x="23863" y="22514"/>
                </a:lnTo>
                <a:lnTo>
                  <a:pt x="23601" y="23280"/>
                </a:lnTo>
                <a:lnTo>
                  <a:pt x="23319" y="24045"/>
                </a:lnTo>
                <a:lnTo>
                  <a:pt x="23017" y="24810"/>
                </a:lnTo>
                <a:lnTo>
                  <a:pt x="22715" y="25575"/>
                </a:lnTo>
                <a:lnTo>
                  <a:pt x="22373" y="26320"/>
                </a:lnTo>
                <a:lnTo>
                  <a:pt x="22031" y="27065"/>
                </a:lnTo>
                <a:lnTo>
                  <a:pt x="21668" y="27790"/>
                </a:lnTo>
                <a:lnTo>
                  <a:pt x="21286" y="28495"/>
                </a:lnTo>
                <a:lnTo>
                  <a:pt x="20883" y="29200"/>
                </a:lnTo>
                <a:lnTo>
                  <a:pt x="20460" y="29885"/>
                </a:lnTo>
                <a:lnTo>
                  <a:pt x="20218" y="30247"/>
                </a:lnTo>
                <a:lnTo>
                  <a:pt x="20198" y="30247"/>
                </a:lnTo>
                <a:lnTo>
                  <a:pt x="20057" y="30126"/>
                </a:lnTo>
                <a:lnTo>
                  <a:pt x="19916" y="30026"/>
                </a:lnTo>
                <a:lnTo>
                  <a:pt x="19876" y="29965"/>
                </a:lnTo>
                <a:lnTo>
                  <a:pt x="19775" y="29824"/>
                </a:lnTo>
                <a:lnTo>
                  <a:pt x="19654" y="29703"/>
                </a:lnTo>
                <a:lnTo>
                  <a:pt x="19393" y="29542"/>
                </a:lnTo>
                <a:lnTo>
                  <a:pt x="19151" y="29381"/>
                </a:lnTo>
                <a:lnTo>
                  <a:pt x="18889" y="29240"/>
                </a:lnTo>
                <a:lnTo>
                  <a:pt x="18607" y="29119"/>
                </a:lnTo>
                <a:lnTo>
                  <a:pt x="18345" y="29019"/>
                </a:lnTo>
                <a:lnTo>
                  <a:pt x="18084" y="28938"/>
                </a:lnTo>
                <a:lnTo>
                  <a:pt x="17802" y="28878"/>
                </a:lnTo>
                <a:lnTo>
                  <a:pt x="17540" y="28838"/>
                </a:lnTo>
                <a:lnTo>
                  <a:pt x="17258" y="28797"/>
                </a:lnTo>
                <a:lnTo>
                  <a:pt x="16976" y="28797"/>
                </a:lnTo>
                <a:lnTo>
                  <a:pt x="16694" y="28817"/>
                </a:lnTo>
                <a:lnTo>
                  <a:pt x="16412" y="28838"/>
                </a:lnTo>
                <a:lnTo>
                  <a:pt x="16090" y="28898"/>
                </a:lnTo>
                <a:lnTo>
                  <a:pt x="15748" y="28999"/>
                </a:lnTo>
                <a:lnTo>
                  <a:pt x="15405" y="29119"/>
                </a:lnTo>
                <a:lnTo>
                  <a:pt x="15063" y="29281"/>
                </a:lnTo>
                <a:lnTo>
                  <a:pt x="14741" y="29482"/>
                </a:lnTo>
                <a:lnTo>
                  <a:pt x="14439" y="29683"/>
                </a:lnTo>
                <a:lnTo>
                  <a:pt x="14157" y="29925"/>
                </a:lnTo>
                <a:lnTo>
                  <a:pt x="13895" y="30207"/>
                </a:lnTo>
                <a:lnTo>
                  <a:pt x="13513" y="29563"/>
                </a:lnTo>
                <a:lnTo>
                  <a:pt x="12949" y="28576"/>
                </a:lnTo>
                <a:lnTo>
                  <a:pt x="12445" y="27589"/>
                </a:lnTo>
                <a:lnTo>
                  <a:pt x="11962" y="26602"/>
                </a:lnTo>
                <a:lnTo>
                  <a:pt x="11539" y="25575"/>
                </a:lnTo>
                <a:lnTo>
                  <a:pt x="11136" y="24548"/>
                </a:lnTo>
                <a:lnTo>
                  <a:pt x="10794" y="23501"/>
                </a:lnTo>
                <a:lnTo>
                  <a:pt x="10472" y="22434"/>
                </a:lnTo>
                <a:lnTo>
                  <a:pt x="10190" y="21346"/>
                </a:lnTo>
                <a:lnTo>
                  <a:pt x="9948" y="20259"/>
                </a:lnTo>
                <a:lnTo>
                  <a:pt x="9747" y="19151"/>
                </a:lnTo>
                <a:lnTo>
                  <a:pt x="9666" y="18608"/>
                </a:lnTo>
                <a:lnTo>
                  <a:pt x="9586" y="18064"/>
                </a:lnTo>
                <a:lnTo>
                  <a:pt x="9465" y="16997"/>
                </a:lnTo>
                <a:lnTo>
                  <a:pt x="9364" y="16050"/>
                </a:lnTo>
                <a:lnTo>
                  <a:pt x="9324" y="15567"/>
                </a:lnTo>
                <a:lnTo>
                  <a:pt x="9243" y="15104"/>
                </a:lnTo>
                <a:lnTo>
                  <a:pt x="9404" y="15023"/>
                </a:lnTo>
                <a:lnTo>
                  <a:pt x="9545" y="14923"/>
                </a:lnTo>
                <a:lnTo>
                  <a:pt x="9848" y="14721"/>
                </a:lnTo>
                <a:lnTo>
                  <a:pt x="10291" y="14459"/>
                </a:lnTo>
                <a:lnTo>
                  <a:pt x="10754" y="14218"/>
                </a:lnTo>
                <a:lnTo>
                  <a:pt x="11257" y="13976"/>
                </a:lnTo>
                <a:lnTo>
                  <a:pt x="11781" y="13775"/>
                </a:lnTo>
                <a:lnTo>
                  <a:pt x="12284" y="13614"/>
                </a:lnTo>
                <a:lnTo>
                  <a:pt x="12828" y="13453"/>
                </a:lnTo>
                <a:lnTo>
                  <a:pt x="13372" y="13332"/>
                </a:lnTo>
                <a:lnTo>
                  <a:pt x="13935" y="13231"/>
                </a:lnTo>
                <a:lnTo>
                  <a:pt x="14499" y="13171"/>
                </a:lnTo>
                <a:lnTo>
                  <a:pt x="15063" y="13110"/>
                </a:lnTo>
                <a:lnTo>
                  <a:pt x="15627" y="13090"/>
                </a:lnTo>
                <a:close/>
                <a:moveTo>
                  <a:pt x="16936" y="30428"/>
                </a:moveTo>
                <a:lnTo>
                  <a:pt x="17218" y="30449"/>
                </a:lnTo>
                <a:lnTo>
                  <a:pt x="17500" y="30489"/>
                </a:lnTo>
                <a:lnTo>
                  <a:pt x="17782" y="30549"/>
                </a:lnTo>
                <a:lnTo>
                  <a:pt x="18043" y="30650"/>
                </a:lnTo>
                <a:lnTo>
                  <a:pt x="18305" y="30771"/>
                </a:lnTo>
                <a:lnTo>
                  <a:pt x="18547" y="30912"/>
                </a:lnTo>
                <a:lnTo>
                  <a:pt x="18688" y="31113"/>
                </a:lnTo>
                <a:lnTo>
                  <a:pt x="18849" y="31274"/>
                </a:lnTo>
                <a:lnTo>
                  <a:pt x="19030" y="31395"/>
                </a:lnTo>
                <a:lnTo>
                  <a:pt x="19232" y="31476"/>
                </a:lnTo>
                <a:lnTo>
                  <a:pt x="18950" y="31757"/>
                </a:lnTo>
                <a:lnTo>
                  <a:pt x="18627" y="31999"/>
                </a:lnTo>
                <a:lnTo>
                  <a:pt x="18386" y="32160"/>
                </a:lnTo>
                <a:lnTo>
                  <a:pt x="18144" y="32301"/>
                </a:lnTo>
                <a:lnTo>
                  <a:pt x="17882" y="32402"/>
                </a:lnTo>
                <a:lnTo>
                  <a:pt x="17621" y="32503"/>
                </a:lnTo>
                <a:lnTo>
                  <a:pt x="17359" y="32563"/>
                </a:lnTo>
                <a:lnTo>
                  <a:pt x="17097" y="32583"/>
                </a:lnTo>
                <a:lnTo>
                  <a:pt x="16835" y="32603"/>
                </a:lnTo>
                <a:lnTo>
                  <a:pt x="16573" y="32583"/>
                </a:lnTo>
                <a:lnTo>
                  <a:pt x="16312" y="32543"/>
                </a:lnTo>
                <a:lnTo>
                  <a:pt x="16070" y="32482"/>
                </a:lnTo>
                <a:lnTo>
                  <a:pt x="15828" y="32382"/>
                </a:lnTo>
                <a:lnTo>
                  <a:pt x="15587" y="32261"/>
                </a:lnTo>
                <a:lnTo>
                  <a:pt x="15345" y="32120"/>
                </a:lnTo>
                <a:lnTo>
                  <a:pt x="15124" y="31959"/>
                </a:lnTo>
                <a:lnTo>
                  <a:pt x="14922" y="31778"/>
                </a:lnTo>
                <a:lnTo>
                  <a:pt x="14721" y="31556"/>
                </a:lnTo>
                <a:lnTo>
                  <a:pt x="15023" y="31274"/>
                </a:lnTo>
                <a:lnTo>
                  <a:pt x="15325" y="30992"/>
                </a:lnTo>
                <a:lnTo>
                  <a:pt x="15567" y="30831"/>
                </a:lnTo>
                <a:lnTo>
                  <a:pt x="15808" y="30690"/>
                </a:lnTo>
                <a:lnTo>
                  <a:pt x="16090" y="30590"/>
                </a:lnTo>
                <a:lnTo>
                  <a:pt x="16352" y="30509"/>
                </a:lnTo>
                <a:lnTo>
                  <a:pt x="16654" y="30449"/>
                </a:lnTo>
                <a:lnTo>
                  <a:pt x="16936" y="30428"/>
                </a:lnTo>
                <a:close/>
                <a:moveTo>
                  <a:pt x="3565" y="1"/>
                </a:moveTo>
                <a:lnTo>
                  <a:pt x="3444" y="21"/>
                </a:lnTo>
                <a:lnTo>
                  <a:pt x="3343" y="81"/>
                </a:lnTo>
                <a:lnTo>
                  <a:pt x="3242" y="162"/>
                </a:lnTo>
                <a:lnTo>
                  <a:pt x="3162" y="242"/>
                </a:lnTo>
                <a:lnTo>
                  <a:pt x="3081" y="363"/>
                </a:lnTo>
                <a:lnTo>
                  <a:pt x="3021" y="484"/>
                </a:lnTo>
                <a:lnTo>
                  <a:pt x="2961" y="605"/>
                </a:lnTo>
                <a:lnTo>
                  <a:pt x="2860" y="887"/>
                </a:lnTo>
                <a:lnTo>
                  <a:pt x="2779" y="1169"/>
                </a:lnTo>
                <a:lnTo>
                  <a:pt x="2679" y="1632"/>
                </a:lnTo>
                <a:lnTo>
                  <a:pt x="2638" y="1894"/>
                </a:lnTo>
                <a:lnTo>
                  <a:pt x="2598" y="2155"/>
                </a:lnTo>
                <a:lnTo>
                  <a:pt x="2558" y="2699"/>
                </a:lnTo>
                <a:lnTo>
                  <a:pt x="2538" y="3223"/>
                </a:lnTo>
                <a:lnTo>
                  <a:pt x="2558" y="3746"/>
                </a:lnTo>
                <a:lnTo>
                  <a:pt x="2598" y="4350"/>
                </a:lnTo>
                <a:lnTo>
                  <a:pt x="2477" y="4270"/>
                </a:lnTo>
                <a:lnTo>
                  <a:pt x="2256" y="4129"/>
                </a:lnTo>
                <a:lnTo>
                  <a:pt x="2034" y="3988"/>
                </a:lnTo>
                <a:lnTo>
                  <a:pt x="1793" y="3867"/>
                </a:lnTo>
                <a:lnTo>
                  <a:pt x="1551" y="3766"/>
                </a:lnTo>
                <a:lnTo>
                  <a:pt x="1289" y="3686"/>
                </a:lnTo>
                <a:lnTo>
                  <a:pt x="1027" y="3605"/>
                </a:lnTo>
                <a:lnTo>
                  <a:pt x="766" y="3565"/>
                </a:lnTo>
                <a:lnTo>
                  <a:pt x="423" y="3565"/>
                </a:lnTo>
                <a:lnTo>
                  <a:pt x="363" y="3585"/>
                </a:lnTo>
                <a:lnTo>
                  <a:pt x="222" y="3666"/>
                </a:lnTo>
                <a:lnTo>
                  <a:pt x="121" y="3766"/>
                </a:lnTo>
                <a:lnTo>
                  <a:pt x="41" y="3887"/>
                </a:lnTo>
                <a:lnTo>
                  <a:pt x="0" y="4028"/>
                </a:lnTo>
                <a:lnTo>
                  <a:pt x="0" y="4169"/>
                </a:lnTo>
                <a:lnTo>
                  <a:pt x="0" y="4230"/>
                </a:lnTo>
                <a:lnTo>
                  <a:pt x="41" y="4310"/>
                </a:lnTo>
                <a:lnTo>
                  <a:pt x="81" y="4371"/>
                </a:lnTo>
                <a:lnTo>
                  <a:pt x="141" y="4431"/>
                </a:lnTo>
                <a:lnTo>
                  <a:pt x="524" y="4693"/>
                </a:lnTo>
                <a:lnTo>
                  <a:pt x="907" y="4914"/>
                </a:lnTo>
                <a:lnTo>
                  <a:pt x="1309" y="5136"/>
                </a:lnTo>
                <a:lnTo>
                  <a:pt x="1692" y="5377"/>
                </a:lnTo>
                <a:lnTo>
                  <a:pt x="2034" y="5639"/>
                </a:lnTo>
                <a:lnTo>
                  <a:pt x="2377" y="5921"/>
                </a:lnTo>
                <a:lnTo>
                  <a:pt x="2658" y="6203"/>
                </a:lnTo>
                <a:lnTo>
                  <a:pt x="2799" y="6364"/>
                </a:lnTo>
                <a:lnTo>
                  <a:pt x="2961" y="6485"/>
                </a:lnTo>
                <a:lnTo>
                  <a:pt x="3182" y="7210"/>
                </a:lnTo>
                <a:lnTo>
                  <a:pt x="3424" y="7935"/>
                </a:lnTo>
                <a:lnTo>
                  <a:pt x="3625" y="8398"/>
                </a:lnTo>
                <a:lnTo>
                  <a:pt x="3826" y="8861"/>
                </a:lnTo>
                <a:lnTo>
                  <a:pt x="4048" y="9324"/>
                </a:lnTo>
                <a:lnTo>
                  <a:pt x="4290" y="9767"/>
                </a:lnTo>
                <a:lnTo>
                  <a:pt x="3927" y="9687"/>
                </a:lnTo>
                <a:lnTo>
                  <a:pt x="3565" y="9606"/>
                </a:lnTo>
                <a:lnTo>
                  <a:pt x="2820" y="9506"/>
                </a:lnTo>
                <a:lnTo>
                  <a:pt x="2437" y="9465"/>
                </a:lnTo>
                <a:lnTo>
                  <a:pt x="2054" y="9445"/>
                </a:lnTo>
                <a:lnTo>
                  <a:pt x="1893" y="9445"/>
                </a:lnTo>
                <a:lnTo>
                  <a:pt x="1712" y="9465"/>
                </a:lnTo>
                <a:lnTo>
                  <a:pt x="1511" y="9506"/>
                </a:lnTo>
                <a:lnTo>
                  <a:pt x="1329" y="9586"/>
                </a:lnTo>
                <a:lnTo>
                  <a:pt x="1148" y="9667"/>
                </a:lnTo>
                <a:lnTo>
                  <a:pt x="1068" y="9727"/>
                </a:lnTo>
                <a:lnTo>
                  <a:pt x="1007" y="9788"/>
                </a:lnTo>
                <a:lnTo>
                  <a:pt x="967" y="9868"/>
                </a:lnTo>
                <a:lnTo>
                  <a:pt x="927" y="9949"/>
                </a:lnTo>
                <a:lnTo>
                  <a:pt x="907" y="10029"/>
                </a:lnTo>
                <a:lnTo>
                  <a:pt x="907" y="10130"/>
                </a:lnTo>
                <a:lnTo>
                  <a:pt x="947" y="10311"/>
                </a:lnTo>
                <a:lnTo>
                  <a:pt x="1007" y="10452"/>
                </a:lnTo>
                <a:lnTo>
                  <a:pt x="1088" y="10573"/>
                </a:lnTo>
                <a:lnTo>
                  <a:pt x="1209" y="10674"/>
                </a:lnTo>
                <a:lnTo>
                  <a:pt x="1329" y="10774"/>
                </a:lnTo>
                <a:lnTo>
                  <a:pt x="1470" y="10855"/>
                </a:lnTo>
                <a:lnTo>
                  <a:pt x="1631" y="10915"/>
                </a:lnTo>
                <a:lnTo>
                  <a:pt x="1793" y="10976"/>
                </a:lnTo>
                <a:lnTo>
                  <a:pt x="2135" y="11076"/>
                </a:lnTo>
                <a:lnTo>
                  <a:pt x="2477" y="11137"/>
                </a:lnTo>
                <a:lnTo>
                  <a:pt x="2820" y="11197"/>
                </a:lnTo>
                <a:lnTo>
                  <a:pt x="3122" y="11258"/>
                </a:lnTo>
                <a:lnTo>
                  <a:pt x="3746" y="11399"/>
                </a:lnTo>
                <a:lnTo>
                  <a:pt x="4350" y="11580"/>
                </a:lnTo>
                <a:lnTo>
                  <a:pt x="4692" y="11721"/>
                </a:lnTo>
                <a:lnTo>
                  <a:pt x="5015" y="11882"/>
                </a:lnTo>
                <a:lnTo>
                  <a:pt x="5337" y="12043"/>
                </a:lnTo>
                <a:lnTo>
                  <a:pt x="5518" y="12103"/>
                </a:lnTo>
                <a:lnTo>
                  <a:pt x="5679" y="12164"/>
                </a:lnTo>
                <a:lnTo>
                  <a:pt x="5820" y="12184"/>
                </a:lnTo>
                <a:lnTo>
                  <a:pt x="5941" y="12184"/>
                </a:lnTo>
                <a:lnTo>
                  <a:pt x="6444" y="12748"/>
                </a:lnTo>
                <a:lnTo>
                  <a:pt x="6948" y="13271"/>
                </a:lnTo>
                <a:lnTo>
                  <a:pt x="7350" y="13614"/>
                </a:lnTo>
                <a:lnTo>
                  <a:pt x="7773" y="13956"/>
                </a:lnTo>
                <a:lnTo>
                  <a:pt x="8096" y="14218"/>
                </a:lnTo>
                <a:lnTo>
                  <a:pt x="8257" y="14339"/>
                </a:lnTo>
                <a:lnTo>
                  <a:pt x="8438" y="14439"/>
                </a:lnTo>
                <a:lnTo>
                  <a:pt x="8377" y="14480"/>
                </a:lnTo>
                <a:lnTo>
                  <a:pt x="8317" y="14540"/>
                </a:lnTo>
                <a:lnTo>
                  <a:pt x="8257" y="14600"/>
                </a:lnTo>
                <a:lnTo>
                  <a:pt x="8216" y="14661"/>
                </a:lnTo>
                <a:lnTo>
                  <a:pt x="7934" y="14721"/>
                </a:lnTo>
                <a:lnTo>
                  <a:pt x="7653" y="14822"/>
                </a:lnTo>
                <a:lnTo>
                  <a:pt x="7411" y="14943"/>
                </a:lnTo>
                <a:lnTo>
                  <a:pt x="7210" y="15084"/>
                </a:lnTo>
                <a:lnTo>
                  <a:pt x="6867" y="15366"/>
                </a:lnTo>
                <a:lnTo>
                  <a:pt x="6525" y="15668"/>
                </a:lnTo>
                <a:lnTo>
                  <a:pt x="6203" y="15990"/>
                </a:lnTo>
                <a:lnTo>
                  <a:pt x="5880" y="16312"/>
                </a:lnTo>
                <a:lnTo>
                  <a:pt x="5578" y="16654"/>
                </a:lnTo>
                <a:lnTo>
                  <a:pt x="5296" y="17017"/>
                </a:lnTo>
                <a:lnTo>
                  <a:pt x="5015" y="17379"/>
                </a:lnTo>
                <a:lnTo>
                  <a:pt x="4753" y="17762"/>
                </a:lnTo>
                <a:lnTo>
                  <a:pt x="4511" y="18165"/>
                </a:lnTo>
                <a:lnTo>
                  <a:pt x="4290" y="18567"/>
                </a:lnTo>
                <a:lnTo>
                  <a:pt x="4068" y="18970"/>
                </a:lnTo>
                <a:lnTo>
                  <a:pt x="3887" y="19393"/>
                </a:lnTo>
                <a:lnTo>
                  <a:pt x="3806" y="19574"/>
                </a:lnTo>
                <a:lnTo>
                  <a:pt x="3806" y="19756"/>
                </a:lnTo>
                <a:lnTo>
                  <a:pt x="3826" y="19937"/>
                </a:lnTo>
                <a:lnTo>
                  <a:pt x="3887" y="20078"/>
                </a:lnTo>
                <a:lnTo>
                  <a:pt x="3988" y="20219"/>
                </a:lnTo>
                <a:lnTo>
                  <a:pt x="4128" y="20319"/>
                </a:lnTo>
                <a:lnTo>
                  <a:pt x="4290" y="20400"/>
                </a:lnTo>
                <a:lnTo>
                  <a:pt x="4491" y="20440"/>
                </a:lnTo>
                <a:lnTo>
                  <a:pt x="4833" y="20460"/>
                </a:lnTo>
                <a:lnTo>
                  <a:pt x="5155" y="20440"/>
                </a:lnTo>
                <a:lnTo>
                  <a:pt x="5498" y="20380"/>
                </a:lnTo>
                <a:lnTo>
                  <a:pt x="5820" y="20279"/>
                </a:lnTo>
                <a:lnTo>
                  <a:pt x="6122" y="20158"/>
                </a:lnTo>
                <a:lnTo>
                  <a:pt x="6444" y="20038"/>
                </a:lnTo>
                <a:lnTo>
                  <a:pt x="6746" y="19876"/>
                </a:lnTo>
                <a:lnTo>
                  <a:pt x="7028" y="19695"/>
                </a:lnTo>
                <a:lnTo>
                  <a:pt x="7330" y="19514"/>
                </a:lnTo>
                <a:lnTo>
                  <a:pt x="7612" y="19313"/>
                </a:lnTo>
                <a:lnTo>
                  <a:pt x="8176" y="18930"/>
                </a:lnTo>
                <a:lnTo>
                  <a:pt x="8196" y="18910"/>
                </a:lnTo>
                <a:lnTo>
                  <a:pt x="8277" y="19413"/>
                </a:lnTo>
                <a:lnTo>
                  <a:pt x="8357" y="19977"/>
                </a:lnTo>
                <a:lnTo>
                  <a:pt x="8458" y="20561"/>
                </a:lnTo>
                <a:lnTo>
                  <a:pt x="8559" y="21125"/>
                </a:lnTo>
                <a:lnTo>
                  <a:pt x="8680" y="21689"/>
                </a:lnTo>
                <a:lnTo>
                  <a:pt x="8961" y="22816"/>
                </a:lnTo>
                <a:lnTo>
                  <a:pt x="9284" y="23924"/>
                </a:lnTo>
                <a:lnTo>
                  <a:pt x="9465" y="24468"/>
                </a:lnTo>
                <a:lnTo>
                  <a:pt x="9646" y="25032"/>
                </a:lnTo>
                <a:lnTo>
                  <a:pt x="10069" y="26119"/>
                </a:lnTo>
                <a:lnTo>
                  <a:pt x="10512" y="27206"/>
                </a:lnTo>
                <a:lnTo>
                  <a:pt x="11015" y="28274"/>
                </a:lnTo>
                <a:lnTo>
                  <a:pt x="11519" y="29260"/>
                </a:lnTo>
                <a:lnTo>
                  <a:pt x="12063" y="30247"/>
                </a:lnTo>
                <a:lnTo>
                  <a:pt x="12345" y="30730"/>
                </a:lnTo>
                <a:lnTo>
                  <a:pt x="12486" y="30992"/>
                </a:lnTo>
                <a:lnTo>
                  <a:pt x="12647" y="31234"/>
                </a:lnTo>
                <a:lnTo>
                  <a:pt x="12808" y="31455"/>
                </a:lnTo>
                <a:lnTo>
                  <a:pt x="12989" y="31677"/>
                </a:lnTo>
                <a:lnTo>
                  <a:pt x="13210" y="31858"/>
                </a:lnTo>
                <a:lnTo>
                  <a:pt x="13432" y="31999"/>
                </a:lnTo>
                <a:lnTo>
                  <a:pt x="13452" y="32019"/>
                </a:lnTo>
                <a:lnTo>
                  <a:pt x="13553" y="32080"/>
                </a:lnTo>
                <a:lnTo>
                  <a:pt x="13653" y="32140"/>
                </a:lnTo>
                <a:lnTo>
                  <a:pt x="13754" y="32160"/>
                </a:lnTo>
                <a:lnTo>
                  <a:pt x="13875" y="32160"/>
                </a:lnTo>
                <a:lnTo>
                  <a:pt x="13935" y="32321"/>
                </a:lnTo>
                <a:lnTo>
                  <a:pt x="13996" y="32462"/>
                </a:lnTo>
                <a:lnTo>
                  <a:pt x="14157" y="32744"/>
                </a:lnTo>
                <a:lnTo>
                  <a:pt x="14358" y="32986"/>
                </a:lnTo>
                <a:lnTo>
                  <a:pt x="14580" y="33207"/>
                </a:lnTo>
                <a:lnTo>
                  <a:pt x="14842" y="33389"/>
                </a:lnTo>
                <a:lnTo>
                  <a:pt x="15124" y="33550"/>
                </a:lnTo>
                <a:lnTo>
                  <a:pt x="15405" y="33691"/>
                </a:lnTo>
                <a:lnTo>
                  <a:pt x="15728" y="33791"/>
                </a:lnTo>
                <a:lnTo>
                  <a:pt x="16050" y="33872"/>
                </a:lnTo>
                <a:lnTo>
                  <a:pt x="16372" y="33932"/>
                </a:lnTo>
                <a:lnTo>
                  <a:pt x="16714" y="33952"/>
                </a:lnTo>
                <a:lnTo>
                  <a:pt x="17037" y="33952"/>
                </a:lnTo>
                <a:lnTo>
                  <a:pt x="17379" y="33932"/>
                </a:lnTo>
                <a:lnTo>
                  <a:pt x="17681" y="33892"/>
                </a:lnTo>
                <a:lnTo>
                  <a:pt x="18003" y="33832"/>
                </a:lnTo>
                <a:lnTo>
                  <a:pt x="18285" y="33731"/>
                </a:lnTo>
                <a:lnTo>
                  <a:pt x="18668" y="33570"/>
                </a:lnTo>
                <a:lnTo>
                  <a:pt x="19050" y="33389"/>
                </a:lnTo>
                <a:lnTo>
                  <a:pt x="19393" y="33167"/>
                </a:lnTo>
                <a:lnTo>
                  <a:pt x="19715" y="32925"/>
                </a:lnTo>
                <a:lnTo>
                  <a:pt x="20037" y="32644"/>
                </a:lnTo>
                <a:lnTo>
                  <a:pt x="20339" y="32362"/>
                </a:lnTo>
                <a:lnTo>
                  <a:pt x="20621" y="32060"/>
                </a:lnTo>
                <a:lnTo>
                  <a:pt x="20883" y="31737"/>
                </a:lnTo>
                <a:lnTo>
                  <a:pt x="21145" y="31415"/>
                </a:lnTo>
                <a:lnTo>
                  <a:pt x="21386" y="31073"/>
                </a:lnTo>
                <a:lnTo>
                  <a:pt x="21628" y="30730"/>
                </a:lnTo>
                <a:lnTo>
                  <a:pt x="21849" y="30368"/>
                </a:lnTo>
                <a:lnTo>
                  <a:pt x="22272" y="29643"/>
                </a:lnTo>
                <a:lnTo>
                  <a:pt x="22675" y="28938"/>
                </a:lnTo>
                <a:lnTo>
                  <a:pt x="22997" y="28314"/>
                </a:lnTo>
                <a:lnTo>
                  <a:pt x="23319" y="27690"/>
                </a:lnTo>
                <a:lnTo>
                  <a:pt x="23621" y="27045"/>
                </a:lnTo>
                <a:lnTo>
                  <a:pt x="23924" y="26421"/>
                </a:lnTo>
                <a:lnTo>
                  <a:pt x="24185" y="25777"/>
                </a:lnTo>
                <a:lnTo>
                  <a:pt x="24447" y="25112"/>
                </a:lnTo>
                <a:lnTo>
                  <a:pt x="24709" y="24468"/>
                </a:lnTo>
                <a:lnTo>
                  <a:pt x="24951" y="23803"/>
                </a:lnTo>
                <a:lnTo>
                  <a:pt x="25172" y="23139"/>
                </a:lnTo>
                <a:lnTo>
                  <a:pt x="25373" y="22474"/>
                </a:lnTo>
                <a:lnTo>
                  <a:pt x="25575" y="21810"/>
                </a:lnTo>
                <a:lnTo>
                  <a:pt x="25756" y="21125"/>
                </a:lnTo>
                <a:lnTo>
                  <a:pt x="25937" y="20440"/>
                </a:lnTo>
                <a:lnTo>
                  <a:pt x="26078" y="19756"/>
                </a:lnTo>
                <a:lnTo>
                  <a:pt x="26239" y="19071"/>
                </a:lnTo>
                <a:lnTo>
                  <a:pt x="26360" y="18386"/>
                </a:lnTo>
                <a:lnTo>
                  <a:pt x="26682" y="18527"/>
                </a:lnTo>
                <a:lnTo>
                  <a:pt x="27005" y="18648"/>
                </a:lnTo>
                <a:lnTo>
                  <a:pt x="27327" y="18749"/>
                </a:lnTo>
                <a:lnTo>
                  <a:pt x="27609" y="18849"/>
                </a:lnTo>
                <a:lnTo>
                  <a:pt x="29864" y="19715"/>
                </a:lnTo>
                <a:lnTo>
                  <a:pt x="29965" y="19735"/>
                </a:lnTo>
                <a:lnTo>
                  <a:pt x="30065" y="19756"/>
                </a:lnTo>
                <a:lnTo>
                  <a:pt x="30146" y="19735"/>
                </a:lnTo>
                <a:lnTo>
                  <a:pt x="30247" y="19715"/>
                </a:lnTo>
                <a:lnTo>
                  <a:pt x="30327" y="19695"/>
                </a:lnTo>
                <a:lnTo>
                  <a:pt x="30408" y="19655"/>
                </a:lnTo>
                <a:lnTo>
                  <a:pt x="30549" y="19534"/>
                </a:lnTo>
                <a:lnTo>
                  <a:pt x="30649" y="19373"/>
                </a:lnTo>
                <a:lnTo>
                  <a:pt x="30730" y="19192"/>
                </a:lnTo>
                <a:lnTo>
                  <a:pt x="30750" y="19010"/>
                </a:lnTo>
                <a:lnTo>
                  <a:pt x="30750" y="18930"/>
                </a:lnTo>
                <a:lnTo>
                  <a:pt x="30730" y="18829"/>
                </a:lnTo>
                <a:lnTo>
                  <a:pt x="30629" y="18447"/>
                </a:lnTo>
                <a:lnTo>
                  <a:pt x="30508" y="18064"/>
                </a:lnTo>
                <a:lnTo>
                  <a:pt x="30368" y="17681"/>
                </a:lnTo>
                <a:lnTo>
                  <a:pt x="30206" y="17339"/>
                </a:lnTo>
                <a:lnTo>
                  <a:pt x="30005" y="16977"/>
                </a:lnTo>
                <a:lnTo>
                  <a:pt x="29804" y="16634"/>
                </a:lnTo>
                <a:lnTo>
                  <a:pt x="29582" y="16312"/>
                </a:lnTo>
                <a:lnTo>
                  <a:pt x="29341" y="15990"/>
                </a:lnTo>
                <a:lnTo>
                  <a:pt x="29079" y="15688"/>
                </a:lnTo>
                <a:lnTo>
                  <a:pt x="28797" y="15406"/>
                </a:lnTo>
                <a:lnTo>
                  <a:pt x="28495" y="15144"/>
                </a:lnTo>
                <a:lnTo>
                  <a:pt x="28173" y="14902"/>
                </a:lnTo>
                <a:lnTo>
                  <a:pt x="27830" y="14661"/>
                </a:lnTo>
                <a:lnTo>
                  <a:pt x="27649" y="14540"/>
                </a:lnTo>
                <a:lnTo>
                  <a:pt x="27468" y="14439"/>
                </a:lnTo>
                <a:lnTo>
                  <a:pt x="27266" y="14339"/>
                </a:lnTo>
                <a:lnTo>
                  <a:pt x="27065" y="14278"/>
                </a:lnTo>
                <a:lnTo>
                  <a:pt x="26864" y="14238"/>
                </a:lnTo>
                <a:lnTo>
                  <a:pt x="26642" y="14218"/>
                </a:lnTo>
                <a:lnTo>
                  <a:pt x="26541" y="14117"/>
                </a:lnTo>
                <a:lnTo>
                  <a:pt x="26400" y="14057"/>
                </a:lnTo>
                <a:lnTo>
                  <a:pt x="26259" y="14016"/>
                </a:lnTo>
                <a:lnTo>
                  <a:pt x="26119" y="13996"/>
                </a:lnTo>
                <a:lnTo>
                  <a:pt x="26380" y="13694"/>
                </a:lnTo>
                <a:lnTo>
                  <a:pt x="26622" y="13392"/>
                </a:lnTo>
                <a:lnTo>
                  <a:pt x="27085" y="12748"/>
                </a:lnTo>
                <a:lnTo>
                  <a:pt x="27488" y="12184"/>
                </a:lnTo>
                <a:lnTo>
                  <a:pt x="27870" y="11620"/>
                </a:lnTo>
                <a:lnTo>
                  <a:pt x="28152" y="11580"/>
                </a:lnTo>
                <a:lnTo>
                  <a:pt x="28434" y="11540"/>
                </a:lnTo>
                <a:lnTo>
                  <a:pt x="29079" y="11439"/>
                </a:lnTo>
                <a:lnTo>
                  <a:pt x="29723" y="11378"/>
                </a:lnTo>
                <a:lnTo>
                  <a:pt x="30408" y="11358"/>
                </a:lnTo>
                <a:lnTo>
                  <a:pt x="31092" y="11378"/>
                </a:lnTo>
                <a:lnTo>
                  <a:pt x="31374" y="11399"/>
                </a:lnTo>
                <a:lnTo>
                  <a:pt x="31676" y="11459"/>
                </a:lnTo>
                <a:lnTo>
                  <a:pt x="31979" y="11499"/>
                </a:lnTo>
                <a:lnTo>
                  <a:pt x="32260" y="11499"/>
                </a:lnTo>
                <a:lnTo>
                  <a:pt x="32422" y="11479"/>
                </a:lnTo>
                <a:lnTo>
                  <a:pt x="32562" y="11439"/>
                </a:lnTo>
                <a:lnTo>
                  <a:pt x="32683" y="11358"/>
                </a:lnTo>
                <a:lnTo>
                  <a:pt x="32784" y="11237"/>
                </a:lnTo>
                <a:lnTo>
                  <a:pt x="32844" y="11117"/>
                </a:lnTo>
                <a:lnTo>
                  <a:pt x="32905" y="10976"/>
                </a:lnTo>
                <a:lnTo>
                  <a:pt x="32905" y="10835"/>
                </a:lnTo>
                <a:lnTo>
                  <a:pt x="32885" y="10674"/>
                </a:lnTo>
                <a:lnTo>
                  <a:pt x="32824" y="10492"/>
                </a:lnTo>
                <a:lnTo>
                  <a:pt x="32724" y="10331"/>
                </a:lnTo>
                <a:lnTo>
                  <a:pt x="32583" y="10190"/>
                </a:lnTo>
                <a:lnTo>
                  <a:pt x="32442" y="10090"/>
                </a:lnTo>
                <a:lnTo>
                  <a:pt x="32260" y="10009"/>
                </a:lnTo>
                <a:lnTo>
                  <a:pt x="32079" y="9949"/>
                </a:lnTo>
                <a:lnTo>
                  <a:pt x="31878" y="9908"/>
                </a:lnTo>
                <a:lnTo>
                  <a:pt x="31697" y="9888"/>
                </a:lnTo>
                <a:lnTo>
                  <a:pt x="31274" y="9848"/>
                </a:lnTo>
                <a:lnTo>
                  <a:pt x="30871" y="9828"/>
                </a:lnTo>
                <a:lnTo>
                  <a:pt x="30448" y="9808"/>
                </a:lnTo>
                <a:lnTo>
                  <a:pt x="30025" y="9828"/>
                </a:lnTo>
                <a:lnTo>
                  <a:pt x="29421" y="9888"/>
                </a:lnTo>
                <a:lnTo>
                  <a:pt x="28837" y="9989"/>
                </a:lnTo>
                <a:lnTo>
                  <a:pt x="29139" y="9385"/>
                </a:lnTo>
                <a:lnTo>
                  <a:pt x="29421" y="8781"/>
                </a:lnTo>
                <a:lnTo>
                  <a:pt x="29703" y="8156"/>
                </a:lnTo>
                <a:lnTo>
                  <a:pt x="29965" y="7532"/>
                </a:lnTo>
                <a:lnTo>
                  <a:pt x="30086" y="7492"/>
                </a:lnTo>
                <a:lnTo>
                  <a:pt x="30186" y="7452"/>
                </a:lnTo>
                <a:lnTo>
                  <a:pt x="30428" y="7331"/>
                </a:lnTo>
                <a:lnTo>
                  <a:pt x="30871" y="7069"/>
                </a:lnTo>
                <a:lnTo>
                  <a:pt x="31173" y="6908"/>
                </a:lnTo>
                <a:lnTo>
                  <a:pt x="31515" y="6767"/>
                </a:lnTo>
                <a:lnTo>
                  <a:pt x="31838" y="6646"/>
                </a:lnTo>
                <a:lnTo>
                  <a:pt x="32180" y="6545"/>
                </a:lnTo>
                <a:lnTo>
                  <a:pt x="32502" y="6465"/>
                </a:lnTo>
                <a:lnTo>
                  <a:pt x="32824" y="6404"/>
                </a:lnTo>
                <a:lnTo>
                  <a:pt x="33146" y="6384"/>
                </a:lnTo>
                <a:lnTo>
                  <a:pt x="33469" y="6364"/>
                </a:lnTo>
                <a:lnTo>
                  <a:pt x="33831" y="6384"/>
                </a:lnTo>
                <a:lnTo>
                  <a:pt x="34194" y="6404"/>
                </a:lnTo>
                <a:lnTo>
                  <a:pt x="34375" y="6425"/>
                </a:lnTo>
                <a:lnTo>
                  <a:pt x="34556" y="6465"/>
                </a:lnTo>
                <a:lnTo>
                  <a:pt x="34737" y="6485"/>
                </a:lnTo>
                <a:lnTo>
                  <a:pt x="34919" y="6485"/>
                </a:lnTo>
                <a:lnTo>
                  <a:pt x="35039" y="6465"/>
                </a:lnTo>
                <a:lnTo>
                  <a:pt x="35140" y="6425"/>
                </a:lnTo>
                <a:lnTo>
                  <a:pt x="35241" y="6384"/>
                </a:lnTo>
                <a:lnTo>
                  <a:pt x="35321" y="6324"/>
                </a:lnTo>
                <a:lnTo>
                  <a:pt x="35402" y="6243"/>
                </a:lnTo>
                <a:lnTo>
                  <a:pt x="35462" y="6163"/>
                </a:lnTo>
                <a:lnTo>
                  <a:pt x="35523" y="6082"/>
                </a:lnTo>
                <a:lnTo>
                  <a:pt x="35543" y="5982"/>
                </a:lnTo>
                <a:lnTo>
                  <a:pt x="35563" y="5881"/>
                </a:lnTo>
                <a:lnTo>
                  <a:pt x="35583" y="5800"/>
                </a:lnTo>
                <a:lnTo>
                  <a:pt x="35563" y="5700"/>
                </a:lnTo>
                <a:lnTo>
                  <a:pt x="35543" y="5599"/>
                </a:lnTo>
                <a:lnTo>
                  <a:pt x="35503" y="5498"/>
                </a:lnTo>
                <a:lnTo>
                  <a:pt x="35442" y="5418"/>
                </a:lnTo>
                <a:lnTo>
                  <a:pt x="35362" y="5337"/>
                </a:lnTo>
                <a:lnTo>
                  <a:pt x="35261" y="5257"/>
                </a:lnTo>
                <a:lnTo>
                  <a:pt x="35080" y="5156"/>
                </a:lnTo>
                <a:lnTo>
                  <a:pt x="34878" y="5075"/>
                </a:lnTo>
                <a:lnTo>
                  <a:pt x="34677" y="5035"/>
                </a:lnTo>
                <a:lnTo>
                  <a:pt x="34455" y="4995"/>
                </a:lnTo>
                <a:lnTo>
                  <a:pt x="34012" y="4955"/>
                </a:lnTo>
                <a:lnTo>
                  <a:pt x="33589" y="4955"/>
                </a:lnTo>
                <a:lnTo>
                  <a:pt x="33146" y="4975"/>
                </a:lnTo>
                <a:lnTo>
                  <a:pt x="32703" y="5035"/>
                </a:lnTo>
                <a:lnTo>
                  <a:pt x="32260" y="5116"/>
                </a:lnTo>
                <a:lnTo>
                  <a:pt x="31817" y="5236"/>
                </a:lnTo>
                <a:lnTo>
                  <a:pt x="31515" y="5337"/>
                </a:lnTo>
                <a:lnTo>
                  <a:pt x="31193" y="5458"/>
                </a:lnTo>
                <a:lnTo>
                  <a:pt x="30891" y="5599"/>
                </a:lnTo>
                <a:lnTo>
                  <a:pt x="30589" y="5760"/>
                </a:lnTo>
                <a:lnTo>
                  <a:pt x="30589" y="5760"/>
                </a:lnTo>
                <a:lnTo>
                  <a:pt x="30730" y="5257"/>
                </a:lnTo>
                <a:lnTo>
                  <a:pt x="30871" y="4753"/>
                </a:lnTo>
                <a:lnTo>
                  <a:pt x="30992" y="4270"/>
                </a:lnTo>
                <a:lnTo>
                  <a:pt x="31092" y="3766"/>
                </a:lnTo>
                <a:lnTo>
                  <a:pt x="31274" y="2800"/>
                </a:lnTo>
                <a:lnTo>
                  <a:pt x="31334" y="2296"/>
                </a:lnTo>
                <a:lnTo>
                  <a:pt x="31374" y="1813"/>
                </a:lnTo>
                <a:lnTo>
                  <a:pt x="31374" y="1330"/>
                </a:lnTo>
                <a:lnTo>
                  <a:pt x="31354" y="1088"/>
                </a:lnTo>
                <a:lnTo>
                  <a:pt x="31334" y="847"/>
                </a:lnTo>
                <a:lnTo>
                  <a:pt x="31294" y="706"/>
                </a:lnTo>
                <a:lnTo>
                  <a:pt x="31254" y="585"/>
                </a:lnTo>
                <a:lnTo>
                  <a:pt x="31193" y="464"/>
                </a:lnTo>
                <a:lnTo>
                  <a:pt x="31113" y="363"/>
                </a:lnTo>
                <a:lnTo>
                  <a:pt x="31012" y="283"/>
                </a:lnTo>
                <a:lnTo>
                  <a:pt x="31072" y="303"/>
                </a:lnTo>
                <a:lnTo>
                  <a:pt x="31072" y="303"/>
                </a:lnTo>
                <a:lnTo>
                  <a:pt x="30951" y="101"/>
                </a:lnTo>
                <a:lnTo>
                  <a:pt x="30931" y="41"/>
                </a:lnTo>
                <a:lnTo>
                  <a:pt x="30871" y="21"/>
                </a:lnTo>
                <a:lnTo>
                  <a:pt x="30831" y="1"/>
                </a:lnTo>
                <a:lnTo>
                  <a:pt x="30710" y="1"/>
                </a:lnTo>
                <a:lnTo>
                  <a:pt x="30670" y="21"/>
                </a:lnTo>
                <a:lnTo>
                  <a:pt x="30609" y="61"/>
                </a:lnTo>
                <a:lnTo>
                  <a:pt x="30589" y="101"/>
                </a:lnTo>
                <a:lnTo>
                  <a:pt x="30488" y="222"/>
                </a:lnTo>
                <a:lnTo>
                  <a:pt x="30388" y="323"/>
                </a:lnTo>
                <a:lnTo>
                  <a:pt x="30287" y="424"/>
                </a:lnTo>
                <a:lnTo>
                  <a:pt x="30186" y="565"/>
                </a:lnTo>
                <a:lnTo>
                  <a:pt x="30126" y="665"/>
                </a:lnTo>
                <a:lnTo>
                  <a:pt x="30065" y="766"/>
                </a:lnTo>
                <a:lnTo>
                  <a:pt x="30005" y="1008"/>
                </a:lnTo>
                <a:lnTo>
                  <a:pt x="29904" y="1491"/>
                </a:lnTo>
                <a:lnTo>
                  <a:pt x="29723" y="2337"/>
                </a:lnTo>
                <a:lnTo>
                  <a:pt x="29562" y="2035"/>
                </a:lnTo>
                <a:lnTo>
                  <a:pt x="29381" y="1753"/>
                </a:lnTo>
                <a:lnTo>
                  <a:pt x="29179" y="1471"/>
                </a:lnTo>
                <a:lnTo>
                  <a:pt x="28938" y="1209"/>
                </a:lnTo>
                <a:lnTo>
                  <a:pt x="28696" y="988"/>
                </a:lnTo>
                <a:lnTo>
                  <a:pt x="28555" y="907"/>
                </a:lnTo>
                <a:lnTo>
                  <a:pt x="28414" y="806"/>
                </a:lnTo>
                <a:lnTo>
                  <a:pt x="28273" y="746"/>
                </a:lnTo>
                <a:lnTo>
                  <a:pt x="28132" y="685"/>
                </a:lnTo>
                <a:lnTo>
                  <a:pt x="27971" y="625"/>
                </a:lnTo>
                <a:lnTo>
                  <a:pt x="27810" y="605"/>
                </a:lnTo>
                <a:lnTo>
                  <a:pt x="27669" y="585"/>
                </a:lnTo>
                <a:lnTo>
                  <a:pt x="27508" y="625"/>
                </a:lnTo>
                <a:lnTo>
                  <a:pt x="27367" y="706"/>
                </a:lnTo>
                <a:lnTo>
                  <a:pt x="27246" y="806"/>
                </a:lnTo>
                <a:lnTo>
                  <a:pt x="27146" y="927"/>
                </a:lnTo>
                <a:lnTo>
                  <a:pt x="27125" y="1008"/>
                </a:lnTo>
                <a:lnTo>
                  <a:pt x="27105" y="1068"/>
                </a:lnTo>
                <a:lnTo>
                  <a:pt x="27105" y="1149"/>
                </a:lnTo>
                <a:lnTo>
                  <a:pt x="27125" y="1229"/>
                </a:lnTo>
                <a:lnTo>
                  <a:pt x="27166" y="1310"/>
                </a:lnTo>
                <a:lnTo>
                  <a:pt x="27206" y="1390"/>
                </a:lnTo>
                <a:lnTo>
                  <a:pt x="27387" y="1592"/>
                </a:lnTo>
                <a:lnTo>
                  <a:pt x="27568" y="1813"/>
                </a:lnTo>
                <a:lnTo>
                  <a:pt x="27951" y="2216"/>
                </a:lnTo>
                <a:lnTo>
                  <a:pt x="28112" y="2437"/>
                </a:lnTo>
                <a:lnTo>
                  <a:pt x="28273" y="2659"/>
                </a:lnTo>
                <a:lnTo>
                  <a:pt x="28414" y="2901"/>
                </a:lnTo>
                <a:lnTo>
                  <a:pt x="28535" y="3162"/>
                </a:lnTo>
                <a:lnTo>
                  <a:pt x="28616" y="3404"/>
                </a:lnTo>
                <a:lnTo>
                  <a:pt x="28696" y="3646"/>
                </a:lnTo>
                <a:lnTo>
                  <a:pt x="28736" y="3907"/>
                </a:lnTo>
                <a:lnTo>
                  <a:pt x="28757" y="4169"/>
                </a:lnTo>
                <a:lnTo>
                  <a:pt x="28757" y="4451"/>
                </a:lnTo>
                <a:lnTo>
                  <a:pt x="28777" y="4713"/>
                </a:lnTo>
                <a:lnTo>
                  <a:pt x="28817" y="4854"/>
                </a:lnTo>
                <a:lnTo>
                  <a:pt x="28837" y="4995"/>
                </a:lnTo>
                <a:lnTo>
                  <a:pt x="28897" y="5116"/>
                </a:lnTo>
                <a:lnTo>
                  <a:pt x="28958" y="5236"/>
                </a:lnTo>
                <a:lnTo>
                  <a:pt x="28676" y="6082"/>
                </a:lnTo>
                <a:lnTo>
                  <a:pt x="28354" y="6908"/>
                </a:lnTo>
                <a:lnTo>
                  <a:pt x="28072" y="7593"/>
                </a:lnTo>
                <a:lnTo>
                  <a:pt x="27750" y="8257"/>
                </a:lnTo>
                <a:lnTo>
                  <a:pt x="27407" y="8922"/>
                </a:lnTo>
                <a:lnTo>
                  <a:pt x="27045" y="9566"/>
                </a:lnTo>
                <a:lnTo>
                  <a:pt x="26984" y="9163"/>
                </a:lnTo>
                <a:lnTo>
                  <a:pt x="26884" y="8740"/>
                </a:lnTo>
                <a:lnTo>
                  <a:pt x="26763" y="8338"/>
                </a:lnTo>
                <a:lnTo>
                  <a:pt x="26602" y="7955"/>
                </a:lnTo>
                <a:lnTo>
                  <a:pt x="26380" y="7512"/>
                </a:lnTo>
                <a:lnTo>
                  <a:pt x="26119" y="7109"/>
                </a:lnTo>
                <a:lnTo>
                  <a:pt x="25978" y="6908"/>
                </a:lnTo>
                <a:lnTo>
                  <a:pt x="25816" y="6727"/>
                </a:lnTo>
                <a:lnTo>
                  <a:pt x="25655" y="6545"/>
                </a:lnTo>
                <a:lnTo>
                  <a:pt x="25474" y="6364"/>
                </a:lnTo>
                <a:lnTo>
                  <a:pt x="25293" y="6223"/>
                </a:lnTo>
                <a:lnTo>
                  <a:pt x="25092" y="6062"/>
                </a:lnTo>
                <a:lnTo>
                  <a:pt x="24850" y="5921"/>
                </a:lnTo>
                <a:lnTo>
                  <a:pt x="24588" y="5800"/>
                </a:lnTo>
                <a:lnTo>
                  <a:pt x="24326" y="5720"/>
                </a:lnTo>
                <a:lnTo>
                  <a:pt x="24205" y="5700"/>
                </a:lnTo>
                <a:lnTo>
                  <a:pt x="24065" y="5680"/>
                </a:lnTo>
                <a:lnTo>
                  <a:pt x="23944" y="5700"/>
                </a:lnTo>
                <a:lnTo>
                  <a:pt x="23823" y="5720"/>
                </a:lnTo>
                <a:lnTo>
                  <a:pt x="23702" y="5760"/>
                </a:lnTo>
                <a:lnTo>
                  <a:pt x="23601" y="5841"/>
                </a:lnTo>
                <a:lnTo>
                  <a:pt x="23501" y="5921"/>
                </a:lnTo>
                <a:lnTo>
                  <a:pt x="23440" y="6022"/>
                </a:lnTo>
                <a:lnTo>
                  <a:pt x="23400" y="6143"/>
                </a:lnTo>
                <a:lnTo>
                  <a:pt x="23400" y="6223"/>
                </a:lnTo>
                <a:lnTo>
                  <a:pt x="23420" y="6284"/>
                </a:lnTo>
                <a:lnTo>
                  <a:pt x="23481" y="6445"/>
                </a:lnTo>
                <a:lnTo>
                  <a:pt x="23581" y="6606"/>
                </a:lnTo>
                <a:lnTo>
                  <a:pt x="23722" y="6747"/>
                </a:lnTo>
                <a:lnTo>
                  <a:pt x="23863" y="6888"/>
                </a:lnTo>
                <a:lnTo>
                  <a:pt x="24185" y="7129"/>
                </a:lnTo>
                <a:lnTo>
                  <a:pt x="24467" y="7371"/>
                </a:lnTo>
                <a:lnTo>
                  <a:pt x="24608" y="7512"/>
                </a:lnTo>
                <a:lnTo>
                  <a:pt x="24729" y="7653"/>
                </a:lnTo>
                <a:lnTo>
                  <a:pt x="24930" y="7975"/>
                </a:lnTo>
                <a:lnTo>
                  <a:pt x="25112" y="8297"/>
                </a:lnTo>
                <a:lnTo>
                  <a:pt x="25253" y="8640"/>
                </a:lnTo>
                <a:lnTo>
                  <a:pt x="25333" y="8881"/>
                </a:lnTo>
                <a:lnTo>
                  <a:pt x="25394" y="9103"/>
                </a:lnTo>
                <a:lnTo>
                  <a:pt x="25494" y="9586"/>
                </a:lnTo>
                <a:lnTo>
                  <a:pt x="25555" y="10049"/>
                </a:lnTo>
                <a:lnTo>
                  <a:pt x="25575" y="10533"/>
                </a:lnTo>
                <a:lnTo>
                  <a:pt x="25575" y="11197"/>
                </a:lnTo>
                <a:lnTo>
                  <a:pt x="25575" y="11499"/>
                </a:lnTo>
                <a:lnTo>
                  <a:pt x="25595" y="11801"/>
                </a:lnTo>
                <a:lnTo>
                  <a:pt x="25212" y="12325"/>
                </a:lnTo>
                <a:lnTo>
                  <a:pt x="24910" y="12687"/>
                </a:lnTo>
                <a:lnTo>
                  <a:pt x="24749" y="12869"/>
                </a:lnTo>
                <a:lnTo>
                  <a:pt x="24628" y="13070"/>
                </a:lnTo>
                <a:lnTo>
                  <a:pt x="24306" y="12949"/>
                </a:lnTo>
                <a:lnTo>
                  <a:pt x="23964" y="12848"/>
                </a:lnTo>
                <a:lnTo>
                  <a:pt x="23380" y="12687"/>
                </a:lnTo>
                <a:lnTo>
                  <a:pt x="21950" y="12385"/>
                </a:lnTo>
                <a:lnTo>
                  <a:pt x="20520" y="12103"/>
                </a:lnTo>
                <a:lnTo>
                  <a:pt x="19816" y="11983"/>
                </a:lnTo>
                <a:lnTo>
                  <a:pt x="19091" y="11882"/>
                </a:lnTo>
                <a:lnTo>
                  <a:pt x="18366" y="11801"/>
                </a:lnTo>
                <a:lnTo>
                  <a:pt x="17641" y="11721"/>
                </a:lnTo>
                <a:lnTo>
                  <a:pt x="16996" y="11680"/>
                </a:lnTo>
                <a:lnTo>
                  <a:pt x="15687" y="11680"/>
                </a:lnTo>
                <a:lnTo>
                  <a:pt x="15043" y="11721"/>
                </a:lnTo>
                <a:lnTo>
                  <a:pt x="14378" y="11801"/>
                </a:lnTo>
                <a:lnTo>
                  <a:pt x="13734" y="11902"/>
                </a:lnTo>
                <a:lnTo>
                  <a:pt x="13110" y="12023"/>
                </a:lnTo>
                <a:lnTo>
                  <a:pt x="12465" y="12184"/>
                </a:lnTo>
                <a:lnTo>
                  <a:pt x="11902" y="12365"/>
                </a:lnTo>
                <a:lnTo>
                  <a:pt x="11338" y="12587"/>
                </a:lnTo>
                <a:lnTo>
                  <a:pt x="10794" y="12828"/>
                </a:lnTo>
                <a:lnTo>
                  <a:pt x="10270" y="13110"/>
                </a:lnTo>
                <a:lnTo>
                  <a:pt x="10069" y="13231"/>
                </a:lnTo>
                <a:lnTo>
                  <a:pt x="9988" y="13070"/>
                </a:lnTo>
                <a:lnTo>
                  <a:pt x="9908" y="12929"/>
                </a:lnTo>
                <a:lnTo>
                  <a:pt x="9827" y="12808"/>
                </a:lnTo>
                <a:lnTo>
                  <a:pt x="9707" y="12707"/>
                </a:lnTo>
                <a:lnTo>
                  <a:pt x="9465" y="12486"/>
                </a:lnTo>
                <a:lnTo>
                  <a:pt x="9183" y="12285"/>
                </a:lnTo>
                <a:lnTo>
                  <a:pt x="8961" y="12103"/>
                </a:lnTo>
                <a:lnTo>
                  <a:pt x="8599" y="11781"/>
                </a:lnTo>
                <a:lnTo>
                  <a:pt x="8297" y="11519"/>
                </a:lnTo>
                <a:lnTo>
                  <a:pt x="8015" y="11217"/>
                </a:lnTo>
                <a:lnTo>
                  <a:pt x="7733" y="10915"/>
                </a:lnTo>
                <a:lnTo>
                  <a:pt x="7451" y="10613"/>
                </a:lnTo>
                <a:lnTo>
                  <a:pt x="7572" y="10513"/>
                </a:lnTo>
                <a:lnTo>
                  <a:pt x="7693" y="10372"/>
                </a:lnTo>
                <a:lnTo>
                  <a:pt x="7793" y="10231"/>
                </a:lnTo>
                <a:lnTo>
                  <a:pt x="7894" y="10069"/>
                </a:lnTo>
                <a:lnTo>
                  <a:pt x="8075" y="9767"/>
                </a:lnTo>
                <a:lnTo>
                  <a:pt x="8257" y="9465"/>
                </a:lnTo>
                <a:lnTo>
                  <a:pt x="8518" y="9123"/>
                </a:lnTo>
                <a:lnTo>
                  <a:pt x="8780" y="8761"/>
                </a:lnTo>
                <a:lnTo>
                  <a:pt x="9062" y="8438"/>
                </a:lnTo>
                <a:lnTo>
                  <a:pt x="9364" y="8116"/>
                </a:lnTo>
                <a:lnTo>
                  <a:pt x="9666" y="7834"/>
                </a:lnTo>
                <a:lnTo>
                  <a:pt x="9968" y="7572"/>
                </a:lnTo>
                <a:lnTo>
                  <a:pt x="10291" y="7331"/>
                </a:lnTo>
                <a:lnTo>
                  <a:pt x="10633" y="7089"/>
                </a:lnTo>
                <a:lnTo>
                  <a:pt x="10995" y="6888"/>
                </a:lnTo>
                <a:lnTo>
                  <a:pt x="11378" y="6686"/>
                </a:lnTo>
                <a:lnTo>
                  <a:pt x="11599" y="6525"/>
                </a:lnTo>
                <a:lnTo>
                  <a:pt x="11801" y="6364"/>
                </a:lnTo>
                <a:lnTo>
                  <a:pt x="11902" y="6223"/>
                </a:lnTo>
                <a:lnTo>
                  <a:pt x="11962" y="6062"/>
                </a:lnTo>
                <a:lnTo>
                  <a:pt x="11982" y="5982"/>
                </a:lnTo>
                <a:lnTo>
                  <a:pt x="12002" y="5901"/>
                </a:lnTo>
                <a:lnTo>
                  <a:pt x="12022" y="5800"/>
                </a:lnTo>
                <a:lnTo>
                  <a:pt x="12002" y="5700"/>
                </a:lnTo>
                <a:lnTo>
                  <a:pt x="11982" y="5619"/>
                </a:lnTo>
                <a:lnTo>
                  <a:pt x="11942" y="5539"/>
                </a:lnTo>
                <a:lnTo>
                  <a:pt x="11881" y="5458"/>
                </a:lnTo>
                <a:lnTo>
                  <a:pt x="11801" y="5398"/>
                </a:lnTo>
                <a:lnTo>
                  <a:pt x="11720" y="5357"/>
                </a:lnTo>
                <a:lnTo>
                  <a:pt x="11599" y="5277"/>
                </a:lnTo>
                <a:lnTo>
                  <a:pt x="11438" y="5236"/>
                </a:lnTo>
                <a:lnTo>
                  <a:pt x="11297" y="5236"/>
                </a:lnTo>
                <a:lnTo>
                  <a:pt x="11156" y="5257"/>
                </a:lnTo>
                <a:lnTo>
                  <a:pt x="10935" y="5317"/>
                </a:lnTo>
                <a:lnTo>
                  <a:pt x="10734" y="5377"/>
                </a:lnTo>
                <a:lnTo>
                  <a:pt x="10532" y="5458"/>
                </a:lnTo>
                <a:lnTo>
                  <a:pt x="10331" y="5559"/>
                </a:lnTo>
                <a:lnTo>
                  <a:pt x="9928" y="5800"/>
                </a:lnTo>
                <a:lnTo>
                  <a:pt x="9545" y="6062"/>
                </a:lnTo>
                <a:lnTo>
                  <a:pt x="9163" y="6344"/>
                </a:lnTo>
                <a:lnTo>
                  <a:pt x="8820" y="6646"/>
                </a:lnTo>
                <a:lnTo>
                  <a:pt x="8498" y="6968"/>
                </a:lnTo>
                <a:lnTo>
                  <a:pt x="8176" y="7270"/>
                </a:lnTo>
                <a:lnTo>
                  <a:pt x="7874" y="7613"/>
                </a:lnTo>
                <a:lnTo>
                  <a:pt x="7572" y="7995"/>
                </a:lnTo>
                <a:lnTo>
                  <a:pt x="7310" y="8378"/>
                </a:lnTo>
                <a:lnTo>
                  <a:pt x="7048" y="8761"/>
                </a:lnTo>
                <a:lnTo>
                  <a:pt x="6847" y="9143"/>
                </a:lnTo>
                <a:lnTo>
                  <a:pt x="6746" y="9365"/>
                </a:lnTo>
                <a:lnTo>
                  <a:pt x="6646" y="9566"/>
                </a:lnTo>
                <a:lnTo>
                  <a:pt x="6283" y="9002"/>
                </a:lnTo>
                <a:lnTo>
                  <a:pt x="5961" y="8398"/>
                </a:lnTo>
                <a:lnTo>
                  <a:pt x="5659" y="7814"/>
                </a:lnTo>
                <a:lnTo>
                  <a:pt x="5417" y="7250"/>
                </a:lnTo>
                <a:lnTo>
                  <a:pt x="5135" y="6505"/>
                </a:lnTo>
                <a:lnTo>
                  <a:pt x="4894" y="5720"/>
                </a:lnTo>
                <a:lnTo>
                  <a:pt x="4994" y="5659"/>
                </a:lnTo>
                <a:lnTo>
                  <a:pt x="5095" y="5579"/>
                </a:lnTo>
                <a:lnTo>
                  <a:pt x="5216" y="5458"/>
                </a:lnTo>
                <a:lnTo>
                  <a:pt x="5317" y="5317"/>
                </a:lnTo>
                <a:lnTo>
                  <a:pt x="5538" y="5015"/>
                </a:lnTo>
                <a:lnTo>
                  <a:pt x="5901" y="4371"/>
                </a:lnTo>
                <a:lnTo>
                  <a:pt x="6102" y="4069"/>
                </a:lnTo>
                <a:lnTo>
                  <a:pt x="6344" y="3787"/>
                </a:lnTo>
                <a:lnTo>
                  <a:pt x="6585" y="3525"/>
                </a:lnTo>
                <a:lnTo>
                  <a:pt x="6847" y="3263"/>
                </a:lnTo>
                <a:lnTo>
                  <a:pt x="7129" y="3042"/>
                </a:lnTo>
                <a:lnTo>
                  <a:pt x="7411" y="2820"/>
                </a:lnTo>
                <a:lnTo>
                  <a:pt x="7713" y="2639"/>
                </a:lnTo>
                <a:lnTo>
                  <a:pt x="8035" y="2458"/>
                </a:lnTo>
                <a:lnTo>
                  <a:pt x="8216" y="2337"/>
                </a:lnTo>
                <a:lnTo>
                  <a:pt x="8418" y="2216"/>
                </a:lnTo>
                <a:lnTo>
                  <a:pt x="8579" y="2075"/>
                </a:lnTo>
                <a:lnTo>
                  <a:pt x="8659" y="1994"/>
                </a:lnTo>
                <a:lnTo>
                  <a:pt x="8720" y="1894"/>
                </a:lnTo>
                <a:lnTo>
                  <a:pt x="8780" y="1773"/>
                </a:lnTo>
                <a:lnTo>
                  <a:pt x="8820" y="1652"/>
                </a:lnTo>
                <a:lnTo>
                  <a:pt x="8820" y="1531"/>
                </a:lnTo>
                <a:lnTo>
                  <a:pt x="8820" y="1390"/>
                </a:lnTo>
                <a:lnTo>
                  <a:pt x="8800" y="1269"/>
                </a:lnTo>
                <a:lnTo>
                  <a:pt x="8760" y="1149"/>
                </a:lnTo>
                <a:lnTo>
                  <a:pt x="8680" y="1028"/>
                </a:lnTo>
                <a:lnTo>
                  <a:pt x="8599" y="927"/>
                </a:lnTo>
                <a:lnTo>
                  <a:pt x="8498" y="867"/>
                </a:lnTo>
                <a:lnTo>
                  <a:pt x="8418" y="806"/>
                </a:lnTo>
                <a:lnTo>
                  <a:pt x="8317" y="766"/>
                </a:lnTo>
                <a:lnTo>
                  <a:pt x="8216" y="726"/>
                </a:lnTo>
                <a:lnTo>
                  <a:pt x="8015" y="706"/>
                </a:lnTo>
                <a:lnTo>
                  <a:pt x="7814" y="706"/>
                </a:lnTo>
                <a:lnTo>
                  <a:pt x="7592" y="746"/>
                </a:lnTo>
                <a:lnTo>
                  <a:pt x="7371" y="826"/>
                </a:lnTo>
                <a:lnTo>
                  <a:pt x="7129" y="907"/>
                </a:lnTo>
                <a:lnTo>
                  <a:pt x="6907" y="1028"/>
                </a:lnTo>
                <a:lnTo>
                  <a:pt x="6706" y="1169"/>
                </a:lnTo>
                <a:lnTo>
                  <a:pt x="6485" y="1330"/>
                </a:lnTo>
                <a:lnTo>
                  <a:pt x="6082" y="1632"/>
                </a:lnTo>
                <a:lnTo>
                  <a:pt x="5739" y="1954"/>
                </a:lnTo>
                <a:lnTo>
                  <a:pt x="5458" y="2216"/>
                </a:lnTo>
                <a:lnTo>
                  <a:pt x="5216" y="2498"/>
                </a:lnTo>
                <a:lnTo>
                  <a:pt x="4954" y="2800"/>
                </a:lnTo>
                <a:lnTo>
                  <a:pt x="4712" y="3142"/>
                </a:lnTo>
                <a:lnTo>
                  <a:pt x="4471" y="3485"/>
                </a:lnTo>
                <a:lnTo>
                  <a:pt x="4451" y="3062"/>
                </a:lnTo>
                <a:lnTo>
                  <a:pt x="4410" y="2619"/>
                </a:lnTo>
                <a:lnTo>
                  <a:pt x="4370" y="1753"/>
                </a:lnTo>
                <a:lnTo>
                  <a:pt x="4370" y="1249"/>
                </a:lnTo>
                <a:lnTo>
                  <a:pt x="4350" y="967"/>
                </a:lnTo>
                <a:lnTo>
                  <a:pt x="4330" y="685"/>
                </a:lnTo>
                <a:lnTo>
                  <a:pt x="4290" y="565"/>
                </a:lnTo>
                <a:lnTo>
                  <a:pt x="4249" y="444"/>
                </a:lnTo>
                <a:lnTo>
                  <a:pt x="4209" y="323"/>
                </a:lnTo>
                <a:lnTo>
                  <a:pt x="4128" y="222"/>
                </a:lnTo>
                <a:lnTo>
                  <a:pt x="4048" y="142"/>
                </a:lnTo>
                <a:lnTo>
                  <a:pt x="3947" y="61"/>
                </a:lnTo>
                <a:lnTo>
                  <a:pt x="3847" y="21"/>
                </a:lnTo>
                <a:lnTo>
                  <a:pt x="3706" y="1"/>
                </a:lnTo>
                <a:close/>
              </a:path>
            </a:pathLst>
          </a:custGeom>
          <a:solidFill>
            <a:srgbClr val="79C6CC"/>
          </a:solidFill>
          <a:ln>
            <a:noFill/>
          </a:ln>
        </p:spPr>
        <p:txBody>
          <a:bodyPr lIns="91425" tIns="91425" rIns="91425" bIns="91425" anchor="ctr" anchorCtr="0">
            <a:noAutofit/>
          </a:bodyPr>
          <a:lstStyle/>
          <a:p>
            <a:pPr lvl="0">
              <a:spcBef>
                <a:spcPts val="0"/>
              </a:spcBef>
              <a:buNone/>
            </a:pPr>
            <a:endParaRPr/>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2219" y="93569"/>
            <a:ext cx="978600" cy="657497"/>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 calcmode="lin" valueType="num">
                                      <p:cBhvr additive="base">
                                        <p:cTn id="7" dur="750" fill="hold"/>
                                        <p:tgtEl>
                                          <p:spTgt spid="215">
                                            <p:txEl>
                                              <p:pRg st="0" end="0"/>
                                            </p:txEl>
                                          </p:spTgt>
                                        </p:tgtEl>
                                        <p:attrNameLst>
                                          <p:attrName>ppt_x</p:attrName>
                                        </p:attrNameLst>
                                      </p:cBhvr>
                                      <p:tavLst>
                                        <p:tav tm="0">
                                          <p:val>
                                            <p:strVal val="1+#ppt_w/2"/>
                                          </p:val>
                                        </p:tav>
                                        <p:tav tm="100000">
                                          <p:val>
                                            <p:strVal val="#ppt_x"/>
                                          </p:val>
                                        </p:tav>
                                      </p:tavLst>
                                    </p:anim>
                                    <p:anim calcmode="lin" valueType="num">
                                      <p:cBhvr additive="base">
                                        <p:cTn id="8" dur="750" fill="hold"/>
                                        <p:tgtEl>
                                          <p:spTgt spid="215">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 calcmode="lin" valueType="num">
                                      <p:cBhvr additive="base">
                                        <p:cTn id="12" dur="750" fill="hold"/>
                                        <p:tgtEl>
                                          <p:spTgt spid="215">
                                            <p:txEl>
                                              <p:pRg st="1" end="1"/>
                                            </p:txEl>
                                          </p:spTgt>
                                        </p:tgtEl>
                                        <p:attrNameLst>
                                          <p:attrName>ppt_x</p:attrName>
                                        </p:attrNameLst>
                                      </p:cBhvr>
                                      <p:tavLst>
                                        <p:tav tm="0">
                                          <p:val>
                                            <p:strVal val="1+#ppt_w/2"/>
                                          </p:val>
                                        </p:tav>
                                        <p:tav tm="100000">
                                          <p:val>
                                            <p:strVal val="#ppt_x"/>
                                          </p:val>
                                        </p:tav>
                                      </p:tavLst>
                                    </p:anim>
                                    <p:anim calcmode="lin" valueType="num">
                                      <p:cBhvr additive="base">
                                        <p:cTn id="13" dur="750" fill="hold"/>
                                        <p:tgtEl>
                                          <p:spTgt spid="215">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0" nodeType="after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 calcmode="lin" valueType="num">
                                      <p:cBhvr additive="base">
                                        <p:cTn id="17" dur="750" fill="hold"/>
                                        <p:tgtEl>
                                          <p:spTgt spid="215">
                                            <p:txEl>
                                              <p:pRg st="2" end="2"/>
                                            </p:txEl>
                                          </p:spTgt>
                                        </p:tgtEl>
                                        <p:attrNameLst>
                                          <p:attrName>ppt_x</p:attrName>
                                        </p:attrNameLst>
                                      </p:cBhvr>
                                      <p:tavLst>
                                        <p:tav tm="0">
                                          <p:val>
                                            <p:strVal val="1+#ppt_w/2"/>
                                          </p:val>
                                        </p:tav>
                                        <p:tav tm="100000">
                                          <p:val>
                                            <p:strVal val="#ppt_x"/>
                                          </p:val>
                                        </p:tav>
                                      </p:tavLst>
                                    </p:anim>
                                    <p:anim calcmode="lin" valueType="num">
                                      <p:cBhvr additive="base">
                                        <p:cTn id="18" dur="750" fill="hold"/>
                                        <p:tgtEl>
                                          <p:spTgt spid="2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2616095" y="2331495"/>
            <a:ext cx="3884100" cy="1159799"/>
          </a:xfrm>
          <a:prstGeom prst="rect">
            <a:avLst/>
          </a:prstGeom>
        </p:spPr>
        <p:txBody>
          <a:bodyPr lIns="91425" tIns="91425" rIns="91425" bIns="91425" anchor="b" anchorCtr="0">
            <a:noAutofit/>
          </a:bodyPr>
          <a:lstStyle/>
          <a:p>
            <a:pPr lvl="0" rtl="0">
              <a:lnSpc>
                <a:spcPct val="150000"/>
              </a:lnSpc>
              <a:spcBef>
                <a:spcPts val="0"/>
              </a:spcBef>
              <a:buNone/>
            </a:pPr>
            <a:r>
              <a:rPr lang="en" sz="4400" b="1" dirty="0" smtClean="0"/>
              <a:t>MÔ TẢ </a:t>
            </a:r>
            <a:br>
              <a:rPr lang="en" sz="4400" b="1" dirty="0" smtClean="0"/>
            </a:br>
            <a:r>
              <a:rPr lang="en" sz="4400" b="1" dirty="0" smtClean="0"/>
              <a:t>BÀI TOÁN</a:t>
            </a:r>
            <a:endParaRPr lang="en" sz="4400" b="1"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98528" y="121278"/>
            <a:ext cx="978600" cy="657497"/>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randombar(vertical)">
                                      <p:cBhvr>
                                        <p:cTn id="7" dur="75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34400" y="51048"/>
            <a:ext cx="547255" cy="367687"/>
          </a:xfrm>
          <a:prstGeom prst="rect">
            <a:avLst/>
          </a:prstGeom>
        </p:spPr>
      </p:pic>
      <p:sp>
        <p:nvSpPr>
          <p:cNvPr id="15" name="TextBox 14"/>
          <p:cNvSpPr txBox="1"/>
          <p:nvPr/>
        </p:nvSpPr>
        <p:spPr>
          <a:xfrm>
            <a:off x="890587" y="653157"/>
            <a:ext cx="7456777" cy="383181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800" dirty="0" err="1" smtClean="0">
                <a:latin typeface="Droid Serif" panose="020B0604020202020204" charset="0"/>
                <a:ea typeface="Droid Serif" panose="020B0604020202020204" charset="0"/>
                <a:cs typeface="Droid Serif" panose="020B0604020202020204" charset="0"/>
              </a:rPr>
              <a:t>Phân</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tích</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cảm</a:t>
            </a:r>
            <a:r>
              <a:rPr lang="en-US" sz="1800" dirty="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xúc</a:t>
            </a:r>
            <a:r>
              <a:rPr lang="en-US" sz="1800" dirty="0">
                <a:latin typeface="Droid Serif" panose="020B0604020202020204" charset="0"/>
                <a:ea typeface="Droid Serif" panose="020B0604020202020204" charset="0"/>
                <a:cs typeface="Droid Serif" panose="020B0604020202020204" charset="0"/>
              </a:rPr>
              <a:t> (Sentiment Analysis) </a:t>
            </a:r>
            <a:r>
              <a:rPr lang="en-US" sz="1800" dirty="0" err="1">
                <a:latin typeface="Droid Serif" panose="020B0604020202020204" charset="0"/>
                <a:ea typeface="Droid Serif" panose="020B0604020202020204" charset="0"/>
                <a:cs typeface="Droid Serif" panose="020B0604020202020204" charset="0"/>
              </a:rPr>
              <a:t>là</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quá</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trình</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xác</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định</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xem</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một</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bài</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viết</a:t>
            </a:r>
            <a:r>
              <a:rPr lang="en-US" sz="1800" dirty="0">
                <a:latin typeface="Droid Serif" panose="020B0604020202020204" charset="0"/>
                <a:ea typeface="Droid Serif" panose="020B0604020202020204" charset="0"/>
                <a:cs typeface="Droid Serif" panose="020B0604020202020204" charset="0"/>
              </a:rPr>
              <a:t> </a:t>
            </a:r>
            <a:r>
              <a:rPr lang="en-US" sz="1800" dirty="0" err="1">
                <a:latin typeface="Droid Serif" panose="020B0604020202020204" charset="0"/>
                <a:ea typeface="Droid Serif" panose="020B0604020202020204" charset="0"/>
                <a:cs typeface="Droid Serif" panose="020B0604020202020204" charset="0"/>
              </a:rPr>
              <a:t>là</a:t>
            </a:r>
            <a:r>
              <a:rPr lang="en-US" sz="1800" dirty="0">
                <a:latin typeface="Droid Serif" panose="020B0604020202020204" charset="0"/>
                <a:ea typeface="Droid Serif" panose="020B0604020202020204" charset="0"/>
                <a:cs typeface="Droid Serif" panose="020B0604020202020204" charset="0"/>
              </a:rPr>
              <a:t> </a:t>
            </a:r>
            <a:r>
              <a:rPr lang="en-US" sz="1800" dirty="0" err="1">
                <a:solidFill>
                  <a:srgbClr val="C00000"/>
                </a:solidFill>
                <a:latin typeface="Droid Serif" panose="020B0604020202020204" charset="0"/>
                <a:ea typeface="Droid Serif" panose="020B0604020202020204" charset="0"/>
                <a:cs typeface="Droid Serif" panose="020B0604020202020204" charset="0"/>
              </a:rPr>
              <a:t>tích</a:t>
            </a:r>
            <a:r>
              <a:rPr lang="en-US" sz="1800" dirty="0">
                <a:solidFill>
                  <a:srgbClr val="C00000"/>
                </a:solidFill>
                <a:latin typeface="Droid Serif" panose="020B0604020202020204" charset="0"/>
                <a:ea typeface="Droid Serif" panose="020B0604020202020204" charset="0"/>
                <a:cs typeface="Droid Serif" panose="020B0604020202020204" charset="0"/>
              </a:rPr>
              <a:t> </a:t>
            </a:r>
            <a:r>
              <a:rPr lang="en-US" sz="1800" dirty="0" err="1">
                <a:solidFill>
                  <a:srgbClr val="C00000"/>
                </a:solidFill>
                <a:latin typeface="Droid Serif" panose="020B0604020202020204" charset="0"/>
                <a:ea typeface="Droid Serif" panose="020B0604020202020204" charset="0"/>
                <a:cs typeface="Droid Serif" panose="020B0604020202020204" charset="0"/>
              </a:rPr>
              <a:t>cực</a:t>
            </a:r>
            <a:r>
              <a:rPr lang="en-US" sz="1800" dirty="0">
                <a:latin typeface="Droid Serif" panose="020B0604020202020204" charset="0"/>
                <a:ea typeface="Droid Serif" panose="020B0604020202020204" charset="0"/>
                <a:cs typeface="Droid Serif" panose="020B0604020202020204" charset="0"/>
              </a:rPr>
              <a:t>, </a:t>
            </a:r>
            <a:r>
              <a:rPr lang="en-US" sz="1800" dirty="0" err="1">
                <a:solidFill>
                  <a:srgbClr val="C00000"/>
                </a:solidFill>
                <a:latin typeface="Droid Serif" panose="020B0604020202020204" charset="0"/>
                <a:ea typeface="Droid Serif" panose="020B0604020202020204" charset="0"/>
                <a:cs typeface="Droid Serif" panose="020B0604020202020204" charset="0"/>
              </a:rPr>
              <a:t>tiêu</a:t>
            </a:r>
            <a:r>
              <a:rPr lang="en-US" sz="1800" dirty="0">
                <a:solidFill>
                  <a:srgbClr val="C00000"/>
                </a:solidFill>
                <a:latin typeface="Droid Serif" panose="020B0604020202020204" charset="0"/>
                <a:ea typeface="Droid Serif" panose="020B0604020202020204" charset="0"/>
                <a:cs typeface="Droid Serif" panose="020B0604020202020204" charset="0"/>
              </a:rPr>
              <a:t> </a:t>
            </a:r>
            <a:r>
              <a:rPr lang="en-US" sz="1800" dirty="0" err="1">
                <a:solidFill>
                  <a:srgbClr val="C00000"/>
                </a:solidFill>
                <a:latin typeface="Droid Serif" panose="020B0604020202020204" charset="0"/>
                <a:ea typeface="Droid Serif" panose="020B0604020202020204" charset="0"/>
                <a:cs typeface="Droid Serif" panose="020B0604020202020204" charset="0"/>
              </a:rPr>
              <a:t>cực</a:t>
            </a:r>
            <a:r>
              <a:rPr lang="en-US" sz="1800" dirty="0">
                <a:solidFill>
                  <a:srgbClr val="C00000"/>
                </a:solidFill>
                <a:latin typeface="Droid Serif" panose="020B0604020202020204" charset="0"/>
                <a:ea typeface="Droid Serif" panose="020B0604020202020204" charset="0"/>
                <a:cs typeface="Droid Serif" panose="020B0604020202020204" charset="0"/>
              </a:rPr>
              <a:t> </a:t>
            </a:r>
            <a:r>
              <a:rPr lang="en-US" sz="1800" dirty="0">
                <a:latin typeface="Droid Serif" panose="020B0604020202020204" charset="0"/>
                <a:ea typeface="Droid Serif" panose="020B0604020202020204" charset="0"/>
                <a:cs typeface="Droid Serif" panose="020B0604020202020204" charset="0"/>
              </a:rPr>
              <a:t>hay </a:t>
            </a:r>
            <a:r>
              <a:rPr lang="en-US" sz="1800" dirty="0" err="1">
                <a:solidFill>
                  <a:srgbClr val="C00000"/>
                </a:solidFill>
                <a:latin typeface="Droid Serif" panose="020B0604020202020204" charset="0"/>
                <a:ea typeface="Droid Serif" panose="020B0604020202020204" charset="0"/>
                <a:cs typeface="Droid Serif" panose="020B0604020202020204" charset="0"/>
              </a:rPr>
              <a:t>trung</a:t>
            </a:r>
            <a:r>
              <a:rPr lang="en-US" sz="1800" dirty="0">
                <a:solidFill>
                  <a:srgbClr val="C00000"/>
                </a:solidFill>
                <a:latin typeface="Droid Serif" panose="020B0604020202020204" charset="0"/>
                <a:ea typeface="Droid Serif" panose="020B0604020202020204" charset="0"/>
                <a:cs typeface="Droid Serif" panose="020B0604020202020204" charset="0"/>
              </a:rPr>
              <a:t> </a:t>
            </a:r>
            <a:r>
              <a:rPr lang="en-US" sz="1800" dirty="0" err="1">
                <a:solidFill>
                  <a:srgbClr val="C00000"/>
                </a:solidFill>
                <a:latin typeface="Droid Serif" panose="020B0604020202020204" charset="0"/>
                <a:ea typeface="Droid Serif" panose="020B0604020202020204" charset="0"/>
                <a:cs typeface="Droid Serif" panose="020B0604020202020204" charset="0"/>
              </a:rPr>
              <a:t>tính</a:t>
            </a:r>
            <a:r>
              <a:rPr lang="en-US" sz="1800" dirty="0" smtClean="0">
                <a:latin typeface="Droid Serif" panose="020B0604020202020204" charset="0"/>
                <a:ea typeface="Droid Serif" panose="020B0604020202020204" charset="0"/>
                <a:cs typeface="Droid Serif" panose="020B0604020202020204" charset="0"/>
              </a:rPr>
              <a:t>.</a:t>
            </a:r>
          </a:p>
          <a:p>
            <a:pPr marL="285750" indent="-285750">
              <a:lnSpc>
                <a:spcPct val="150000"/>
              </a:lnSpc>
              <a:buFont typeface="Wingdings" panose="05000000000000000000" pitchFamily="2" charset="2"/>
              <a:buChar char="v"/>
            </a:pPr>
            <a:r>
              <a:rPr lang="en-US" sz="1800" dirty="0">
                <a:latin typeface="Droid Serif" panose="020B0604020202020204" charset="0"/>
                <a:ea typeface="Droid Serif" panose="020B0604020202020204" charset="0"/>
                <a:cs typeface="Droid Serif" panose="020B0604020202020204" charset="0"/>
              </a:rPr>
              <a:t>S</a:t>
            </a:r>
            <a:r>
              <a:rPr lang="vi-VN" sz="1800" dirty="0" smtClean="0">
                <a:latin typeface="Droid Serif" panose="020B0604020202020204" charset="0"/>
                <a:ea typeface="Droid Serif" panose="020B0604020202020204" charset="0"/>
                <a:cs typeface="Droid Serif" panose="020B0604020202020204" charset="0"/>
              </a:rPr>
              <a:t>ử </a:t>
            </a:r>
            <a:r>
              <a:rPr lang="vi-VN" sz="1800" dirty="0">
                <a:latin typeface="Droid Serif" panose="020B0604020202020204" charset="0"/>
                <a:ea typeface="Droid Serif" panose="020B0604020202020204" charset="0"/>
                <a:cs typeface="Droid Serif" panose="020B0604020202020204" charset="0"/>
              </a:rPr>
              <a:t>dụng xử lý ngôn ngữ tự nhiên, phân tích văn bản, ngôn ngữ học tính toán và sinh trắc học để xác định một cách có hệ </a:t>
            </a:r>
            <a:r>
              <a:rPr lang="vi-VN" sz="1800" dirty="0" smtClean="0">
                <a:latin typeface="Droid Serif" panose="020B0604020202020204" charset="0"/>
                <a:ea typeface="Droid Serif" panose="020B0604020202020204" charset="0"/>
                <a:cs typeface="Droid Serif" panose="020B0604020202020204" charset="0"/>
              </a:rPr>
              <a:t>thống </a:t>
            </a:r>
            <a:r>
              <a:rPr lang="vi-VN" sz="1800" dirty="0">
                <a:latin typeface="Droid Serif" panose="020B0604020202020204" charset="0"/>
                <a:ea typeface="Droid Serif" panose="020B0604020202020204" charset="0"/>
                <a:cs typeface="Droid Serif" panose="020B0604020202020204" charset="0"/>
              </a:rPr>
              <a:t>và nghiên cứu các trạng thái tình cảm và thông tin chủ quan</a:t>
            </a:r>
            <a:r>
              <a:rPr lang="vi-VN" sz="1800" dirty="0" smtClean="0">
                <a:latin typeface="Droid Serif" panose="020B0604020202020204" charset="0"/>
                <a:ea typeface="Droid Serif" panose="020B0604020202020204" charset="0"/>
                <a:cs typeface="Droid Serif" panose="020B0604020202020204" charset="0"/>
              </a:rPr>
              <a:t>.</a:t>
            </a:r>
            <a:endParaRPr lang="en-US" sz="1800" dirty="0" smtClean="0">
              <a:latin typeface="Droid Serif" panose="020B0604020202020204" charset="0"/>
              <a:ea typeface="Droid Serif" panose="020B0604020202020204" charset="0"/>
              <a:cs typeface="Droid Serif" panose="020B0604020202020204" charset="0"/>
            </a:endParaRPr>
          </a:p>
          <a:p>
            <a:pPr marL="285750" indent="-285750">
              <a:lnSpc>
                <a:spcPct val="150000"/>
              </a:lnSpc>
              <a:buFont typeface="Symbol" panose="05050102010706020507" pitchFamily="18" charset="2"/>
              <a:buChar char="Þ"/>
            </a:pPr>
            <a:r>
              <a:rPr lang="en-US" sz="1800" dirty="0" err="1" smtClean="0">
                <a:latin typeface="Droid Serif" panose="020B0604020202020204" charset="0"/>
                <a:ea typeface="Droid Serif" panose="020B0604020202020204" charset="0"/>
                <a:cs typeface="Droid Serif" panose="020B0604020202020204" charset="0"/>
              </a:rPr>
              <a:t>Có</a:t>
            </a:r>
            <a:r>
              <a:rPr lang="en-US" sz="1800" dirty="0" smtClean="0">
                <a:latin typeface="Droid Serif" panose="020B0604020202020204" charset="0"/>
                <a:ea typeface="Droid Serif" panose="020B0604020202020204" charset="0"/>
                <a:cs typeface="Droid Serif" panose="020B0604020202020204" charset="0"/>
              </a:rPr>
              <a:t> 3 </a:t>
            </a:r>
            <a:r>
              <a:rPr lang="en-US" sz="1800" dirty="0" err="1" smtClean="0">
                <a:latin typeface="Droid Serif" panose="020B0604020202020204" charset="0"/>
                <a:ea typeface="Droid Serif" panose="020B0604020202020204" charset="0"/>
                <a:cs typeface="Droid Serif" panose="020B0604020202020204" charset="0"/>
              </a:rPr>
              <a:t>loại</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cảm</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xúc</a:t>
            </a:r>
            <a:r>
              <a:rPr lang="en-US" sz="1800" dirty="0" smtClean="0">
                <a:latin typeface="Droid Serif" panose="020B0604020202020204" charset="0"/>
                <a:ea typeface="Droid Serif" panose="020B0604020202020204" charset="0"/>
                <a:cs typeface="Droid Serif" panose="020B0604020202020204" charset="0"/>
              </a:rPr>
              <a:t>:</a:t>
            </a:r>
          </a:p>
          <a:p>
            <a:pPr marL="342900" lvl="4" indent="-342900">
              <a:lnSpc>
                <a:spcPct val="150000"/>
              </a:lnSpc>
              <a:buFont typeface="Wingdings" panose="05000000000000000000" pitchFamily="2" charset="2"/>
              <a:buChar char="Ø"/>
            </a:pPr>
            <a:r>
              <a:rPr lang="en-US" sz="1800" dirty="0" err="1" smtClean="0">
                <a:latin typeface="Droid Serif" panose="020B0604020202020204" charset="0"/>
                <a:ea typeface="Droid Serif" panose="020B0604020202020204" charset="0"/>
                <a:cs typeface="Droid Serif" panose="020B0604020202020204" charset="0"/>
              </a:rPr>
              <a:t>Tích</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cực</a:t>
            </a:r>
            <a:r>
              <a:rPr lang="en-US" sz="1800" dirty="0">
                <a:latin typeface="Droid Serif" panose="020B0604020202020204" charset="0"/>
                <a:ea typeface="Droid Serif" panose="020B0604020202020204" charset="0"/>
                <a:cs typeface="Droid Serif" panose="020B0604020202020204" charset="0"/>
              </a:rPr>
              <a:t> </a:t>
            </a:r>
            <a:r>
              <a:rPr lang="en-US" sz="1800" dirty="0" smtClean="0">
                <a:latin typeface="Droid Serif" panose="020B0604020202020204" charset="0"/>
                <a:ea typeface="Droid Serif" panose="020B0604020202020204" charset="0"/>
                <a:cs typeface="Droid Serif" panose="020B0604020202020204" charset="0"/>
              </a:rPr>
              <a:t>(positive)</a:t>
            </a:r>
          </a:p>
          <a:p>
            <a:pPr marL="342900" lvl="2" indent="-342900">
              <a:lnSpc>
                <a:spcPct val="150000"/>
              </a:lnSpc>
              <a:buFont typeface="Wingdings" panose="05000000000000000000" pitchFamily="2" charset="2"/>
              <a:buChar char="Ø"/>
            </a:pPr>
            <a:r>
              <a:rPr lang="en-US" sz="1800" dirty="0" err="1" smtClean="0">
                <a:latin typeface="Droid Serif" panose="020B0604020202020204" charset="0"/>
                <a:ea typeface="Droid Serif" panose="020B0604020202020204" charset="0"/>
                <a:cs typeface="Droid Serif" panose="020B0604020202020204" charset="0"/>
              </a:rPr>
              <a:t>Tiêu</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cực</a:t>
            </a:r>
            <a:r>
              <a:rPr lang="en-US" sz="1800" dirty="0" smtClean="0">
                <a:latin typeface="Droid Serif" panose="020B0604020202020204" charset="0"/>
                <a:ea typeface="Droid Serif" panose="020B0604020202020204" charset="0"/>
                <a:cs typeface="Droid Serif" panose="020B0604020202020204" charset="0"/>
              </a:rPr>
              <a:t> (negative)</a:t>
            </a:r>
          </a:p>
          <a:p>
            <a:pPr marL="342900" lvl="2" indent="-342900">
              <a:lnSpc>
                <a:spcPct val="150000"/>
              </a:lnSpc>
              <a:buFont typeface="Wingdings" panose="05000000000000000000" pitchFamily="2" charset="2"/>
              <a:buChar char="Ø"/>
            </a:pPr>
            <a:r>
              <a:rPr lang="en-US" sz="1800" dirty="0" err="1" smtClean="0">
                <a:latin typeface="Droid Serif" panose="020B0604020202020204" charset="0"/>
                <a:ea typeface="Droid Serif" panose="020B0604020202020204" charset="0"/>
                <a:cs typeface="Droid Serif" panose="020B0604020202020204" charset="0"/>
              </a:rPr>
              <a:t>Trung</a:t>
            </a:r>
            <a:r>
              <a:rPr lang="en-US" sz="1800" dirty="0" smtClean="0">
                <a:latin typeface="Droid Serif" panose="020B0604020202020204" charset="0"/>
                <a:ea typeface="Droid Serif" panose="020B0604020202020204" charset="0"/>
                <a:cs typeface="Droid Serif" panose="020B0604020202020204" charset="0"/>
              </a:rPr>
              <a:t> </a:t>
            </a:r>
            <a:r>
              <a:rPr lang="en-US" sz="1800" dirty="0" err="1" smtClean="0">
                <a:latin typeface="Droid Serif" panose="020B0604020202020204" charset="0"/>
                <a:ea typeface="Droid Serif" panose="020B0604020202020204" charset="0"/>
                <a:cs typeface="Droid Serif" panose="020B0604020202020204" charset="0"/>
              </a:rPr>
              <a:t>lập</a:t>
            </a:r>
            <a:r>
              <a:rPr lang="en-US" sz="1800" dirty="0" smtClean="0">
                <a:latin typeface="Droid Serif" panose="020B0604020202020204" charset="0"/>
                <a:ea typeface="Droid Serif" panose="020B0604020202020204" charset="0"/>
                <a:cs typeface="Droid Serif" panose="020B0604020202020204" charset="0"/>
              </a:rPr>
              <a:t> (neutral)</a:t>
            </a:r>
            <a:endParaRPr lang="en-US" sz="2400" dirty="0">
              <a:latin typeface="Droid Serif" panose="020B0604020202020204" charset="0"/>
              <a:ea typeface="Droid Serif" panose="020B0604020202020204" charset="0"/>
              <a:cs typeface="Droid Serif" panose="020B0604020202020204" charset="0"/>
            </a:endParaRPr>
          </a:p>
        </p:txBody>
      </p:sp>
      <p:pic>
        <p:nvPicPr>
          <p:cNvPr id="1028" name="Picture 4" descr="How does sentiment analysis work, generally? - Quor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5355" y="2389909"/>
            <a:ext cx="4214641" cy="2415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4" name="Picture 2" descr="5 Things You Need to Know about Sentiment Analysis and Classification"/>
          <p:cNvPicPr>
            <a:picLocks noChangeAspect="1" noChangeArrowheads="1"/>
          </p:cNvPicPr>
          <p:nvPr/>
        </p:nvPicPr>
        <p:blipFill rotWithShape="1">
          <a:blip r:embed="rId3">
            <a:extLst>
              <a:ext uri="{28A0092B-C50C-407E-A947-70E740481C1C}">
                <a14:useLocalDpi xmlns:a14="http://schemas.microsoft.com/office/drawing/2010/main" val="0"/>
              </a:ext>
            </a:extLst>
          </a:blip>
          <a:srcRect l="1075"/>
          <a:stretch/>
        </p:blipFill>
        <p:spPr bwMode="auto">
          <a:xfrm>
            <a:off x="1884218" y="402001"/>
            <a:ext cx="5708073" cy="43296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2345" y="62023"/>
            <a:ext cx="784067" cy="526795"/>
          </a:xfrm>
          <a:prstGeom prst="rect">
            <a:avLst/>
          </a:prstGeom>
        </p:spPr>
      </p:pic>
    </p:spTree>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2616095" y="2331495"/>
            <a:ext cx="3884100" cy="1159799"/>
          </a:xfrm>
          <a:prstGeom prst="rect">
            <a:avLst/>
          </a:prstGeom>
        </p:spPr>
        <p:txBody>
          <a:bodyPr lIns="91425" tIns="91425" rIns="91425" bIns="91425" anchor="b" anchorCtr="0">
            <a:noAutofit/>
          </a:bodyPr>
          <a:lstStyle/>
          <a:p>
            <a:pPr lvl="0" rtl="0">
              <a:lnSpc>
                <a:spcPct val="150000"/>
              </a:lnSpc>
              <a:spcBef>
                <a:spcPts val="0"/>
              </a:spcBef>
              <a:buNone/>
            </a:pPr>
            <a:r>
              <a:rPr lang="en" sz="4400" b="1" dirty="0" smtClean="0"/>
              <a:t>DỮ LIỆU</a:t>
            </a:r>
            <a:br>
              <a:rPr lang="en" sz="4400" b="1" dirty="0" smtClean="0"/>
            </a:br>
            <a:r>
              <a:rPr lang="en" sz="4400" b="1" dirty="0" smtClean="0"/>
              <a:t>BÀI TOÁN</a:t>
            </a:r>
            <a:endParaRPr lang="en" sz="4400" b="1" dirty="0"/>
          </a:p>
        </p:txBody>
      </p:sp>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98528" y="121278"/>
            <a:ext cx="978600" cy="657497"/>
          </a:xfrm>
          <a:prstGeom prst="rect">
            <a:avLst/>
          </a:prstGeom>
        </p:spPr>
      </p:pic>
    </p:spTree>
    <p:extLst>
      <p:ext uri="{BB962C8B-B14F-4D97-AF65-F5344CB8AC3E}">
        <p14:creationId xmlns:p14="http://schemas.microsoft.com/office/powerpoint/2010/main" val="24288564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randombar(horizontal)">
                                      <p:cBhvr>
                                        <p:cTn id="7" dur="75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215"/>
          <p:cNvSpPr txBox="1">
            <a:spLocks/>
          </p:cNvSpPr>
          <p:nvPr/>
        </p:nvSpPr>
        <p:spPr>
          <a:xfrm>
            <a:off x="1106235" y="1984691"/>
            <a:ext cx="3070909" cy="1221299"/>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1pPr>
            <a:lvl2pPr marR="0" lvl="1" algn="l" rtl="0">
              <a:lnSpc>
                <a:spcPct val="100000"/>
              </a:lnSpc>
              <a:spcBef>
                <a:spcPts val="480"/>
              </a:spcBef>
              <a:spcAft>
                <a:spcPts val="0"/>
              </a:spcAft>
              <a:buClr>
                <a:srgbClr val="134F5C"/>
              </a:buClr>
              <a:buSzPct val="100000"/>
              <a:buFont typeface="Droid Serif"/>
              <a:buChar char="☆"/>
              <a:defRPr sz="1800" b="0" i="0" u="none" strike="noStrike" cap="none">
                <a:solidFill>
                  <a:srgbClr val="134F5C"/>
                </a:solidFill>
                <a:latin typeface="Droid Serif"/>
                <a:ea typeface="Droid Serif"/>
                <a:cs typeface="Droid Serif"/>
                <a:sym typeface="Droid Serif"/>
                <a:rtl val="0"/>
              </a:defRPr>
            </a:lvl2pPr>
            <a:lvl3pPr marR="0" lvl="2" algn="l" rtl="0">
              <a:lnSpc>
                <a:spcPct val="100000"/>
              </a:lnSpc>
              <a:spcBef>
                <a:spcPts val="48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3pPr>
            <a:lvl4pPr marR="0" lvl="3"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4pPr>
            <a:lvl5pPr marR="0" lvl="4"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5pPr>
            <a:lvl6pPr marR="0" lvl="5"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6pPr>
            <a:lvl7pPr marR="0" lvl="6"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7pPr>
            <a:lvl8pPr marR="0" lvl="7"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8pPr>
            <a:lvl9pPr marR="0" lvl="8" algn="l" rtl="0">
              <a:lnSpc>
                <a:spcPct val="100000"/>
              </a:lnSpc>
              <a:spcBef>
                <a:spcPts val="360"/>
              </a:spcBef>
              <a:spcAft>
                <a:spcPts val="0"/>
              </a:spcAft>
              <a:buClr>
                <a:srgbClr val="134F5C"/>
              </a:buClr>
              <a:buSzPct val="100000"/>
              <a:buFont typeface="Droid Serif"/>
              <a:buNone/>
              <a:defRPr sz="1800" b="0" i="0" u="none" strike="noStrike" cap="none">
                <a:solidFill>
                  <a:srgbClr val="134F5C"/>
                </a:solidFill>
                <a:latin typeface="Droid Serif"/>
                <a:ea typeface="Droid Serif"/>
                <a:cs typeface="Droid Serif"/>
                <a:sym typeface="Droid Serif"/>
                <a:rtl val="0"/>
              </a:defRPr>
            </a:lvl9pPr>
          </a:lstStyle>
          <a:p>
            <a:pPr marL="342900" indent="-342900">
              <a:lnSpc>
                <a:spcPct val="200000"/>
              </a:lnSpc>
              <a:spcBef>
                <a:spcPts val="0"/>
              </a:spcBef>
            </a:pPr>
            <a:r>
              <a:rPr lang="en" sz="2400" dirty="0" smtClean="0"/>
              <a:t>Negative</a:t>
            </a:r>
          </a:p>
          <a:p>
            <a:pPr marL="342900" indent="-342900">
              <a:lnSpc>
                <a:spcPct val="200000"/>
              </a:lnSpc>
              <a:spcBef>
                <a:spcPts val="0"/>
              </a:spcBef>
            </a:pPr>
            <a:r>
              <a:rPr lang="en" sz="2400" dirty="0" smtClean="0"/>
              <a:t>Positive</a:t>
            </a:r>
          </a:p>
          <a:p>
            <a:pPr marL="342900" indent="-342900">
              <a:lnSpc>
                <a:spcPct val="200000"/>
              </a:lnSpc>
              <a:spcBef>
                <a:spcPts val="0"/>
              </a:spcBef>
            </a:pPr>
            <a:r>
              <a:rPr lang="en" sz="2400" dirty="0" smtClean="0"/>
              <a:t>Neutral</a:t>
            </a:r>
            <a:endParaRPr lang="en" sz="2400" dirty="0"/>
          </a:p>
        </p:txBody>
      </p:sp>
      <p:graphicFrame>
        <p:nvGraphicFramePr>
          <p:cNvPr id="4" name="Table 3"/>
          <p:cNvGraphicFramePr>
            <a:graphicFrameLocks noGrp="1"/>
          </p:cNvGraphicFramePr>
          <p:nvPr>
            <p:extLst>
              <p:ext uri="{D42A27DB-BD31-4B8C-83A1-F6EECF244321}">
                <p14:modId xmlns:p14="http://schemas.microsoft.com/office/powerpoint/2010/main" val="1327269319"/>
              </p:ext>
            </p:extLst>
          </p:nvPr>
        </p:nvGraphicFramePr>
        <p:xfrm>
          <a:off x="1050815" y="837621"/>
          <a:ext cx="6977892" cy="2951596"/>
        </p:xfrm>
        <a:graphic>
          <a:graphicData uri="http://schemas.openxmlformats.org/drawingml/2006/table">
            <a:tbl>
              <a:tblPr firstRow="1" bandRow="1">
                <a:tableStyleId>{320F44C6-24CD-47BB-AA9A-A0C70CC583C6}</a:tableStyleId>
              </a:tblPr>
              <a:tblGrid>
                <a:gridCol w="2052602">
                  <a:extLst>
                    <a:ext uri="{9D8B030D-6E8A-4147-A177-3AD203B41FA5}">
                      <a16:colId xmlns:a16="http://schemas.microsoft.com/office/drawing/2014/main" val="1113040469"/>
                    </a:ext>
                  </a:extLst>
                </a:gridCol>
                <a:gridCol w="2599326">
                  <a:extLst>
                    <a:ext uri="{9D8B030D-6E8A-4147-A177-3AD203B41FA5}">
                      <a16:colId xmlns:a16="http://schemas.microsoft.com/office/drawing/2014/main" val="3271445955"/>
                    </a:ext>
                  </a:extLst>
                </a:gridCol>
                <a:gridCol w="2325964">
                  <a:extLst>
                    <a:ext uri="{9D8B030D-6E8A-4147-A177-3AD203B41FA5}">
                      <a16:colId xmlns:a16="http://schemas.microsoft.com/office/drawing/2014/main" val="3301763257"/>
                    </a:ext>
                  </a:extLst>
                </a:gridCol>
              </a:tblGrid>
              <a:tr h="737899">
                <a:tc>
                  <a:txBody>
                    <a:bodyPr/>
                    <a:lstStyle/>
                    <a:p>
                      <a:endParaRPr lang="en-US" dirty="0"/>
                    </a:p>
                  </a:txBody>
                  <a:tcPr anchor="ctr"/>
                </a:tc>
                <a:tc>
                  <a:txBody>
                    <a:bodyPr/>
                    <a:lstStyle/>
                    <a:p>
                      <a:pPr algn="ctr"/>
                      <a:r>
                        <a:rPr lang="en-US" sz="2800" b="1" i="1" dirty="0" smtClean="0">
                          <a:solidFill>
                            <a:srgbClr val="C00000"/>
                          </a:solidFill>
                          <a:latin typeface="Droid Serif" panose="020B0604020202020204" charset="0"/>
                          <a:ea typeface="Droid Serif" panose="020B0604020202020204" charset="0"/>
                          <a:cs typeface="Droid Serif" panose="020B0604020202020204" charset="0"/>
                        </a:rPr>
                        <a:t>Label</a:t>
                      </a:r>
                      <a:endParaRPr lang="en-US" sz="2800" b="1" i="1" dirty="0">
                        <a:solidFill>
                          <a:srgbClr val="C00000"/>
                        </a:solidFill>
                        <a:latin typeface="Droid Serif" panose="020B0604020202020204" charset="0"/>
                        <a:ea typeface="Droid Serif" panose="020B0604020202020204" charset="0"/>
                        <a:cs typeface="Droid Serif" panose="020B060402020202020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0" cap="none" spc="0" normalizeH="0" baseline="0" noProof="0" dirty="0" smtClean="0">
                          <a:ln>
                            <a:noFill/>
                          </a:ln>
                          <a:solidFill>
                            <a:srgbClr val="C00000"/>
                          </a:solidFill>
                          <a:effectLst/>
                          <a:uLnTx/>
                          <a:uFillTx/>
                          <a:latin typeface="Droid Serif" panose="020B0604020202020204" charset="0"/>
                          <a:ea typeface="Droid Serif" panose="020B0604020202020204" charset="0"/>
                          <a:cs typeface="Droid Serif" panose="020B0604020202020204" charset="0"/>
                          <a:sym typeface="Arial"/>
                          <a:rtl val="0"/>
                        </a:rPr>
                        <a:t>Instances</a:t>
                      </a:r>
                    </a:p>
                  </a:txBody>
                  <a:tcPr anchor="ctr"/>
                </a:tc>
                <a:extLst>
                  <a:ext uri="{0D108BD9-81ED-4DB2-BD59-A6C34878D82A}">
                    <a16:rowId xmlns:a16="http://schemas.microsoft.com/office/drawing/2014/main" val="4009957075"/>
                  </a:ext>
                </a:extLst>
              </a:tr>
              <a:tr h="737899">
                <a:tc>
                  <a:txBody>
                    <a:bodyPr/>
                    <a:lstStyle/>
                    <a:p>
                      <a:endParaRPr lang="en-US" dirty="0"/>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0</a:t>
                      </a:r>
                      <a:endParaRPr lang="en-US" sz="1600" b="1" dirty="0">
                        <a:latin typeface="Droid Serif" panose="020B0604020202020204" charset="0"/>
                        <a:ea typeface="Droid Serif" panose="020B0604020202020204" charset="0"/>
                        <a:cs typeface="Droid Serif" panose="020B0604020202020204" charset="0"/>
                      </a:endParaRPr>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1356</a:t>
                      </a:r>
                      <a:endParaRPr lang="en-US" sz="1600" b="1" dirty="0">
                        <a:latin typeface="Droid Serif" panose="020B0604020202020204" charset="0"/>
                        <a:ea typeface="Droid Serif" panose="020B0604020202020204" charset="0"/>
                        <a:cs typeface="Droid Serif" panose="020B0604020202020204" charset="0"/>
                      </a:endParaRPr>
                    </a:p>
                  </a:txBody>
                  <a:tcPr anchor="ctr"/>
                </a:tc>
                <a:extLst>
                  <a:ext uri="{0D108BD9-81ED-4DB2-BD59-A6C34878D82A}">
                    <a16:rowId xmlns:a16="http://schemas.microsoft.com/office/drawing/2014/main" val="4095499345"/>
                  </a:ext>
                </a:extLst>
              </a:tr>
              <a:tr h="737899">
                <a:tc>
                  <a:txBody>
                    <a:bodyPr/>
                    <a:lstStyle/>
                    <a:p>
                      <a:endParaRPr lang="en-US" dirty="0"/>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1</a:t>
                      </a:r>
                      <a:endParaRPr lang="en-US" sz="1600" b="1" dirty="0">
                        <a:latin typeface="Droid Serif" panose="020B0604020202020204" charset="0"/>
                        <a:ea typeface="Droid Serif" panose="020B0604020202020204" charset="0"/>
                        <a:cs typeface="Droid Serif" panose="020B0604020202020204" charset="0"/>
                      </a:endParaRPr>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1380</a:t>
                      </a:r>
                      <a:endParaRPr lang="en-US" sz="1600" b="1" dirty="0">
                        <a:latin typeface="Droid Serif" panose="020B0604020202020204" charset="0"/>
                        <a:ea typeface="Droid Serif" panose="020B0604020202020204" charset="0"/>
                        <a:cs typeface="Droid Serif" panose="020B0604020202020204" charset="0"/>
                      </a:endParaRPr>
                    </a:p>
                  </a:txBody>
                  <a:tcPr anchor="ctr"/>
                </a:tc>
                <a:extLst>
                  <a:ext uri="{0D108BD9-81ED-4DB2-BD59-A6C34878D82A}">
                    <a16:rowId xmlns:a16="http://schemas.microsoft.com/office/drawing/2014/main" val="127916406"/>
                  </a:ext>
                </a:extLst>
              </a:tr>
              <a:tr h="737899">
                <a:tc>
                  <a:txBody>
                    <a:bodyPr/>
                    <a:lstStyle/>
                    <a:p>
                      <a:endParaRPr lang="en-US"/>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2</a:t>
                      </a:r>
                      <a:endParaRPr lang="en-US" sz="1600" b="1" dirty="0">
                        <a:latin typeface="Droid Serif" panose="020B0604020202020204" charset="0"/>
                        <a:ea typeface="Droid Serif" panose="020B0604020202020204" charset="0"/>
                        <a:cs typeface="Droid Serif" panose="020B0604020202020204" charset="0"/>
                      </a:endParaRPr>
                    </a:p>
                  </a:txBody>
                  <a:tcPr anchor="ctr"/>
                </a:tc>
                <a:tc>
                  <a:txBody>
                    <a:bodyPr/>
                    <a:lstStyle/>
                    <a:p>
                      <a:pPr algn="ctr"/>
                      <a:r>
                        <a:rPr lang="en-US" sz="1600" b="1" dirty="0" smtClean="0">
                          <a:latin typeface="Droid Serif" panose="020B0604020202020204" charset="0"/>
                          <a:ea typeface="Droid Serif" panose="020B0604020202020204" charset="0"/>
                          <a:cs typeface="Droid Serif" panose="020B0604020202020204" charset="0"/>
                        </a:rPr>
                        <a:t>1144</a:t>
                      </a:r>
                      <a:endParaRPr lang="en-US" sz="1600" b="1" dirty="0">
                        <a:latin typeface="Droid Serif" panose="020B0604020202020204" charset="0"/>
                        <a:ea typeface="Droid Serif" panose="020B0604020202020204" charset="0"/>
                        <a:cs typeface="Droid Serif" panose="020B0604020202020204" charset="0"/>
                      </a:endParaRPr>
                    </a:p>
                  </a:txBody>
                  <a:tcPr anchor="ctr"/>
                </a:tc>
                <a:extLst>
                  <a:ext uri="{0D108BD9-81ED-4DB2-BD59-A6C34878D82A}">
                    <a16:rowId xmlns:a16="http://schemas.microsoft.com/office/drawing/2014/main" val="2065192906"/>
                  </a:ext>
                </a:extLst>
              </a:tr>
            </a:tbl>
          </a:graphicData>
        </a:graphic>
      </p:graphicFrame>
      <p:sp>
        <p:nvSpPr>
          <p:cNvPr id="5" name="TextBox 4"/>
          <p:cNvSpPr txBox="1"/>
          <p:nvPr/>
        </p:nvSpPr>
        <p:spPr>
          <a:xfrm>
            <a:off x="4371109" y="3983182"/>
            <a:ext cx="1253835" cy="400110"/>
          </a:xfrm>
          <a:prstGeom prst="rect">
            <a:avLst/>
          </a:prstGeom>
          <a:noFill/>
        </p:spPr>
        <p:txBody>
          <a:bodyPr wrap="square" rtlCol="0">
            <a:spAutoFit/>
          </a:bodyPr>
          <a:lstStyle/>
          <a:p>
            <a:pPr algn="r"/>
            <a:r>
              <a:rPr lang="en-US" sz="2000" b="1" i="1" dirty="0" smtClean="0">
                <a:latin typeface="Droid Serif" panose="020B0604020202020204" charset="0"/>
                <a:ea typeface="Droid Serif" panose="020B0604020202020204" charset="0"/>
                <a:cs typeface="Droid Serif" panose="020B0604020202020204" charset="0"/>
              </a:rPr>
              <a:t>TOTAL: </a:t>
            </a:r>
            <a:endParaRPr lang="en-US" sz="2000" b="1" i="1" dirty="0">
              <a:latin typeface="Droid Serif" panose="020B0604020202020204" charset="0"/>
              <a:ea typeface="Droid Serif" panose="020B0604020202020204" charset="0"/>
              <a:cs typeface="Droid Serif" panose="020B0604020202020204" charset="0"/>
            </a:endParaRPr>
          </a:p>
        </p:txBody>
      </p:sp>
      <p:sp>
        <p:nvSpPr>
          <p:cNvPr id="6" name="TextBox 5"/>
          <p:cNvSpPr txBox="1"/>
          <p:nvPr/>
        </p:nvSpPr>
        <p:spPr>
          <a:xfrm>
            <a:off x="6483927" y="3983182"/>
            <a:ext cx="748146" cy="400110"/>
          </a:xfrm>
          <a:prstGeom prst="rect">
            <a:avLst/>
          </a:prstGeom>
          <a:noFill/>
        </p:spPr>
        <p:txBody>
          <a:bodyPr wrap="square" rtlCol="0">
            <a:spAutoFit/>
          </a:bodyPr>
          <a:lstStyle/>
          <a:p>
            <a:r>
              <a:rPr lang="en-US" sz="2000" b="1" i="1" dirty="0" smtClean="0">
                <a:solidFill>
                  <a:srgbClr val="C00000"/>
                </a:solidFill>
                <a:latin typeface="Droid Serif" panose="020B0604020202020204" charset="0"/>
                <a:ea typeface="Droid Serif" panose="020B0604020202020204" charset="0"/>
                <a:cs typeface="Droid Serif" panose="020B0604020202020204" charset="0"/>
              </a:rPr>
              <a:t>3880</a:t>
            </a:r>
            <a:endParaRPr lang="en-US" sz="2000" b="1" i="1" dirty="0">
              <a:solidFill>
                <a:srgbClr val="C00000"/>
              </a:solidFill>
              <a:latin typeface="Droid Serif" panose="020B0604020202020204" charset="0"/>
              <a:ea typeface="Droid Serif" panose="020B0604020202020204" charset="0"/>
              <a:cs typeface="Droid Serif" panose="020B0604020202020204" charset="0"/>
            </a:endParaRPr>
          </a:p>
        </p:txBody>
      </p:sp>
      <p:pic>
        <p:nvPicPr>
          <p:cNvPr id="8" name="Picture 7"/>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587986" y="58933"/>
            <a:ext cx="499977" cy="335922"/>
          </a:xfrm>
          <a:prstGeom prst="rect">
            <a:avLst/>
          </a:prstGeom>
        </p:spPr>
      </p:pic>
    </p:spTree>
    <p:extLst>
      <p:ext uri="{BB962C8B-B14F-4D97-AF65-F5344CB8AC3E}">
        <p14:creationId xmlns:p14="http://schemas.microsoft.com/office/powerpoint/2010/main" val="410672539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750"/>
                                        <p:tgtEl>
                                          <p:spTgt spid="4"/>
                                        </p:tgtEl>
                                      </p:cBhvr>
                                    </p:animEffect>
                                  </p:childTnLst>
                                </p:cTn>
                              </p:par>
                            </p:childTnLst>
                          </p:cTn>
                        </p:par>
                        <p:par>
                          <p:cTn id="8" fill="hold">
                            <p:stCondLst>
                              <p:cond delay="75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2818" y="1222877"/>
            <a:ext cx="4585856" cy="2363294"/>
          </a:xfrm>
          <a:prstGeom prst="rect">
            <a:avLst/>
          </a:prstGeom>
        </p:spPr>
      </p:pic>
      <p:sp>
        <p:nvSpPr>
          <p:cNvPr id="3" name="TextBox 2"/>
          <p:cNvSpPr txBox="1"/>
          <p:nvPr/>
        </p:nvSpPr>
        <p:spPr>
          <a:xfrm>
            <a:off x="2098964" y="623457"/>
            <a:ext cx="4793673" cy="523220"/>
          </a:xfrm>
          <a:prstGeom prst="rect">
            <a:avLst/>
          </a:prstGeom>
          <a:noFill/>
        </p:spPr>
        <p:txBody>
          <a:bodyPr wrap="square" rtlCol="0">
            <a:spAutoFit/>
          </a:bodyPr>
          <a:lstStyle/>
          <a:p>
            <a:pPr algn="ctr"/>
            <a:r>
              <a:rPr lang="en-US" sz="2800" b="1" dirty="0" smtClean="0">
                <a:solidFill>
                  <a:srgbClr val="C00000"/>
                </a:solidFill>
                <a:latin typeface="Droid Serif" panose="020B0604020202020204" charset="0"/>
                <a:ea typeface="Droid Serif" panose="020B0604020202020204" charset="0"/>
                <a:cs typeface="Droid Serif" panose="020B0604020202020204" charset="0"/>
              </a:rPr>
              <a:t>TẬP DỮ LIỆU</a:t>
            </a:r>
            <a:endParaRPr lang="en-US" sz="2800" b="1" dirty="0">
              <a:solidFill>
                <a:srgbClr val="C00000"/>
              </a:solidFill>
              <a:latin typeface="Droid Serif" panose="020B0604020202020204" charset="0"/>
              <a:ea typeface="Droid Serif" panose="020B0604020202020204" charset="0"/>
              <a:cs typeface="Droid Serif" panose="020B0604020202020204" charset="0"/>
            </a:endParaRPr>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587986" y="58933"/>
            <a:ext cx="499977" cy="335922"/>
          </a:xfrm>
          <a:prstGeom prst="rect">
            <a:avLst/>
          </a:prstGeom>
        </p:spPr>
      </p:pic>
      <p:sp>
        <p:nvSpPr>
          <p:cNvPr id="5" name="TextBox 4"/>
          <p:cNvSpPr txBox="1"/>
          <p:nvPr/>
        </p:nvSpPr>
        <p:spPr>
          <a:xfrm>
            <a:off x="796637" y="3477490"/>
            <a:ext cx="7668491" cy="1078821"/>
          </a:xfrm>
          <a:prstGeom prst="rect">
            <a:avLst/>
          </a:prstGeom>
          <a:noFill/>
        </p:spPr>
        <p:txBody>
          <a:bodyPr wrap="square" rtlCol="0">
            <a:spAutoFit/>
          </a:bodyPr>
          <a:lstStyle/>
          <a:p>
            <a:pPr>
              <a:lnSpc>
                <a:spcPct val="150000"/>
              </a:lnSpc>
            </a:pPr>
            <a:r>
              <a:rPr lang="en-US" sz="1100" b="1" i="1" dirty="0" err="1" smtClean="0">
                <a:solidFill>
                  <a:schemeClr val="tx1"/>
                </a:solidFill>
                <a:latin typeface="Droid Serif" panose="02020600060500020200" pitchFamily="18" charset="0"/>
                <a:ea typeface="Droid Serif" panose="02020600060500020200" pitchFamily="18" charset="0"/>
                <a:cs typeface="Droid Serif" panose="02020600060500020200" pitchFamily="18" charset="0"/>
              </a:rPr>
              <a:t>Nguồn</a:t>
            </a:r>
            <a:r>
              <a:rPr lang="en-US" sz="1100" b="1" i="1" dirty="0" smtClean="0">
                <a:solidFill>
                  <a:schemeClr val="tx1"/>
                </a:solidFill>
                <a:latin typeface="Droid Serif" panose="02020600060500020200" pitchFamily="18" charset="0"/>
                <a:ea typeface="Droid Serif" panose="02020600060500020200" pitchFamily="18" charset="0"/>
                <a:cs typeface="Droid Serif" panose="02020600060500020200" pitchFamily="18" charset="0"/>
              </a:rPr>
              <a:t>:</a:t>
            </a:r>
          </a:p>
          <a:p>
            <a:pPr>
              <a:lnSpc>
                <a:spcPct val="150000"/>
              </a:lnSpc>
            </a:pPr>
            <a:r>
              <a:rPr lang="en-US" sz="1100" dirty="0">
                <a:solidFill>
                  <a:schemeClr val="tx1"/>
                </a:solidFill>
                <a:latin typeface="Droid Serif" panose="02020600060500020200" pitchFamily="18" charset="0"/>
                <a:ea typeface="Droid Serif" panose="02020600060500020200" pitchFamily="18" charset="0"/>
                <a:cs typeface="Droid Serif" panose="02020600060500020200" pitchFamily="18" charset="0"/>
              </a:rPr>
              <a:t>https://</a:t>
            </a:r>
            <a:r>
              <a:rPr lang="en-US" sz="1100" dirty="0" smtClean="0">
                <a:solidFill>
                  <a:schemeClr val="tx1"/>
                </a:solidFill>
                <a:latin typeface="Droid Serif" panose="02020600060500020200" pitchFamily="18" charset="0"/>
                <a:ea typeface="Droid Serif" panose="02020600060500020200" pitchFamily="18" charset="0"/>
                <a:cs typeface="Droid Serif" panose="02020600060500020200" pitchFamily="18" charset="0"/>
              </a:rPr>
              <a:t>archive.ics.uci.edu/ml/datasets/Sentiment+Labelled+Sentences?fbclid=IwAR0ACLWNa98ochV3c0gc3KovN2fkoh2tDpDFLUqeRuf78f8eEigk4DJjMHw</a:t>
            </a:r>
          </a:p>
          <a:p>
            <a:pPr>
              <a:lnSpc>
                <a:spcPct val="150000"/>
              </a:lnSpc>
            </a:pPr>
            <a:r>
              <a:rPr lang="en-US" sz="1100" dirty="0">
                <a:solidFill>
                  <a:schemeClr val="tx1"/>
                </a:solidFill>
                <a:latin typeface="Droid Serif" panose="02020600060500020200" pitchFamily="18" charset="0"/>
                <a:ea typeface="Droid Serif" panose="02020600060500020200" pitchFamily="18" charset="0"/>
                <a:cs typeface="Droid Serif" panose="02020600060500020200" pitchFamily="18" charset="0"/>
              </a:rPr>
              <a:t>https://github.com/oscartackstrom/sentence-sentiment-data/blob/master/data/finegrained.txt</a:t>
            </a:r>
          </a:p>
        </p:txBody>
      </p:sp>
    </p:spTree>
    <p:extLst>
      <p:ext uri="{BB962C8B-B14F-4D97-AF65-F5344CB8AC3E}">
        <p14:creationId xmlns:p14="http://schemas.microsoft.com/office/powerpoint/2010/main" val="2046659419"/>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ctrTitle"/>
          </p:nvPr>
        </p:nvSpPr>
        <p:spPr>
          <a:xfrm>
            <a:off x="2616095" y="2331495"/>
            <a:ext cx="3884100" cy="1159799"/>
          </a:xfrm>
          <a:prstGeom prst="rect">
            <a:avLst/>
          </a:prstGeom>
        </p:spPr>
        <p:txBody>
          <a:bodyPr lIns="91425" tIns="91425" rIns="91425" bIns="91425" anchor="b" anchorCtr="0">
            <a:noAutofit/>
          </a:bodyPr>
          <a:lstStyle/>
          <a:p>
            <a:pPr lvl="0" rtl="0">
              <a:lnSpc>
                <a:spcPct val="150000"/>
              </a:lnSpc>
              <a:spcBef>
                <a:spcPts val="0"/>
              </a:spcBef>
              <a:buNone/>
            </a:pPr>
            <a:r>
              <a:rPr lang="en" sz="4400" b="1" dirty="0" smtClean="0"/>
              <a:t>HƯỚNG</a:t>
            </a:r>
            <a:br>
              <a:rPr lang="en" sz="4400" b="1" dirty="0" smtClean="0"/>
            </a:br>
            <a:r>
              <a:rPr lang="en" sz="4400" b="1" dirty="0" smtClean="0"/>
              <a:t>GIẢI QUYẾT</a:t>
            </a:r>
            <a:endParaRPr lang="en" sz="4400" b="1" dirty="0"/>
          </a:p>
        </p:txBody>
      </p:sp>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98528" y="121278"/>
            <a:ext cx="978600" cy="657497"/>
          </a:xfrm>
          <a:prstGeom prst="rect">
            <a:avLst/>
          </a:prstGeom>
        </p:spPr>
      </p:pic>
    </p:spTree>
    <p:extLst>
      <p:ext uri="{BB962C8B-B14F-4D97-AF65-F5344CB8AC3E}">
        <p14:creationId xmlns:p14="http://schemas.microsoft.com/office/powerpoint/2010/main" val="31731139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grpId="0" nodeType="after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randombar(vertical)">
                                      <p:cBhvr>
                                        <p:cTn id="7" dur="75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theme/theme1.xml><?xml version="1.0" encoding="utf-8"?>
<a:theme xmlns:a="http://schemas.openxmlformats.org/drawingml/2006/main" name="Christmas 2015 specia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326</Words>
  <Application>Microsoft Office PowerPoint</Application>
  <PresentationFormat>On-screen Show (16:9)</PresentationFormat>
  <Paragraphs>51</Paragraphs>
  <Slides>14</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Old Standard TT</vt:lpstr>
      <vt:lpstr>Arial</vt:lpstr>
      <vt:lpstr>Times New Roman</vt:lpstr>
      <vt:lpstr>Droid Serif</vt:lpstr>
      <vt:lpstr>Symbol</vt:lpstr>
      <vt:lpstr>Wingdings</vt:lpstr>
      <vt:lpstr>Segoe UI</vt:lpstr>
      <vt:lpstr>Malgun Gothic</vt:lpstr>
      <vt:lpstr>Christmas 2015 special template</vt:lpstr>
      <vt:lpstr>PowerPoint Presentation</vt:lpstr>
      <vt:lpstr>Nội dung</vt:lpstr>
      <vt:lpstr>MÔ TẢ  BÀI TOÁN</vt:lpstr>
      <vt:lpstr>PowerPoint Presentation</vt:lpstr>
      <vt:lpstr>PowerPoint Presentation</vt:lpstr>
      <vt:lpstr>DỮ LIỆU BÀI TOÁN</vt:lpstr>
      <vt:lpstr>PowerPoint Presentation</vt:lpstr>
      <vt:lpstr>PowerPoint Presentation</vt:lpstr>
      <vt:lpstr>HƯỚNG GIẢI QUYẾT</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PowerPoint Đẹp</dc:title>
  <cp:lastModifiedBy>PeachRoom</cp:lastModifiedBy>
  <cp:revision>33</cp:revision>
  <dcterms:modified xsi:type="dcterms:W3CDTF">2020-10-09T02:57:55Z</dcterms:modified>
</cp:coreProperties>
</file>