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Steganography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Theresa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5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Steganography vs Cryptography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Both protect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Cryptology aims to scramble the information so it cannot be understood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Steganography hides information so that it cannot be seen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LSB Steganography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LSB = Least Significant Bit substitution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Results in a very minor distortion in the original photos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Uses the least two significant bits of one of the channels to indicate existence of data in the other two channels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240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251" y="4019647"/>
            <a:ext cx="44958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http://hareenlaks.blogspot.com/2010/05/what-is-steganography.html</a:t>
            </a:r>
          </a:p>
        </p:txBody>
      </p:sp>
    </p:spTree>
    <p:extLst>
      <p:ext uri="{BB962C8B-B14F-4D97-AF65-F5344CB8AC3E}">
        <p14:creationId xmlns:p14="http://schemas.microsoft.com/office/powerpoint/2010/main" val="37507760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549</TotalTime>
  <Words>74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Gill Sans MT</vt:lpstr>
      <vt:lpstr>Wingdings</vt:lpstr>
      <vt:lpstr>Wingdings 2</vt:lpstr>
      <vt:lpstr>Dividend</vt:lpstr>
      <vt:lpstr>Steganography </vt:lpstr>
      <vt:lpstr>Steganography vs Cryptography </vt:lpstr>
      <vt:lpstr>My project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</dc:title>
  <dc:creator>Theresa Nguyen</dc:creator>
  <cp:lastModifiedBy>Theresa Nguyen</cp:lastModifiedBy>
  <cp:revision>4</cp:revision>
  <dcterms:created xsi:type="dcterms:W3CDTF">2017-12-06T09:10:08Z</dcterms:created>
  <dcterms:modified xsi:type="dcterms:W3CDTF">2017-12-06T18:19:33Z</dcterms:modified>
</cp:coreProperties>
</file>