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7052-0595-464F-B768-F81A8B91A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F7753-143E-9F4F-8A45-402340D8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4042-85B9-9043-9A45-ECE82024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4BED-CCC4-0A49-845A-0294944A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ED6C-4A6C-0241-BB24-16922730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9855-A1EC-7341-9ED6-A172A5F8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B7288-552E-014B-969D-A80DAC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7080-6A11-C440-BD98-B8F4D80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42DB-FE93-4948-8D87-6B4ECB52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2479-0165-E149-AE0A-EE23F297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5D077-7F01-7649-911D-1B37E35AF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F373A-3C7C-F046-8F6E-35396E77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934A-63C9-3E41-BA0B-77EECFD8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BBE8-D95F-7640-AC1E-086EC9C5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638-B5A8-C544-B7DA-F3AB429D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29C8-8445-2F4B-8D77-713FA545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4D19-A0F4-C942-AA39-3A4361C4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B77F-FE15-9C44-A3BC-44DCB519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8F3E-17F2-E240-A80C-F1E0F1DE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C413-7587-3946-9AB5-A8350E1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D970-FBC4-D846-8898-EA84C8C1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5251-2126-A34A-9E3B-39159A83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1E5E-2C5C-5C49-A5C9-A68F8CB7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42E0-B845-C143-8989-0DEE59F5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DF30-3E48-0C42-A784-D81D564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23B2-92FC-2D45-9896-FDE19007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CBFC-C8EE-2F48-AE9E-A5750134B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BBB8E-39F6-5341-BA4F-968669D6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2BCD-C228-3A45-9DAB-A59FA39D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906E-B1EF-074F-A24C-84502ABA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7740-FC79-9C47-9837-B4BA2E52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268-F6A0-DE4D-8D99-51772D31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B516-8F25-AD4A-903C-748116CA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2110-6A57-464C-A598-79AB831D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E96C9-384B-2E4B-9CF4-0F16E08DE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6AFB3-EB0B-1D46-B6A5-2DC024697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52CDC-9098-4343-8845-4A9ED65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804BB-62BC-E74D-A504-9BD97FE0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53829-8625-854D-A0EF-13B36C31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9CA1-0122-854B-B60A-21F9348F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19A-1429-9546-B4C4-CC2CBA81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72748-08F4-CA40-A3ED-0F7EB6B0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15A27-ECF2-6D40-8573-51988ED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031BE-5BCA-434D-AB78-F24F2896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F3C50-969E-5D45-BEEC-52D9274E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BCC8B-80A0-0141-B3EB-9B146CB9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912-C404-EA44-B146-18DCBC18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A87F-B3A0-C84E-BB04-F62A1E4A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965DE-829D-F440-9D5B-67718DE2C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D232-E029-9449-862D-B82D7BFF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B206-6B79-E741-B01D-7F3627A4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DCCC-07E4-5548-849D-62D0D1F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9F9B-479E-C64D-9A0C-74701072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DF4D-D7EC-DF4D-A7AC-1AA44E8E0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5E882-54D2-5C4C-A8D7-096AEE66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798E-BE72-D343-8AFB-692DCBA6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DF17-B6D3-D041-A80F-CA51C502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1684-CFBC-B440-B0BC-0AE9065F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AF2B0-295B-D248-9139-310B3CBE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D0690-BF8B-0F49-BBB7-70153E5B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5CCA-67D0-AE46-9EA8-BD56A5DC3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861D-7B99-A249-B71A-83A18BC8354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559B-B66B-4941-8379-1A0B83B3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8FEB-C2A2-7C4B-9E1E-0415ADDB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74BD-BA30-064D-8D1D-646422A1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838-B4FB-E64E-A98F-6CDF1CAC6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Final Project: Washington DC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103F-C889-E745-951C-C5CC061B0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Taylor Poole, Heather Lampkin, Pasha Frederick</a:t>
            </a:r>
          </a:p>
        </p:txBody>
      </p:sp>
    </p:spTree>
    <p:extLst>
      <p:ext uri="{BB962C8B-B14F-4D97-AF65-F5344CB8AC3E}">
        <p14:creationId xmlns:p14="http://schemas.microsoft.com/office/powerpoint/2010/main" val="24748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4C7B-0D25-E349-B634-85CE972A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3" y="346510"/>
            <a:ext cx="2618509" cy="42934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04203-E32B-6F42-86CF-061CE9BA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two types of data used for crime analysis: police data and survey data. Crime data is recordings of static events, therefore is represented as points in the GIS software and maps.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149C5-3057-674E-BC59-6AD266022106}"/>
              </a:ext>
            </a:extLst>
          </p:cNvPr>
          <p:cNvSpPr txBox="1"/>
          <p:nvPr/>
        </p:nvSpPr>
        <p:spPr>
          <a:xfrm>
            <a:off x="1683327" y="88668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Analysis </a:t>
            </a:r>
          </a:p>
          <a:p>
            <a:r>
              <a:rPr lang="en-US" dirty="0"/>
              <a:t>-helps with policy decision making for law </a:t>
            </a:r>
            <a:r>
              <a:rPr lang="en-US" dirty="0" err="1"/>
              <a:t>enforment</a:t>
            </a:r>
            <a:endParaRPr lang="en-US" dirty="0"/>
          </a:p>
          <a:p>
            <a:r>
              <a:rPr lang="en-US" dirty="0"/>
              <a:t>-aids it better protection of society and better use of law enforcement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C15-F577-8C4B-8649-86C95865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8219"/>
          </a:xfrm>
        </p:spPr>
        <p:txBody>
          <a:bodyPr/>
          <a:lstStyle/>
          <a:p>
            <a:r>
              <a:rPr lang="en-US" dirty="0"/>
              <a:t>Main Research Question: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6C655-DEDE-1240-96A1-2A5ECF9F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3311236"/>
            <a:ext cx="11000510" cy="1925782"/>
          </a:xfrm>
        </p:spPr>
        <p:txBody>
          <a:bodyPr/>
          <a:lstStyle/>
          <a:p>
            <a:r>
              <a:rPr lang="en-US" dirty="0"/>
              <a:t>Does the crime activity in DC correlate to areas that have a low medium income(below poverty line)?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D1E93-8D4E-5C4B-90F8-E1E3422CBE74}"/>
              </a:ext>
            </a:extLst>
          </p:cNvPr>
          <p:cNvSpPr txBox="1"/>
          <p:nvPr/>
        </p:nvSpPr>
        <p:spPr>
          <a:xfrm>
            <a:off x="249382" y="166255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Objective and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71977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7761B8-7AD1-5547-A2C8-9BCD13FFE6D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Title:GIS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and the Social Sciences : Theory and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7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9A84-4827-644A-AFE7-4B96BB4D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EAAEB-492E-F847-B041-F85645A20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120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 Chancery</vt:lpstr>
      <vt:lpstr>Arial</vt:lpstr>
      <vt:lpstr>Calibri</vt:lpstr>
      <vt:lpstr>Calibri Light</vt:lpstr>
      <vt:lpstr>Helvetica</vt:lpstr>
      <vt:lpstr>Office Theme</vt:lpstr>
      <vt:lpstr>GIS Final Project: Washington DC Crime Data</vt:lpstr>
      <vt:lpstr>Introduction</vt:lpstr>
      <vt:lpstr>Main Research Question: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Final Project: Washington DC Crime Data</dc:title>
  <dc:creator>Microsoft Office User</dc:creator>
  <cp:lastModifiedBy>Microsoft Office User</cp:lastModifiedBy>
  <cp:revision>6</cp:revision>
  <dcterms:created xsi:type="dcterms:W3CDTF">2018-11-26T22:09:01Z</dcterms:created>
  <dcterms:modified xsi:type="dcterms:W3CDTF">2018-12-02T22:00:03Z</dcterms:modified>
</cp:coreProperties>
</file>