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74" r:id="rId3"/>
    <p:sldId id="272" r:id="rId4"/>
    <p:sldId id="273" r:id="rId5"/>
    <p:sldId id="271" r:id="rId6"/>
    <p:sldId id="262" r:id="rId7"/>
    <p:sldId id="267" r:id="rId8"/>
    <p:sldId id="270" r:id="rId9"/>
    <p:sldId id="269" r:id="rId10"/>
    <p:sldId id="266" r:id="rId11"/>
    <p:sldId id="265" r:id="rId12"/>
  </p:sldIdLst>
  <p:sldSz cx="10691813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A842A-60A0-4DE6-A4A8-4C758AEEDBC7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E14EE-7DBD-41C8-AA1D-101644974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2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51A69-0C28-4AE8-A60D-AF7CDD39AD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6222" y="2175492"/>
            <a:ext cx="7639370" cy="32086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018DA4-298C-4647-BCB5-4A91183601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0970" y="5542271"/>
            <a:ext cx="7889875" cy="1323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800"/>
            </a:lvl1pPr>
          </a:lstStyle>
          <a:p>
            <a:pPr lvl="0"/>
            <a:r>
              <a:rPr lang="en-US" dirty="0"/>
              <a:t>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13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g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51A69-0C28-4AE8-A60D-AF7CDD39AD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6221" y="3779837"/>
            <a:ext cx="7639370" cy="32086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018DA4-298C-4647-BCB5-4A91183601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0968" y="2309964"/>
            <a:ext cx="7889875" cy="1323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800"/>
            </a:lvl1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5731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1A579-CD6B-4055-9B76-198037F88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901" y="1992313"/>
            <a:ext cx="9239249" cy="48180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64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956E0E62-47A7-4346-B588-2804B02708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296" y="430306"/>
            <a:ext cx="8651220" cy="14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</p:sldLayoutIdLst>
  <p:txStyles>
    <p:titleStyle>
      <a:lvl1pPr algn="l" defTabSz="801970" rtl="0" eaLnBrk="1" latinLnBrk="0" hangingPunct="1">
        <a:lnSpc>
          <a:spcPct val="90000"/>
        </a:lnSpc>
        <a:spcBef>
          <a:spcPct val="0"/>
        </a:spcBef>
        <a:buNone/>
        <a:defRPr sz="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80197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None/>
        <a:defRPr sz="8001" kern="1200">
          <a:solidFill>
            <a:schemeClr val="tx1"/>
          </a:solidFill>
          <a:latin typeface="Oswald" pitchFamily="2" charset="0"/>
          <a:ea typeface="+mn-ea"/>
          <a:cs typeface="+mn-cs"/>
        </a:defRPr>
      </a:lvl1pPr>
      <a:lvl2pPr marL="601478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2pPr>
      <a:lvl3pPr marL="1002463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447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804433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205417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606404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3007387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408372" indent="-200493" algn="l" defTabSz="80197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1pPr>
      <a:lvl2pPr marL="400985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2pPr>
      <a:lvl3pPr marL="80197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02955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603941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004926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40591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2806896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207880" algn="l" defTabSz="801970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C0D51-0BCE-42E9-B506-E2501DF53E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9077" y="2758001"/>
            <a:ext cx="8493660" cy="2043674"/>
          </a:xfrm>
        </p:spPr>
        <p:txBody>
          <a:bodyPr>
            <a:normAutofit lnSpcReduction="10000"/>
          </a:bodyPr>
          <a:lstStyle/>
          <a:p>
            <a:r>
              <a:rPr lang="en-GB" sz="14501" dirty="0"/>
              <a:t>TOILETS</a:t>
            </a:r>
          </a:p>
        </p:txBody>
      </p:sp>
    </p:spTree>
    <p:extLst>
      <p:ext uri="{BB962C8B-B14F-4D97-AF65-F5344CB8AC3E}">
        <p14:creationId xmlns:p14="http://schemas.microsoft.com/office/powerpoint/2010/main" val="179671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2647405"/>
            <a:ext cx="9239249" cy="3794337"/>
          </a:xfrm>
        </p:spPr>
        <p:txBody>
          <a:bodyPr/>
          <a:lstStyle/>
          <a:p>
            <a:r>
              <a:rPr lang="en-GB" sz="11500" dirty="0"/>
              <a:t>POWER TOOLS</a:t>
            </a:r>
          </a:p>
          <a:p>
            <a:r>
              <a:rPr lang="en-GB" sz="11500" dirty="0"/>
              <a:t>AREA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02013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0968" y="5624157"/>
            <a:ext cx="7889875" cy="1323975"/>
          </a:xfrm>
        </p:spPr>
        <p:txBody>
          <a:bodyPr>
            <a:normAutofit fontScale="62500" lnSpcReduction="20000"/>
          </a:bodyPr>
          <a:lstStyle/>
          <a:p>
            <a:r>
              <a:rPr lang="en-GB" sz="16600" dirty="0"/>
              <a:t>NO ENTRY</a:t>
            </a:r>
            <a:endParaRPr lang="en-GB" sz="7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394D0F-7A12-431B-9585-D93148523D01}"/>
              </a:ext>
            </a:extLst>
          </p:cNvPr>
          <p:cNvGrpSpPr/>
          <p:nvPr/>
        </p:nvGrpSpPr>
        <p:grpSpPr>
          <a:xfrm>
            <a:off x="3955845" y="2240793"/>
            <a:ext cx="2456052" cy="2454038"/>
            <a:chOff x="3885055" y="2074526"/>
            <a:chExt cx="2597632" cy="25955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25D0D4-9D62-4AFE-83A6-49D3AF40C275}"/>
                </a:ext>
              </a:extLst>
            </p:cNvPr>
            <p:cNvSpPr/>
            <p:nvPr/>
          </p:nvSpPr>
          <p:spPr>
            <a:xfrm>
              <a:off x="3885055" y="2074526"/>
              <a:ext cx="2597632" cy="2595502"/>
            </a:xfrm>
            <a:prstGeom prst="ellipse">
              <a:avLst/>
            </a:prstGeom>
            <a:noFill/>
            <a:ln w="317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DEF659-7F22-49FF-9A03-25E3B01F8385}"/>
                </a:ext>
              </a:extLst>
            </p:cNvPr>
            <p:cNvCxnSpPr>
              <a:stCxn id="4" idx="1"/>
              <a:endCxn id="4" idx="5"/>
            </p:cNvCxnSpPr>
            <p:nvPr/>
          </p:nvCxnSpPr>
          <p:spPr>
            <a:xfrm>
              <a:off x="4265469" y="2454628"/>
              <a:ext cx="1836804" cy="1835298"/>
            </a:xfrm>
            <a:prstGeom prst="line">
              <a:avLst/>
            </a:prstGeom>
            <a:ln w="317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6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DC55DE-6A7B-4FB6-918C-367564A2E4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108" y="2210677"/>
            <a:ext cx="7541596" cy="4818062"/>
          </a:xfrm>
        </p:spPr>
        <p:txBody>
          <a:bodyPr anchor="ctr"/>
          <a:lstStyle/>
          <a:p>
            <a:r>
              <a:rPr lang="en-GB" sz="11500" dirty="0"/>
              <a:t>NO ROBOTS BEYOND THIS POINT</a:t>
            </a:r>
          </a:p>
        </p:txBody>
      </p:sp>
    </p:spTree>
    <p:extLst>
      <p:ext uri="{BB962C8B-B14F-4D97-AF65-F5344CB8AC3E}">
        <p14:creationId xmlns:p14="http://schemas.microsoft.com/office/powerpoint/2010/main" val="53720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C0D51-0BCE-42E9-B506-E2501DF53E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9077" y="2758001"/>
            <a:ext cx="8493660" cy="2043674"/>
          </a:xfrm>
        </p:spPr>
        <p:txBody>
          <a:bodyPr>
            <a:normAutofit lnSpcReduction="10000"/>
          </a:bodyPr>
          <a:lstStyle/>
          <a:p>
            <a:r>
              <a:rPr lang="en-GB" sz="14501" dirty="0"/>
              <a:t>ARENA</a:t>
            </a:r>
          </a:p>
        </p:txBody>
      </p:sp>
    </p:spTree>
    <p:extLst>
      <p:ext uri="{BB962C8B-B14F-4D97-AF65-F5344CB8AC3E}">
        <p14:creationId xmlns:p14="http://schemas.microsoft.com/office/powerpoint/2010/main" val="353165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C0D51-0BCE-42E9-B506-E2501DF53E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9077" y="2758001"/>
            <a:ext cx="8493660" cy="2043674"/>
          </a:xfrm>
        </p:spPr>
        <p:txBody>
          <a:bodyPr>
            <a:normAutofit lnSpcReduction="10000"/>
          </a:bodyPr>
          <a:lstStyle/>
          <a:p>
            <a:r>
              <a:rPr lang="en-GB" sz="14501" dirty="0"/>
              <a:t>HELPDESK</a:t>
            </a:r>
          </a:p>
        </p:txBody>
      </p:sp>
    </p:spTree>
    <p:extLst>
      <p:ext uri="{BB962C8B-B14F-4D97-AF65-F5344CB8AC3E}">
        <p14:creationId xmlns:p14="http://schemas.microsoft.com/office/powerpoint/2010/main" val="221766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EE661D4-7341-4250-A68A-0E85D36BB6AE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13" y="2264344"/>
            <a:ext cx="2737586" cy="262155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26587-D4E9-496F-A15F-FF56919961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3726" y="5188851"/>
            <a:ext cx="6504364" cy="2030816"/>
          </a:xfrm>
        </p:spPr>
        <p:txBody>
          <a:bodyPr>
            <a:normAutofit/>
          </a:bodyPr>
          <a:lstStyle/>
          <a:p>
            <a:r>
              <a:rPr lang="en-GB" sz="6600" dirty="0"/>
              <a:t>PHOTOGRAPHY BEYOND THIS POINT</a:t>
            </a:r>
          </a:p>
        </p:txBody>
      </p:sp>
    </p:spTree>
    <p:extLst>
      <p:ext uri="{BB962C8B-B14F-4D97-AF65-F5344CB8AC3E}">
        <p14:creationId xmlns:p14="http://schemas.microsoft.com/office/powerpoint/2010/main" val="354971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2701997"/>
            <a:ext cx="9239249" cy="3098302"/>
          </a:xfrm>
        </p:spPr>
        <p:txBody>
          <a:bodyPr/>
          <a:lstStyle/>
          <a:p>
            <a:r>
              <a:rPr lang="en-GB" sz="23900" dirty="0"/>
              <a:t>EXIT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49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3097782"/>
            <a:ext cx="9239249" cy="3098302"/>
          </a:xfrm>
        </p:spPr>
        <p:txBody>
          <a:bodyPr/>
          <a:lstStyle/>
          <a:p>
            <a:r>
              <a:rPr lang="en-GB" sz="13800" dirty="0"/>
              <a:t>STAGING IN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09809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3138725"/>
            <a:ext cx="9239249" cy="3098302"/>
          </a:xfrm>
        </p:spPr>
        <p:txBody>
          <a:bodyPr/>
          <a:lstStyle/>
          <a:p>
            <a:r>
              <a:rPr lang="en-GB" sz="13800" dirty="0"/>
              <a:t>STAGING OUT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20279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B016A-7556-446C-9027-ABABC8683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3029544"/>
            <a:ext cx="9239249" cy="3098302"/>
          </a:xfrm>
        </p:spPr>
        <p:txBody>
          <a:bodyPr/>
          <a:lstStyle/>
          <a:p>
            <a:r>
              <a:rPr lang="en-GB" sz="16600" dirty="0"/>
              <a:t>QUIET ZONE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8492442"/>
      </p:ext>
    </p:extLst>
  </p:cSld>
  <p:clrMapOvr>
    <a:masterClrMapping/>
  </p:clrMapOvr>
</p:sld>
</file>

<file path=ppt/theme/theme1.xml><?xml version="1.0" encoding="utf-8"?>
<a:theme xmlns:a="http://schemas.openxmlformats.org/drawingml/2006/main" name="S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61F0B6B8-0E65-48BD-95F9-610A9BD5FDC3}" vid="{1D2F0722-116D-4447-BE94-BDD62A9971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119</TotalTime>
  <Words>24</Words>
  <Application>Microsoft Office PowerPoint</Application>
  <PresentationFormat>Custom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Oswald</vt:lpstr>
      <vt:lpstr>SR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Poll</dc:creator>
  <cp:lastModifiedBy>Tommy Poll</cp:lastModifiedBy>
  <cp:revision>13</cp:revision>
  <dcterms:created xsi:type="dcterms:W3CDTF">2020-02-09T20:13:19Z</dcterms:created>
  <dcterms:modified xsi:type="dcterms:W3CDTF">2020-02-09T23:05:26Z</dcterms:modified>
</cp:coreProperties>
</file>