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3"/>
  </p:notesMasterIdLst>
  <p:sldIdLst>
    <p:sldId id="256" r:id="rId2"/>
  </p:sldIdLst>
  <p:sldSz cx="21383625" cy="30240288"/>
  <p:notesSz cx="6858000" cy="9144000"/>
  <p:defaultTextStyle>
    <a:defPPr>
      <a:defRPr lang="en-US"/>
    </a:defPPr>
    <a:lvl1pPr marL="0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1pPr>
    <a:lvl2pPr marL="1238966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2pPr>
    <a:lvl3pPr marL="2477933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3pPr>
    <a:lvl4pPr marL="3716899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4pPr>
    <a:lvl5pPr marL="4955865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5pPr>
    <a:lvl6pPr marL="6194831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6pPr>
    <a:lvl7pPr marL="7433798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7pPr>
    <a:lvl8pPr marL="8672764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8pPr>
    <a:lvl9pPr marL="9911730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6.025%" autoAdjust="0"/>
    <p:restoredTop sz="94.66%"/>
  </p:normalViewPr>
  <p:slideViewPr>
    <p:cSldViewPr snapToGrid="0">
      <p:cViewPr varScale="1">
        <p:scale>
          <a:sx n="18" d="100"/>
          <a:sy n="18" d="100"/>
        </p:scale>
        <p:origin x="20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purl.oclc.org/ooxml/officeDocument/relationships/notesMaster" Target="notesMasters/notesMaster1.xml"/><Relationship Id="rId7" Type="http://purl.oclc.org/ooxml/officeDocument/relationships/tableStyles" Target="tableStyle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theme" Target="theme/theme1.xml"/><Relationship Id="rId5" Type="http://purl.oclc.org/ooxml/officeDocument/relationships/viewProps" Target="viewProps.xml"/><Relationship Id="rId4" Type="http://purl.oclc.org/ooxml/officeDocument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E7558-B798-47B6-9F00-4E6278F24C46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ACE1C-9E58-45C4-A157-7502C490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82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7933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1pPr>
    <a:lvl2pPr marL="1238966" algn="l" defTabSz="2477933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2pPr>
    <a:lvl3pPr marL="2477933" algn="l" defTabSz="2477933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3pPr>
    <a:lvl4pPr marL="3716899" algn="l" defTabSz="2477933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4pPr>
    <a:lvl5pPr marL="4955865" algn="l" defTabSz="2477933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5pPr>
    <a:lvl6pPr marL="6194831" algn="l" defTabSz="2477933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6pPr>
    <a:lvl7pPr marL="7433798" algn="l" defTabSz="2477933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7pPr>
    <a:lvl8pPr marL="8672764" algn="l" defTabSz="2477933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8pPr>
    <a:lvl9pPr marL="9911730" algn="l" defTabSz="2477933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F805-4600-455A-947D-46E192802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953" y="4949049"/>
            <a:ext cx="16037719" cy="10528100"/>
          </a:xfrm>
        </p:spPr>
        <p:txBody>
          <a:bodyPr anchor="b"/>
          <a:lstStyle>
            <a:lvl1pPr algn="ctr">
              <a:defRPr sz="1052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11C50-9B52-401E-875A-A822DC34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3" y="15883154"/>
            <a:ext cx="16037719" cy="7301067"/>
          </a:xfrm>
        </p:spPr>
        <p:txBody>
          <a:bodyPr/>
          <a:lstStyle>
            <a:lvl1pPr marL="0" indent="0" algn="ctr">
              <a:buNone/>
              <a:defRPr sz="4209"/>
            </a:lvl1pPr>
            <a:lvl2pPr marL="801883" indent="0" algn="ctr">
              <a:buNone/>
              <a:defRPr sz="3508"/>
            </a:lvl2pPr>
            <a:lvl3pPr marL="1603766" indent="0" algn="ctr">
              <a:buNone/>
              <a:defRPr sz="3157"/>
            </a:lvl3pPr>
            <a:lvl4pPr marL="2405649" indent="0" algn="ctr">
              <a:buNone/>
              <a:defRPr sz="2806"/>
            </a:lvl4pPr>
            <a:lvl5pPr marL="3207532" indent="0" algn="ctr">
              <a:buNone/>
              <a:defRPr sz="2806"/>
            </a:lvl5pPr>
            <a:lvl6pPr marL="4009415" indent="0" algn="ctr">
              <a:buNone/>
              <a:defRPr sz="2806"/>
            </a:lvl6pPr>
            <a:lvl7pPr marL="4811298" indent="0" algn="ctr">
              <a:buNone/>
              <a:defRPr sz="2806"/>
            </a:lvl7pPr>
            <a:lvl8pPr marL="5613182" indent="0" algn="ctr">
              <a:buNone/>
              <a:defRPr sz="2806"/>
            </a:lvl8pPr>
            <a:lvl9pPr marL="6415065" indent="0" algn="ctr">
              <a:buNone/>
              <a:defRPr sz="2806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E2429-2C3D-4E0C-9E6E-AC3B2088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5A586-A166-4674-B8E5-20048033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3A346-7CDC-4584-A213-16D8E37A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041232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3837-1B2F-4A20-A793-3ED451A4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CA95F-DD90-4284-B631-59A9830B8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4130-A912-49F2-9ECA-AD9783CB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67E35-E6AA-40F9-B390-370181F1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BFC6-D347-4D86-A4C7-3DC667E9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808934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0E896-74AF-440D-8766-10033C20E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2657" y="1610015"/>
            <a:ext cx="4610844" cy="256272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E4933-A9DB-4EA7-ACA4-DD5EA9237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124" y="1610015"/>
            <a:ext cx="13565237" cy="256272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88C52-1E5E-48F5-8DDB-0D5A186D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35A3-706C-4D1F-81DB-6723C328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EF1D-BE32-4074-B23F-770F64A4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301482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FE4C-180B-447C-A748-35464A60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65A6-6226-42CD-9208-DDFB8A7C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D14A-C7F0-45EC-9D61-9EC5728E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259DC-429A-4916-9C53-3EFCA44D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3061A-CDCA-41C0-984E-29889C5C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632821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F5E0-5CA3-4DCE-AA4F-66E23C12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87" y="7539076"/>
            <a:ext cx="18443377" cy="12579118"/>
          </a:xfrm>
        </p:spPr>
        <p:txBody>
          <a:bodyPr anchor="b"/>
          <a:lstStyle>
            <a:lvl1pPr>
              <a:defRPr sz="1052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AAC7B-BE47-411E-96DE-F1A1EF0F4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987" y="20237197"/>
            <a:ext cx="18443377" cy="6615061"/>
          </a:xfrm>
        </p:spPr>
        <p:txBody>
          <a:bodyPr/>
          <a:lstStyle>
            <a:lvl1pPr marL="0" indent="0">
              <a:buNone/>
              <a:defRPr sz="4209">
                <a:solidFill>
                  <a:schemeClr val="tx1">
                    <a:tint val="75%"/>
                  </a:schemeClr>
                </a:solidFill>
              </a:defRPr>
            </a:lvl1pPr>
            <a:lvl2pPr marL="801883" indent="0">
              <a:buNone/>
              <a:defRPr sz="3508">
                <a:solidFill>
                  <a:schemeClr val="tx1">
                    <a:tint val="75%"/>
                  </a:schemeClr>
                </a:solidFill>
              </a:defRPr>
            </a:lvl2pPr>
            <a:lvl3pPr marL="1603766" indent="0">
              <a:buNone/>
              <a:defRPr sz="3157">
                <a:solidFill>
                  <a:schemeClr val="tx1">
                    <a:tint val="75%"/>
                  </a:schemeClr>
                </a:solidFill>
              </a:defRPr>
            </a:lvl3pPr>
            <a:lvl4pPr marL="2405649" indent="0">
              <a:buNone/>
              <a:defRPr sz="2806">
                <a:solidFill>
                  <a:schemeClr val="tx1">
                    <a:tint val="75%"/>
                  </a:schemeClr>
                </a:solidFill>
              </a:defRPr>
            </a:lvl4pPr>
            <a:lvl5pPr marL="3207532" indent="0">
              <a:buNone/>
              <a:defRPr sz="2806">
                <a:solidFill>
                  <a:schemeClr val="tx1">
                    <a:tint val="75%"/>
                  </a:schemeClr>
                </a:solidFill>
              </a:defRPr>
            </a:lvl5pPr>
            <a:lvl6pPr marL="4009415" indent="0">
              <a:buNone/>
              <a:defRPr sz="2806">
                <a:solidFill>
                  <a:schemeClr val="tx1">
                    <a:tint val="75%"/>
                  </a:schemeClr>
                </a:solidFill>
              </a:defRPr>
            </a:lvl6pPr>
            <a:lvl7pPr marL="4811298" indent="0">
              <a:buNone/>
              <a:defRPr sz="2806">
                <a:solidFill>
                  <a:schemeClr val="tx1">
                    <a:tint val="75%"/>
                  </a:schemeClr>
                </a:solidFill>
              </a:defRPr>
            </a:lvl7pPr>
            <a:lvl8pPr marL="5613182" indent="0">
              <a:buNone/>
              <a:defRPr sz="2806">
                <a:solidFill>
                  <a:schemeClr val="tx1">
                    <a:tint val="75%"/>
                  </a:schemeClr>
                </a:solidFill>
              </a:defRPr>
            </a:lvl8pPr>
            <a:lvl9pPr marL="6415065" indent="0">
              <a:buNone/>
              <a:defRPr sz="2806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7C67A-3A7D-4F7C-A1AC-D3149DBE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B8780-A0C0-4BFE-9FEA-903391F0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9CD9-F787-44F4-88AD-F066D47E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676173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78BA-DBFC-40DB-88DC-D27A911D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FCE83-68AE-4A42-9197-13E83FAFB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124" y="8050077"/>
            <a:ext cx="9088041" cy="19187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15E34-6128-4830-8530-35C61B26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5460" y="8050077"/>
            <a:ext cx="9088041" cy="19187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CDF05-D170-43B1-85AF-0DD2B787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5859E-9DB8-418E-A51F-3B74444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F1DB9-3969-4E6E-ACC3-CFE2EC28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240760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A79A-26DC-410D-805F-B595F0A1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9" y="1610017"/>
            <a:ext cx="18443377" cy="58450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7F821-1C64-4EC3-A2F4-0EDC19831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2910" y="7413073"/>
            <a:ext cx="9046275" cy="3633032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87D3E-A61A-4DA1-A9ED-E6D01CDBE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910" y="11046105"/>
            <a:ext cx="9046275" cy="162471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59FC1-9F0F-4830-9B13-3BB2328B4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5460" y="7413073"/>
            <a:ext cx="9090826" cy="3633032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DAB7A-C644-4923-BD35-75E6EBF29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5460" y="11046105"/>
            <a:ext cx="9090826" cy="162471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5CA00-11C7-4F79-8DFA-05DD58F4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C0A1A-CD3D-4E87-B8A0-92A98090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92B10-DB69-4A92-B882-92D0EDC9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16266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6AA1-E34F-4981-BD0D-A16EEA47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2621F-53C6-4A38-A33A-6DB3EB25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3897F-B87D-4760-B548-806E9FFC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FDA80-684B-4E01-8F4B-62397A97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172960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B143C-7E3E-4080-A8DD-5E7B99A0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3808A-EC92-43A0-85C6-032A19B8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CD8E7-D53E-42CD-B70D-62C39D8B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9394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89CD-CE94-4597-9B36-46E5BDB4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6019"/>
            <a:ext cx="6896775" cy="7056067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0292-36E2-41C3-A7AF-F24737A1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826" y="4354044"/>
            <a:ext cx="10825460" cy="21490205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35F48-8566-4FE8-A92A-1353E90D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72087"/>
            <a:ext cx="6896775" cy="16807162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033C3-68FE-432D-9D7A-85F88476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7D1E-1831-41F4-B5DF-E5D81B4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9DCE1-6811-441B-9342-6ADE71A4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7576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CB56-1EFD-45FA-AE78-93CE672B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6019"/>
            <a:ext cx="6896775" cy="7056067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9EB04-F901-4C34-BB0A-98A971BC1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0826" y="4354044"/>
            <a:ext cx="10825460" cy="21490205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746ED-AF3E-4920-A2EF-CF757578C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72087"/>
            <a:ext cx="6896775" cy="16807162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AFF9F-93F9-4263-B16E-A15375C0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695C3-48F8-477E-B479-90266FB4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E947F-C650-43CA-AE80-9D87D107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49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6E3A8-2016-48B2-AE80-7A0E5A3C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4" y="1610017"/>
            <a:ext cx="1844337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5F493-DA77-4DFA-9186-99B920F5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124" y="8050077"/>
            <a:ext cx="1844337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F2FA2-BF8A-496C-A54A-DFD425D32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124" y="28028269"/>
            <a:ext cx="4811316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4ED2B-5A70-41DF-8D91-6B3B7594E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3326" y="28028269"/>
            <a:ext cx="721697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8F367-00E5-4505-A6A1-EA574B8A7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2185" y="28028269"/>
            <a:ext cx="4811316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95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03766" rtl="0" eaLnBrk="1" latinLnBrk="0" hangingPunct="1">
        <a:lnSpc>
          <a:spcPct val="90%"/>
        </a:lnSpc>
        <a:spcBef>
          <a:spcPct val="0%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0" hangingPunct="1">
        <a:lnSpc>
          <a:spcPct val="90%"/>
        </a:lnSpc>
        <a:spcBef>
          <a:spcPts val="1754"/>
        </a:spcBef>
        <a:buFont typeface="Arial" panose="020B0604020202020204" pitchFamily="34" charset="0"/>
        <a:buChar char="•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0" hangingPunct="1">
        <a:lnSpc>
          <a:spcPct val="90%"/>
        </a:lnSpc>
        <a:spcBef>
          <a:spcPts val="877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0" hangingPunct="1">
        <a:lnSpc>
          <a:spcPct val="90%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0" hangingPunct="1">
        <a:lnSpc>
          <a:spcPct val="90%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0" hangingPunct="1">
        <a:lnSpc>
          <a:spcPct val="90%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0" hangingPunct="1">
        <a:lnSpc>
          <a:spcPct val="90%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0" hangingPunct="1">
        <a:lnSpc>
          <a:spcPct val="90%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0" hangingPunct="1">
        <a:lnSpc>
          <a:spcPct val="90%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0" hangingPunct="1">
        <a:lnSpc>
          <a:spcPct val="90%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Layout" Target="../slideLayouts/slideLayout1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CCF8F8E6-AE09-487B-B576-45A8965A1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05" y="1126378"/>
            <a:ext cx="6272213" cy="627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DFFAB3BA-F459-4AFC-BEF1-3468566C5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5555" y="12950078"/>
            <a:ext cx="16292513" cy="592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en-GB" altLang="en-US" sz="28000" b="0" i="0" u="none" strike="noStrike" cap="none" normalizeH="0" baseline="0%">
                <a:ln>
                  <a:noFill/>
                </a:ln>
                <a:solidFill>
                  <a:srgbClr val="000000"/>
                </a:solidFill>
                <a:effectLst/>
                <a:latin typeface="Oswald" pitchFamily="2" charset="0"/>
              </a:rPr>
              <a:t>ENTRANCE</a:t>
            </a:r>
            <a:endParaRPr kumimoji="0" lang="en-US" altLang="en-US" sz="1800" b="0" i="0" u="none" strike="noStrike" cap="none" normalizeH="0" baseline="0%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E6C391D-E875-45BA-89B7-50E606842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918" y="7558928"/>
            <a:ext cx="16332200" cy="337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en-GB" altLang="en-US" sz="13000" b="1" i="0" u="none" strike="noStrike" cap="none" normalizeH="0" baseline="0%">
                <a:ln>
                  <a:noFill/>
                </a:ln>
                <a:solidFill>
                  <a:srgbClr val="000000"/>
                </a:solidFill>
                <a:effectLst/>
                <a:latin typeface="Quicksand" pitchFamily="2" charset="0"/>
              </a:rPr>
              <a:t>STUDENT ROBOTICS</a:t>
            </a:r>
            <a:endParaRPr kumimoji="0" lang="en-US" altLang="en-US" sz="1800" b="0" i="0" u="none" strike="noStrike" cap="none" normalizeH="0" baseline="0%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92544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1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Oswald</vt:lpstr>
      <vt:lpstr>Quicksand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Poll</dc:creator>
  <cp:lastModifiedBy>Tommy Poll</cp:lastModifiedBy>
  <cp:revision>2</cp:revision>
  <dcterms:created xsi:type="dcterms:W3CDTF">2020-02-10T18:27:59Z</dcterms:created>
  <dcterms:modified xsi:type="dcterms:W3CDTF">2020-02-10T19:11:29Z</dcterms:modified>
</cp:coreProperties>
</file>