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71" r:id="rId3"/>
    <p:sldId id="262" r:id="rId4"/>
    <p:sldId id="264" r:id="rId5"/>
    <p:sldId id="267" r:id="rId6"/>
    <p:sldId id="270" r:id="rId7"/>
    <p:sldId id="269" r:id="rId8"/>
    <p:sldId id="266" r:id="rId9"/>
    <p:sldId id="265" r:id="rId10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A842A-60A0-4DE6-A4A8-4C758AEEDBC7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E14EE-7DBD-41C8-AA1D-10164497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2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2" y="2175492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70" y="5542271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US" dirty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1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1" y="3779837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68" y="2309964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73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1A579-CD6B-4055-9B76-198037F88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1" y="1992313"/>
            <a:ext cx="9239249" cy="4818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56E0E62-47A7-4346-B588-2804B02708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296" y="430306"/>
            <a:ext cx="8651220" cy="14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txStyles>
    <p:titleStyle>
      <a:lvl1pPr algn="l" defTabSz="801970" rtl="0" eaLnBrk="1" latinLnBrk="0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80197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None/>
        <a:defRPr sz="8001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601478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46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4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43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41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404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8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372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5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1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2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1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89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88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TOILETS</a:t>
            </a:r>
          </a:p>
        </p:txBody>
      </p:sp>
    </p:spTree>
    <p:extLst>
      <p:ext uri="{BB962C8B-B14F-4D97-AF65-F5344CB8AC3E}">
        <p14:creationId xmlns:p14="http://schemas.microsoft.com/office/powerpoint/2010/main" val="17967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EE661D4-7341-4250-A68A-0E85D36BB6AE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13" y="2264344"/>
            <a:ext cx="2737586" cy="262155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6587-D4E9-496F-A15F-FF5691996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3726" y="5188851"/>
            <a:ext cx="6504364" cy="2030816"/>
          </a:xfrm>
        </p:spPr>
        <p:txBody>
          <a:bodyPr>
            <a:normAutofit/>
          </a:bodyPr>
          <a:lstStyle/>
          <a:p>
            <a:r>
              <a:rPr lang="en-GB" sz="6600" dirty="0"/>
              <a:t>PHOTOGRAPHY BEYOND THIS POINT</a:t>
            </a:r>
          </a:p>
        </p:txBody>
      </p:sp>
    </p:spTree>
    <p:extLst>
      <p:ext uri="{BB962C8B-B14F-4D97-AF65-F5344CB8AC3E}">
        <p14:creationId xmlns:p14="http://schemas.microsoft.com/office/powerpoint/2010/main" val="35497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701997"/>
            <a:ext cx="9239249" cy="3098302"/>
          </a:xfrm>
        </p:spPr>
        <p:txBody>
          <a:bodyPr/>
          <a:lstStyle/>
          <a:p>
            <a:r>
              <a:rPr lang="en-GB" sz="23900" dirty="0"/>
              <a:t>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4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701997"/>
            <a:ext cx="9239249" cy="3098302"/>
          </a:xfrm>
        </p:spPr>
        <p:txBody>
          <a:bodyPr/>
          <a:lstStyle/>
          <a:p>
            <a:r>
              <a:rPr lang="en-GB" sz="23900" dirty="0"/>
              <a:t>ARENA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5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97782"/>
            <a:ext cx="9239249" cy="3098302"/>
          </a:xfrm>
        </p:spPr>
        <p:txBody>
          <a:bodyPr/>
          <a:lstStyle/>
          <a:p>
            <a:r>
              <a:rPr lang="en-GB" sz="13800" dirty="0"/>
              <a:t>STAGING IN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09809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138725"/>
            <a:ext cx="9239249" cy="3098302"/>
          </a:xfrm>
        </p:spPr>
        <p:txBody>
          <a:bodyPr/>
          <a:lstStyle/>
          <a:p>
            <a:r>
              <a:rPr lang="en-GB" sz="13800" dirty="0"/>
              <a:t>STAGING OUT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0279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29544"/>
            <a:ext cx="9239249" cy="3098302"/>
          </a:xfrm>
        </p:spPr>
        <p:txBody>
          <a:bodyPr/>
          <a:lstStyle/>
          <a:p>
            <a:r>
              <a:rPr lang="en-GB" sz="16600" dirty="0"/>
              <a:t>QUIET ZONE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49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647405"/>
            <a:ext cx="9239249" cy="3794337"/>
          </a:xfrm>
        </p:spPr>
        <p:txBody>
          <a:bodyPr/>
          <a:lstStyle/>
          <a:p>
            <a:r>
              <a:rPr lang="en-GB" sz="11500" dirty="0"/>
              <a:t>POWER TOOLS</a:t>
            </a:r>
          </a:p>
          <a:p>
            <a:r>
              <a:rPr lang="en-GB" sz="11500" dirty="0"/>
              <a:t>AREA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201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0968" y="5624157"/>
            <a:ext cx="7889875" cy="1323975"/>
          </a:xfrm>
        </p:spPr>
        <p:txBody>
          <a:bodyPr>
            <a:normAutofit fontScale="62500" lnSpcReduction="20000"/>
          </a:bodyPr>
          <a:lstStyle/>
          <a:p>
            <a:r>
              <a:rPr lang="en-GB" sz="16600" dirty="0"/>
              <a:t>NO ENTRY</a:t>
            </a:r>
            <a:endParaRPr lang="en-GB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394D0F-7A12-431B-9585-D93148523D01}"/>
              </a:ext>
            </a:extLst>
          </p:cNvPr>
          <p:cNvGrpSpPr/>
          <p:nvPr/>
        </p:nvGrpSpPr>
        <p:grpSpPr>
          <a:xfrm>
            <a:off x="3955845" y="2240793"/>
            <a:ext cx="2456052" cy="2454038"/>
            <a:chOff x="3885055" y="2074526"/>
            <a:chExt cx="2597632" cy="25955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25D0D4-9D62-4AFE-83A6-49D3AF40C275}"/>
                </a:ext>
              </a:extLst>
            </p:cNvPr>
            <p:cNvSpPr/>
            <p:nvPr/>
          </p:nvSpPr>
          <p:spPr>
            <a:xfrm>
              <a:off x="3885055" y="2074526"/>
              <a:ext cx="2597632" cy="2595502"/>
            </a:xfrm>
            <a:prstGeom prst="ellipse">
              <a:avLst/>
            </a:prstGeom>
            <a:noFill/>
            <a:ln w="317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DEF659-7F22-49FF-9A03-25E3B01F8385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4265469" y="2454628"/>
              <a:ext cx="1836804" cy="1835298"/>
            </a:xfrm>
            <a:prstGeom prst="line">
              <a:avLst/>
            </a:prstGeom>
            <a:ln w="317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747"/>
      </p:ext>
    </p:extLst>
  </p:cSld>
  <p:clrMapOvr>
    <a:masterClrMapping/>
  </p:clrMapOvr>
</p:sld>
</file>

<file path=ppt/theme/theme1.xml><?xml version="1.0" encoding="utf-8"?>
<a:theme xmlns:a="http://schemas.openxmlformats.org/drawingml/2006/main" name="S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1F0B6B8-0E65-48BD-95F9-610A9BD5FDC3}" vid="{1D2F0722-116D-4447-BE94-BDD62A997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111</TotalTime>
  <Words>18</Words>
  <Application>Microsoft Office PowerPoint</Application>
  <PresentationFormat>Custom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Oswald</vt:lpstr>
      <vt:lpstr>SR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Poll</dc:creator>
  <cp:lastModifiedBy>Tommy Poll</cp:lastModifiedBy>
  <cp:revision>11</cp:revision>
  <dcterms:created xsi:type="dcterms:W3CDTF">2020-02-09T20:13:19Z</dcterms:created>
  <dcterms:modified xsi:type="dcterms:W3CDTF">2020-02-09T22:32:49Z</dcterms:modified>
</cp:coreProperties>
</file>