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71" r:id="rId3"/>
    <p:sldId id="257" r:id="rId4"/>
    <p:sldId id="274" r:id="rId5"/>
    <p:sldId id="270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ata.london.gov.uk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Big Mountain Ski Resort – Pricing Strategy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https://github.com/tpoozhikala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470472" y="4401235"/>
            <a:ext cx="82631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Code to assist provided by Tier 1 Project Platform and Stack Overflow and statology.org and associated documentation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List of London Boroughs provided by https://www.londononline.co.uk/boroughs/enfield/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ratios for each London Borough from 2003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116321" y="5906644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3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B956-472F-53C9-8DCB-D8522B3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" y="1888554"/>
            <a:ext cx="4779418" cy="43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3B37-3C35-D676-35B8-615EFAC2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67" y="1858225"/>
            <a:ext cx="3293042" cy="33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6FC-5D77-92F7-B2CE-006C9295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35" y="2187896"/>
            <a:ext cx="2038635" cy="1638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BA119-CF8F-9E35-4D5D-A86BEEF7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67" y="3961492"/>
            <a:ext cx="3445364" cy="28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8E5EF-B31E-EA39-F318-53387C553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51" y="4271456"/>
            <a:ext cx="2183602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 err="1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Create_Price_Ratio</a:t>
            </a:r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()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693A-FF36-968E-1332-468F27F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7" y="2129198"/>
            <a:ext cx="7068536" cy="990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681694" y="3119936"/>
            <a:ext cx="8163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first filters dataset for specific borough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further filters to retrieve the ‘Average Prices’ column for the year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performs a ratio calculation dividing the mean of the starting year ‘Average Price’ column with the mean of the ending year ‘Average Price’ column 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695497"/>
            <a:ext cx="8163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Harrow,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Croyden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Hillingdon, Hounslow, and Redbridge were the highest in terms of average price ratio, therefore experienced the greatest price increase from 2003 and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Hackeny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Waltham Forest, Kensington &amp; Chelsea, Haringey, and Southwark experienced the least change in price difference from 2003 and 2023.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13566</TotalTime>
  <Words>309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Create_Price_Ratio()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158</cp:revision>
  <dcterms:created xsi:type="dcterms:W3CDTF">2019-03-03T07:08:03Z</dcterms:created>
  <dcterms:modified xsi:type="dcterms:W3CDTF">2023-09-21T13:22:13Z</dcterms:modified>
</cp:coreProperties>
</file>