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2003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tpoozhikala@gmail.com</a:t>
            </a:r>
          </a:p>
          <a:p>
            <a:pPr algn="ctr"/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30065" y="4374012"/>
            <a:ext cx="9083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Code to assist in completing this project provided by Tier 1 Project Platform and websites such as Stack Overflow and statology.org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13563</TotalTime>
  <Words>293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153</cp:revision>
  <dcterms:created xsi:type="dcterms:W3CDTF">2019-03-03T07:08:03Z</dcterms:created>
  <dcterms:modified xsi:type="dcterms:W3CDTF">2023-09-14T14:12:42Z</dcterms:modified>
</cp:coreProperties>
</file>