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71" r:id="rId3"/>
    <p:sldId id="257" r:id="rId4"/>
    <p:sldId id="274" r:id="rId5"/>
    <p:sldId id="270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7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ata.london.gov.uk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oozhikala/Springboard/blob/main/UK_House_Prices_Challenge/Unit_4_Challenge_-_Tier_3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1619412"/>
            <a:ext cx="9322266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UK Borough Price Increase from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2003 to 2023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tpoozhikala@gmail.com</a:t>
            </a:r>
          </a:p>
          <a:p>
            <a:pPr algn="ctr"/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668540" y="4374012"/>
            <a:ext cx="780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Resources Provided by London Datastore: a free, open-source data-sharing portal for London-oriented datasets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Which boroughs of London have seen the greatest increase in housing prices, on average, over the last two decades?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Determine the average price increase ratios for each London Borough from 2003 and 2023 for the London Datastore dataset.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Plot &amp; Observations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D1EACF-F448-0DC3-B6D6-3D430E8E5303}"/>
              </a:ext>
            </a:extLst>
          </p:cNvPr>
          <p:cNvSpPr/>
          <p:nvPr/>
        </p:nvSpPr>
        <p:spPr>
          <a:xfrm>
            <a:off x="5116321" y="5906644"/>
            <a:ext cx="3293042" cy="25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for analysis provided by </a:t>
            </a:r>
            <a:r>
              <a:rPr lang="en-US" sz="1050" dirty="0">
                <a:hlinkClick r:id="rId3"/>
              </a:rPr>
              <a:t>London Datastore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8B956-472F-53C9-8DCB-D8522B32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1" y="1888554"/>
            <a:ext cx="4779418" cy="435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3B37-3C35-D676-35B8-615EFAC2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767" y="1858225"/>
            <a:ext cx="3293042" cy="33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0F6FC-5D77-92F7-B2CE-006C9295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235" y="2187896"/>
            <a:ext cx="2038635" cy="1638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BA119-CF8F-9E35-4D5D-A86BEEF74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767" y="3961492"/>
            <a:ext cx="3445364" cy="28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8E5EF-B31E-EA39-F318-53387C553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751" y="4271456"/>
            <a:ext cx="2183602" cy="1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 err="1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Create_Price_Ratio</a:t>
            </a:r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()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6693A-FF36-968E-1332-468F27F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7" y="2129198"/>
            <a:ext cx="7068536" cy="990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681694" y="3119936"/>
            <a:ext cx="81639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first filters dataset for specific borough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further filters to retrieve the ‘Average Prices’ column for the year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performs a ratio calculation dividing the mean of the starting year ‘Average Price’ column with the mean of the ending year ‘Average Price’ column </a:t>
            </a: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695497"/>
            <a:ext cx="8163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5 analysis shows that Harrow,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Croyden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Hillingdon, Hounslow, and Redbridge were the highest in terms of average price ratio, therefore experienced the greatest price increase from 2003 and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Hackeny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Waltham Forest, Kensington &amp; Chelsea, Haringey, and Southwark experienced the least change in price difference from 2003 and 2023.</a:t>
            </a: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idge over a river with a clock tower&#10;&#10;Description automatically generated">
            <a:extLst>
              <a:ext uri="{FF2B5EF4-FFF2-40B4-BE49-F238E27FC236}">
                <a16:creationId xmlns:a16="http://schemas.microsoft.com/office/drawing/2014/main" id="{DBCE0729-871E-13F4-77C5-65956ED0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43" y="-57911"/>
            <a:ext cx="10878962" cy="6915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9FA43-907E-ABBA-A3A5-BDDE660B57A0}"/>
              </a:ext>
            </a:extLst>
          </p:cNvPr>
          <p:cNvSpPr/>
          <p:nvPr/>
        </p:nvSpPr>
        <p:spPr>
          <a:xfrm>
            <a:off x="1004172" y="1820910"/>
            <a:ext cx="7235831" cy="26129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976584" y="1804365"/>
            <a:ext cx="8167416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https://github.com/tpoozhikala/Springboard/blob/main/UK_House_Prices_Challenge/Unit_4_Challenge_-_Tier_3.ipynb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13521</TotalTime>
  <Words>263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Plot &amp; Observations</vt:lpstr>
      <vt:lpstr>Create_Price_Ratio()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151</cp:revision>
  <dcterms:created xsi:type="dcterms:W3CDTF">2019-03-03T07:08:03Z</dcterms:created>
  <dcterms:modified xsi:type="dcterms:W3CDTF">2023-09-14T13:06:16Z</dcterms:modified>
</cp:coreProperties>
</file>